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5"/>
  </p:sldMasterIdLst>
  <p:notesMasterIdLst>
    <p:notesMasterId r:id="rId14"/>
  </p:notesMasterIdLst>
  <p:sldIdLst>
    <p:sldId id="410" r:id="rId6"/>
    <p:sldId id="440" r:id="rId7"/>
    <p:sldId id="441" r:id="rId8"/>
    <p:sldId id="426" r:id="rId9"/>
    <p:sldId id="443" r:id="rId10"/>
    <p:sldId id="442" r:id="rId11"/>
    <p:sldId id="444" r:id="rId12"/>
    <p:sldId id="431" r:id="rId13"/>
  </p:sldIdLst>
  <p:sldSz cx="12192000" cy="6858000"/>
  <p:notesSz cx="6858000" cy="9144000"/>
  <p:embeddedFontLst>
    <p:embeddedFont>
      <p:font typeface="Afek 1.5 AAA" panose="020B0604020202020204" charset="-79"/>
      <p:regular r:id="rId15"/>
      <p:bold r:id="rId16"/>
    </p:embeddedFont>
    <p:embeddedFont>
      <p:font typeface="Afek 1.5 AAA Light" panose="020B0604020202020204" charset="-79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Ploni DL 1.1 AAA" panose="020B0604020202020204" charset="-79"/>
      <p:regular r:id="rId22"/>
      <p:bold r:id="rId23"/>
    </p:embeddedFont>
    <p:embeddedFont>
      <p:font typeface="Ploni DL 1.1 AAA Light" panose="020B0604020202020204" charset="-79"/>
      <p:regular r:id="rId24"/>
    </p:embeddedFont>
    <p:embeddedFont>
      <p:font typeface="Segoe UI" panose="020B0502040204020203" pitchFamily="34" charset="0"/>
      <p:regular r:id="rId25"/>
      <p:bold r:id="rId26"/>
      <p:italic r:id="rId27"/>
      <p:boldItalic r:id="rId28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1" userDrawn="1">
          <p15:clr>
            <a:srgbClr val="A4A3A4"/>
          </p15:clr>
        </p15:guide>
        <p15:guide id="2" pos="7310" userDrawn="1">
          <p15:clr>
            <a:srgbClr val="A4A3A4"/>
          </p15:clr>
        </p15:guide>
        <p15:guide id="3" pos="166" userDrawn="1">
          <p15:clr>
            <a:srgbClr val="A4A3A4"/>
          </p15:clr>
        </p15:guide>
        <p15:guide id="4" pos="1935" userDrawn="1">
          <p15:clr>
            <a:srgbClr val="A4A3A4"/>
          </p15:clr>
        </p15:guide>
        <p15:guide id="5" pos="7197" userDrawn="1">
          <p15:clr>
            <a:srgbClr val="A4A3A4"/>
          </p15:clr>
        </p15:guide>
        <p15:guide id="6" pos="2035" userDrawn="1">
          <p15:clr>
            <a:srgbClr val="A4A3A4"/>
          </p15:clr>
        </p15:guide>
        <p15:guide id="7" orient="horz" pos="1752" userDrawn="1">
          <p15:clr>
            <a:srgbClr val="A4A3A4"/>
          </p15:clr>
        </p15:guide>
        <p15:guide id="8" orient="horz" pos="935" userDrawn="1">
          <p15:clr>
            <a:srgbClr val="A4A3A4"/>
          </p15:clr>
        </p15:guide>
        <p15:guide id="9" pos="347" userDrawn="1">
          <p15:clr>
            <a:srgbClr val="A4A3A4"/>
          </p15:clr>
        </p15:guide>
        <p15:guide id="10" orient="horz" pos="1035" userDrawn="1">
          <p15:clr>
            <a:srgbClr val="A4A3A4"/>
          </p15:clr>
        </p15:guide>
        <p15:guide id="11" orient="horz" pos="4178" userDrawn="1">
          <p15:clr>
            <a:srgbClr val="A4A3A4"/>
          </p15:clr>
        </p15:guide>
        <p15:guide id="13" pos="2411" userDrawn="1">
          <p15:clr>
            <a:srgbClr val="A4A3A4"/>
          </p15:clr>
        </p15:guide>
        <p15:guide id="14" orient="horz" pos="145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2ECC62-14BC-49EB-E29B-36E1999B78B0}" name="רן רייז  Ran Raiz" initials="ררRR" userId="S::RanRa@sviva.gov.il::ad595475-3b8f-4a66-93ee-db33424a5b9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גיל פרואקטור  Gil Proaktor" initials="גפGP" lastIdx="3" clrIdx="0">
    <p:extLst>
      <p:ext uri="{19B8F6BF-5375-455C-9EA6-DF929625EA0E}">
        <p15:presenceInfo xmlns:p15="http://schemas.microsoft.com/office/powerpoint/2012/main" userId="S::GILP@sviva.gov.il::5a5936e6-0e40-4122-8867-574098761d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FF0000"/>
    <a:srgbClr val="FF6600"/>
    <a:srgbClr val="16497D"/>
    <a:srgbClr val="FFFFFF"/>
    <a:srgbClr val="EA44D6"/>
    <a:srgbClr val="24CA80"/>
    <a:srgbClr val="E6E6E6"/>
    <a:srgbClr val="D3D3D3"/>
    <a:srgbClr val="2C2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סגנון בהיר 2 - הדגשה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983" autoAdjust="0"/>
    <p:restoredTop sz="93447" autoAdjust="0"/>
  </p:normalViewPr>
  <p:slideViewPr>
    <p:cSldViewPr snapToGrid="0">
      <p:cViewPr varScale="1">
        <p:scale>
          <a:sx n="108" d="100"/>
          <a:sy n="108" d="100"/>
        </p:scale>
        <p:origin x="804" y="102"/>
      </p:cViewPr>
      <p:guideLst>
        <p:guide orient="horz" pos="681"/>
        <p:guide pos="7310"/>
        <p:guide pos="166"/>
        <p:guide pos="1935"/>
        <p:guide pos="7197"/>
        <p:guide pos="2035"/>
        <p:guide orient="horz" pos="1752"/>
        <p:guide orient="horz" pos="935"/>
        <p:guide pos="347"/>
        <p:guide orient="horz" pos="1035"/>
        <p:guide orient="horz" pos="4178"/>
        <p:guide pos="2411"/>
        <p:guide orient="horz" pos="1457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75BD87-BD90-4085-A504-6868012E6CCA}" type="datetimeFigureOut">
              <a:rPr lang="he-IL" smtClean="0"/>
              <a:t>ה'/ניסן/תשפ"ג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DECD4DC-7A3B-46AA-97FF-58C8CC6D6A0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8275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ךגם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 אם נפסיק מחר לכל הפחות יעלה ב27 </a:t>
            </a:r>
            <a:r>
              <a:rPr lang="he-IL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סמ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 רק בגלל המסת הקרח בגרינלנד. צריך להיערך ב 1.5 מ' תוספת בעולם . חצי מ' ב2050 כבר לא עתידני זו מציאות שמשנה לחלוטין.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הפסקות חשמל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עלייה בתדירות שריפות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עלייה בביקוש למים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ירידה בהפקת מים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פגיעה באוכלוסיות חלשות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פגיעה במערכות אקולוגיות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ועוד...</a:t>
            </a:r>
            <a:endParaRPr lang="he-IL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he-IL" sz="1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he-IL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he-IL" sz="1000" dirty="0">
                <a:latin typeface="Segoe UI" panose="020B0502040204020203" pitchFamily="34" charset="0"/>
                <a:cs typeface="Segoe UI" panose="020B0502040204020203" pitchFamily="34" charset="0"/>
              </a:rPr>
              <a:t>מתוך דו"ח 1 מנהלת הערכות שינוי אקלים.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9AC55-D782-4F54-8CA6-E181EC7704C9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4609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ךגם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 אם נפסיק מחר לכל הפחות יעלה ב27 </a:t>
            </a:r>
            <a:r>
              <a:rPr lang="he-IL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סמ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 רק בגלל המסת הקרח בגרינלנד. צריך להיערך ב 1.5 מ' תוספת בעולם . חצי מ' ב2050 כבר לא עתידני זו מציאות שמשנה לחלוטין.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הפסקות חשמל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עלייה בתדירות שריפות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עלייה בביקוש למים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ירידה בהפקת מים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פגיעה באוכלוסיות חלשות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פגיעה במערכות אקולוגיות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ועוד...</a:t>
            </a:r>
            <a:endParaRPr lang="he-IL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he-IL" sz="1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he-IL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he-IL" sz="1000" dirty="0">
                <a:latin typeface="Segoe UI" panose="020B0502040204020203" pitchFamily="34" charset="0"/>
                <a:cs typeface="Segoe UI" panose="020B0502040204020203" pitchFamily="34" charset="0"/>
              </a:rPr>
              <a:t>מתוך דו"ח 1 מנהלת הערכות שינוי אקלים.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9AC55-D782-4F54-8CA6-E181EC7704C9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5603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ךגם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 אם נפסיק מחר לכל הפחות יעלה ב27 </a:t>
            </a:r>
            <a:r>
              <a:rPr lang="he-IL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סמ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 רק בגלל המסת הקרח בגרינלנד. צריך להיערך ב 1.5 מ' תוספת בעולם . חצי מ' ב2050 כבר לא עתידני זו מציאות שמשנה לחלוטין.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הפסקות חשמל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עלייה בתדירות שריפות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עלייה בביקוש למים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ירידה בהפקת מים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פגיעה באוכלוסיות חלשות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פגיעה במערכות אקולוגיות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ועוד...</a:t>
            </a:r>
            <a:endParaRPr lang="he-IL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he-IL" sz="1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he-IL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he-IL" sz="1000" dirty="0">
                <a:latin typeface="Segoe UI" panose="020B0502040204020203" pitchFamily="34" charset="0"/>
                <a:cs typeface="Segoe UI" panose="020B0502040204020203" pitchFamily="34" charset="0"/>
              </a:rPr>
              <a:t>מתוך דו"ח 1 מנהלת הערכות שינוי אקלים.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9AC55-D782-4F54-8CA6-E181EC7704C9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4023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ךגם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 אם נפסיק מחר לכל הפחות יעלה ב27 </a:t>
            </a:r>
            <a:r>
              <a:rPr lang="he-IL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סמ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 רק בגלל המסת הקרח בגרינלנד. צריך להיערך ב 1.5 מ' תוספת בעולם . חצי מ' ב2050 כבר לא עתידני זו מציאות שמשנה לחלוטין.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הפסקות חשמל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עלייה בתדירות שריפות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עלייה בביקוש למים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ירידה בהפקת מים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פגיעה באוכלוסיות חלשות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פגיעה במערכות אקולוגיות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ועוד...</a:t>
            </a:r>
            <a:endParaRPr lang="he-IL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he-IL" sz="1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he-IL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he-IL" sz="1000" dirty="0">
                <a:latin typeface="Segoe UI" panose="020B0502040204020203" pitchFamily="34" charset="0"/>
                <a:cs typeface="Segoe UI" panose="020B0502040204020203" pitchFamily="34" charset="0"/>
              </a:rPr>
              <a:t>מתוך דו"ח 1 מנהלת הערכות שינוי אקלים.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9AC55-D782-4F54-8CA6-E181EC7704C9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3803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ךגם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 אם נפסיק מחר לכל הפחות יעלה ב27 </a:t>
            </a:r>
            <a:r>
              <a:rPr lang="he-IL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סמ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 רק בגלל המסת הקרח בגרינלנד. צריך להיערך ב 1.5 מ' תוספת בעולם . חצי מ' ב2050 כבר לא עתידני זו מציאות שמשנה לחלוטין.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הפסקות חשמל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עלייה בתדירות שריפות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עלייה בביקוש למים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ירידה בהפקת מים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פגיעה באוכלוסיות חלשות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פגיעה במערכות אקולוגיות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ועוד...</a:t>
            </a:r>
            <a:endParaRPr lang="he-IL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he-IL" sz="1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he-IL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he-IL" sz="1000" dirty="0">
                <a:latin typeface="Segoe UI" panose="020B0502040204020203" pitchFamily="34" charset="0"/>
                <a:cs typeface="Segoe UI" panose="020B0502040204020203" pitchFamily="34" charset="0"/>
              </a:rPr>
              <a:t>מתוך דו"ח 1 מנהלת הערכות שינוי אקלים.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9AC55-D782-4F54-8CA6-E181EC7704C9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0173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ךגם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 אם נפסיק מחר לכל הפחות יעלה ב27 </a:t>
            </a:r>
            <a:r>
              <a:rPr lang="he-IL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סמ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 רק בגלל המסת הקרח בגרינלנד. צריך להיערך ב 1.5 מ' תוספת בעולם . חצי מ' ב2050 כבר לא עתידני זו מציאות שמשנה לחלוטין.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הפסקות חשמל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עלייה בתדירות שריפות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עלייה בביקוש למים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ירידה בהפקת מים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פגיעה באוכלוסיות חלשות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פגיעה במערכות אקולוגיות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ועוד...</a:t>
            </a:r>
            <a:endParaRPr lang="he-IL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he-IL" sz="1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he-IL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he-IL" sz="1000" dirty="0">
                <a:latin typeface="Segoe UI" panose="020B0502040204020203" pitchFamily="34" charset="0"/>
                <a:cs typeface="Segoe UI" panose="020B0502040204020203" pitchFamily="34" charset="0"/>
              </a:rPr>
              <a:t>מתוך דו"ח 1 מנהלת הערכות שינוי אקלים.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9AC55-D782-4F54-8CA6-E181EC7704C9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603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4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svg"/><Relationship Id="rId7" Type="http://schemas.openxmlformats.org/officeDocument/2006/relationships/image" Target="../media/image18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2.svg"/><Relationship Id="rId7" Type="http://schemas.openxmlformats.org/officeDocument/2006/relationships/image" Target="../media/image18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4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4.svg"/><Relationship Id="rId7" Type="http://schemas.openxmlformats.org/officeDocument/2006/relationships/image" Target="../media/image16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449F708-9466-48EB-9027-6A1CA6CB4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Ploni DL 1.1 AAA" panose="00000500000000000000" pitchFamily="50" charset="-79"/>
                <a:cs typeface="Ploni DL 1.1 AAA" panose="00000500000000000000" pitchFamily="50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A9798A3-94E5-4FE1-9CFF-686DBBF5B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Ploni DL 1.1 AAA" panose="00000500000000000000" pitchFamily="50" charset="-79"/>
                <a:cs typeface="Ploni DL 1.1 AAA" panose="00000500000000000000" pitchFamily="50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145905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היערכות כלל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 hidden="1">
            <a:extLst>
              <a:ext uri="{FF2B5EF4-FFF2-40B4-BE49-F238E27FC236}">
                <a16:creationId xmlns:a16="http://schemas.microsoft.com/office/drawing/2014/main" id="{2562EE5C-CE83-429D-833C-EC2522215A71}"/>
              </a:ext>
            </a:extLst>
          </p:cNvPr>
          <p:cNvSpPr/>
          <p:nvPr userDrawn="1"/>
        </p:nvSpPr>
        <p:spPr>
          <a:xfrm>
            <a:off x="11861800" y="0"/>
            <a:ext cx="330200" cy="6858000"/>
          </a:xfrm>
          <a:prstGeom prst="rect">
            <a:avLst/>
          </a:prstGeom>
          <a:solidFill>
            <a:srgbClr val="E0E0E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 hidden="1">
            <a:extLst>
              <a:ext uri="{FF2B5EF4-FFF2-40B4-BE49-F238E27FC236}">
                <a16:creationId xmlns:a16="http://schemas.microsoft.com/office/drawing/2014/main" id="{02C56E44-048E-42A3-8F61-FDC345D0D09C}"/>
              </a:ext>
            </a:extLst>
          </p:cNvPr>
          <p:cNvSpPr/>
          <p:nvPr userDrawn="1"/>
        </p:nvSpPr>
        <p:spPr>
          <a:xfrm rot="16200000">
            <a:off x="5854700" y="-5854700"/>
            <a:ext cx="482600" cy="12192000"/>
          </a:xfrm>
          <a:prstGeom prst="rect">
            <a:avLst/>
          </a:prstGeom>
          <a:solidFill>
            <a:srgbClr val="E0E0E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9A562F08-A08F-4FC7-8498-2D1ABC1AC79F}"/>
              </a:ext>
            </a:extLst>
          </p:cNvPr>
          <p:cNvSpPr/>
          <p:nvPr/>
        </p:nvSpPr>
        <p:spPr>
          <a:xfrm>
            <a:off x="11638982" y="209550"/>
            <a:ext cx="361950" cy="6438900"/>
          </a:xfrm>
          <a:prstGeom prst="roundRect">
            <a:avLst>
              <a:gd name="adj" fmla="val 32456"/>
            </a:avLst>
          </a:prstGeom>
          <a:solidFill>
            <a:schemeClr val="bg1"/>
          </a:solidFill>
          <a:ln>
            <a:noFill/>
          </a:ln>
          <a:effectLst>
            <a:outerShdw blurRad="7239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6E9FD9E-BB77-4AEF-9CCD-0D2AAD04210A}"/>
              </a:ext>
            </a:extLst>
          </p:cNvPr>
          <p:cNvSpPr txBox="1"/>
          <p:nvPr/>
        </p:nvSpPr>
        <p:spPr>
          <a:xfrm>
            <a:off x="11617827" y="6325404"/>
            <a:ext cx="404261" cy="2492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80000"/>
              </a:lnSpc>
            </a:pPr>
            <a:fld id="{363722A5-38E4-49FF-A289-1E7AEFEE4FF0}" type="slidenum">
              <a:rPr lang="he-IL" sz="1200" smtClean="0">
                <a:solidFill>
                  <a:schemeClr val="bg1">
                    <a:lumMod val="75000"/>
                  </a:schemeClr>
                </a:solidFill>
                <a:effectLst/>
                <a:latin typeface="Ploni DL 1.1 AAA Light" panose="00000400000000000000" pitchFamily="50" charset="-79"/>
                <a:ea typeface="Times New Roman" panose="02020603050405020304" pitchFamily="18" charset="0"/>
                <a:cs typeface="Ploni DL 1.1 AAA Light" panose="00000400000000000000" pitchFamily="50" charset="-79"/>
              </a:rPr>
              <a:t>‹#›</a:t>
            </a:fld>
            <a:endParaRPr lang="en-US" sz="1200">
              <a:solidFill>
                <a:schemeClr val="bg1">
                  <a:lumMod val="75000"/>
                </a:schemeClr>
              </a:solidFill>
              <a:effectLst/>
              <a:latin typeface="Ploni DL 1.1 AAA Light" panose="00000400000000000000" pitchFamily="50" charset="-79"/>
              <a:ea typeface="Times New Roman" panose="02020603050405020304" pitchFamily="18" charset="0"/>
              <a:cs typeface="Ploni DL 1.1 AAA Light" panose="00000400000000000000" pitchFamily="50" charset="-79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90A370A0-D869-4298-B039-BCC22F20F21E}"/>
              </a:ext>
            </a:extLst>
          </p:cNvPr>
          <p:cNvSpPr txBox="1"/>
          <p:nvPr/>
        </p:nvSpPr>
        <p:spPr>
          <a:xfrm rot="16200000">
            <a:off x="10958803" y="1073510"/>
            <a:ext cx="1722310" cy="2407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1200">
                <a:solidFill>
                  <a:schemeClr val="bg1">
                    <a:lumMod val="65000"/>
                  </a:schemeClr>
                </a:solidFill>
                <a:effectLst/>
                <a:latin typeface="Afek 1.5 AAA Light" panose="00000400000000000000" pitchFamily="50" charset="-79"/>
                <a:ea typeface="Times New Roman" panose="02020603050405020304" pitchFamily="18" charset="0"/>
                <a:cs typeface="Afek 1.5 AAA Light" panose="00000400000000000000" pitchFamily="50" charset="-79"/>
              </a:rPr>
              <a:t>היערכות שינויי אקלים</a:t>
            </a:r>
            <a:endParaRPr lang="he-IL" sz="1200">
              <a:solidFill>
                <a:schemeClr val="bg1">
                  <a:lumMod val="65000"/>
                </a:schemeClr>
              </a:solidFill>
              <a:latin typeface="Afek 1.5 AAA Light" panose="00000400000000000000" pitchFamily="50" charset="-79"/>
              <a:cs typeface="Afek 1.5 AAA Light" panose="00000400000000000000" pitchFamily="50" charset="-79"/>
            </a:endParaRPr>
          </a:p>
        </p:txBody>
      </p:sp>
      <p:pic>
        <p:nvPicPr>
          <p:cNvPr id="9" name="גרפיקה 8">
            <a:extLst>
              <a:ext uri="{FF2B5EF4-FFF2-40B4-BE49-F238E27FC236}">
                <a16:creationId xmlns:a16="http://schemas.microsoft.com/office/drawing/2014/main" id="{7865E932-1740-44AA-B049-246D3EA19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08486" y="2640591"/>
            <a:ext cx="222943" cy="222943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1E9409BD-B80D-4C2C-B5C6-61A56E45D1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83778" y="3242853"/>
            <a:ext cx="272358" cy="272358"/>
          </a:xfrm>
          <a:prstGeom prst="rect">
            <a:avLst/>
          </a:prstGeom>
        </p:spPr>
      </p:pic>
      <p:pic>
        <p:nvPicPr>
          <p:cNvPr id="17" name="גרפיקה 16">
            <a:extLst>
              <a:ext uri="{FF2B5EF4-FFF2-40B4-BE49-F238E27FC236}">
                <a16:creationId xmlns:a16="http://schemas.microsoft.com/office/drawing/2014/main" id="{9263E964-04EF-410A-BC8A-96D8F4D290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22497" y="4508296"/>
            <a:ext cx="210822" cy="210822"/>
          </a:xfrm>
          <a:prstGeom prst="rect">
            <a:avLst/>
          </a:prstGeom>
        </p:spPr>
      </p:pic>
      <p:grpSp>
        <p:nvGrpSpPr>
          <p:cNvPr id="4" name="גרפיקה 2">
            <a:extLst>
              <a:ext uri="{FF2B5EF4-FFF2-40B4-BE49-F238E27FC236}">
                <a16:creationId xmlns:a16="http://schemas.microsoft.com/office/drawing/2014/main" id="{BB08A3FC-DB98-431A-90A3-79F415155E10}"/>
              </a:ext>
            </a:extLst>
          </p:cNvPr>
          <p:cNvGrpSpPr/>
          <p:nvPr/>
        </p:nvGrpSpPr>
        <p:grpSpPr>
          <a:xfrm>
            <a:off x="11716034" y="3904055"/>
            <a:ext cx="194697" cy="234448"/>
            <a:chOff x="11716034" y="3921379"/>
            <a:chExt cx="194697" cy="234448"/>
          </a:xfrm>
          <a:solidFill>
            <a:schemeClr val="accent3"/>
          </a:solidFill>
        </p:grpSpPr>
        <p:sp>
          <p:nvSpPr>
            <p:cNvPr id="11" name="צורה חופשית: צורה 10">
              <a:extLst>
                <a:ext uri="{FF2B5EF4-FFF2-40B4-BE49-F238E27FC236}">
                  <a16:creationId xmlns:a16="http://schemas.microsoft.com/office/drawing/2014/main" id="{D6634CCC-EC15-440B-A4D3-7A81B91878C2}"/>
                </a:ext>
              </a:extLst>
            </p:cNvPr>
            <p:cNvSpPr/>
            <p:nvPr/>
          </p:nvSpPr>
          <p:spPr>
            <a:xfrm>
              <a:off x="11716034" y="3921379"/>
              <a:ext cx="194697" cy="234448"/>
            </a:xfrm>
            <a:custGeom>
              <a:avLst/>
              <a:gdLst>
                <a:gd name="connsiteX0" fmla="*/ 174692 w 194697"/>
                <a:gd name="connsiteY0" fmla="*/ 76921 h 234448"/>
                <a:gd name="connsiteX1" fmla="*/ 108912 w 194697"/>
                <a:gd name="connsiteY1" fmla="*/ 69498 h 234448"/>
                <a:gd name="connsiteX2" fmla="*/ 100798 w 194697"/>
                <a:gd name="connsiteY2" fmla="*/ 72543 h 234448"/>
                <a:gd name="connsiteX3" fmla="*/ 100798 w 194697"/>
                <a:gd name="connsiteY3" fmla="*/ 63669 h 234448"/>
                <a:gd name="connsiteX4" fmla="*/ 157670 w 194697"/>
                <a:gd name="connsiteY4" fmla="*/ 3451 h 234448"/>
                <a:gd name="connsiteX5" fmla="*/ 154223 w 194697"/>
                <a:gd name="connsiteY5" fmla="*/ 0 h 234448"/>
                <a:gd name="connsiteX6" fmla="*/ 154219 w 194697"/>
                <a:gd name="connsiteY6" fmla="*/ 0 h 234448"/>
                <a:gd name="connsiteX7" fmla="*/ 97250 w 194697"/>
                <a:gd name="connsiteY7" fmla="*/ 40520 h 234448"/>
                <a:gd name="connsiteX8" fmla="*/ 75986 w 194697"/>
                <a:gd name="connsiteY8" fmla="*/ 13054 h 234448"/>
                <a:gd name="connsiteX9" fmla="*/ 71194 w 194697"/>
                <a:gd name="connsiteY9" fmla="*/ 13980 h 234448"/>
                <a:gd name="connsiteX10" fmla="*/ 72062 w 194697"/>
                <a:gd name="connsiteY10" fmla="*/ 18732 h 234448"/>
                <a:gd name="connsiteX11" fmla="*/ 93896 w 194697"/>
                <a:gd name="connsiteY11" fmla="*/ 60350 h 234448"/>
                <a:gd name="connsiteX12" fmla="*/ 93896 w 194697"/>
                <a:gd name="connsiteY12" fmla="*/ 72545 h 234448"/>
                <a:gd name="connsiteX13" fmla="*/ 85781 w 194697"/>
                <a:gd name="connsiteY13" fmla="*/ 69498 h 234448"/>
                <a:gd name="connsiteX14" fmla="*/ 20002 w 194697"/>
                <a:gd name="connsiteY14" fmla="*/ 76919 h 234448"/>
                <a:gd name="connsiteX15" fmla="*/ 0 w 194697"/>
                <a:gd name="connsiteY15" fmla="*/ 125566 h 234448"/>
                <a:gd name="connsiteX16" fmla="*/ 9663 w 194697"/>
                <a:gd name="connsiteY16" fmla="*/ 166167 h 234448"/>
                <a:gd name="connsiteX17" fmla="*/ 32932 w 194697"/>
                <a:gd name="connsiteY17" fmla="*/ 212273 h 234448"/>
                <a:gd name="connsiteX18" fmla="*/ 87118 w 194697"/>
                <a:gd name="connsiteY18" fmla="*/ 230116 h 234448"/>
                <a:gd name="connsiteX19" fmla="*/ 96203 w 194697"/>
                <a:gd name="connsiteY19" fmla="*/ 223839 h 234448"/>
                <a:gd name="connsiteX20" fmla="*/ 98498 w 194697"/>
                <a:gd name="connsiteY20" fmla="*/ 223839 h 234448"/>
                <a:gd name="connsiteX21" fmla="*/ 155492 w 194697"/>
                <a:gd name="connsiteY21" fmla="*/ 221350 h 234448"/>
                <a:gd name="connsiteX22" fmla="*/ 161765 w 194697"/>
                <a:gd name="connsiteY22" fmla="*/ 212269 h 234448"/>
                <a:gd name="connsiteX23" fmla="*/ 185035 w 194697"/>
                <a:gd name="connsiteY23" fmla="*/ 166163 h 234448"/>
                <a:gd name="connsiteX24" fmla="*/ 194697 w 194697"/>
                <a:gd name="connsiteY24" fmla="*/ 125562 h 234448"/>
                <a:gd name="connsiteX25" fmla="*/ 174692 w 194697"/>
                <a:gd name="connsiteY25" fmla="*/ 76921 h 234448"/>
                <a:gd name="connsiteX26" fmla="*/ 150651 w 194697"/>
                <a:gd name="connsiteY26" fmla="*/ 7018 h 234448"/>
                <a:gd name="connsiteX27" fmla="*/ 100916 w 194697"/>
                <a:gd name="connsiteY27" fmla="*/ 56753 h 234448"/>
                <a:gd name="connsiteX28" fmla="*/ 150651 w 194697"/>
                <a:gd name="connsiteY28" fmla="*/ 7018 h 234448"/>
                <a:gd name="connsiteX29" fmla="*/ 178868 w 194697"/>
                <a:gd name="connsiteY29" fmla="*/ 163059 h 234448"/>
                <a:gd name="connsiteX30" fmla="*/ 155599 w 194697"/>
                <a:gd name="connsiteY30" fmla="*/ 209166 h 234448"/>
                <a:gd name="connsiteX31" fmla="*/ 110680 w 194697"/>
                <a:gd name="connsiteY31" fmla="*/ 223951 h 234448"/>
                <a:gd name="connsiteX32" fmla="*/ 103154 w 194697"/>
                <a:gd name="connsiteY32" fmla="*/ 218751 h 234448"/>
                <a:gd name="connsiteX33" fmla="*/ 91531 w 194697"/>
                <a:gd name="connsiteY33" fmla="*/ 218751 h 234448"/>
                <a:gd name="connsiteX34" fmla="*/ 44287 w 194697"/>
                <a:gd name="connsiteY34" fmla="*/ 216691 h 234448"/>
                <a:gd name="connsiteX35" fmla="*/ 39087 w 194697"/>
                <a:gd name="connsiteY35" fmla="*/ 209166 h 234448"/>
                <a:gd name="connsiteX36" fmla="*/ 15825 w 194697"/>
                <a:gd name="connsiteY36" fmla="*/ 163059 h 234448"/>
                <a:gd name="connsiteX37" fmla="*/ 6902 w 194697"/>
                <a:gd name="connsiteY37" fmla="*/ 125566 h 234448"/>
                <a:gd name="connsiteX38" fmla="*/ 24908 w 194697"/>
                <a:gd name="connsiteY38" fmla="*/ 81788 h 234448"/>
                <a:gd name="connsiteX39" fmla="*/ 82082 w 194697"/>
                <a:gd name="connsiteY39" fmla="*/ 75337 h 234448"/>
                <a:gd name="connsiteX40" fmla="*/ 97041 w 194697"/>
                <a:gd name="connsiteY40" fmla="*/ 79743 h 234448"/>
                <a:gd name="connsiteX41" fmla="*/ 97347 w 194697"/>
                <a:gd name="connsiteY41" fmla="*/ 79774 h 234448"/>
                <a:gd name="connsiteX42" fmla="*/ 97652 w 194697"/>
                <a:gd name="connsiteY42" fmla="*/ 79743 h 234448"/>
                <a:gd name="connsiteX43" fmla="*/ 112612 w 194697"/>
                <a:gd name="connsiteY43" fmla="*/ 75337 h 234448"/>
                <a:gd name="connsiteX44" fmla="*/ 169785 w 194697"/>
                <a:gd name="connsiteY44" fmla="*/ 81788 h 234448"/>
                <a:gd name="connsiteX45" fmla="*/ 187792 w 194697"/>
                <a:gd name="connsiteY45" fmla="*/ 125575 h 234448"/>
                <a:gd name="connsiteX46" fmla="*/ 178868 w 194697"/>
                <a:gd name="connsiteY46" fmla="*/ 163059 h 23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4697" h="234448">
                  <a:moveTo>
                    <a:pt x="174692" y="76921"/>
                  </a:moveTo>
                  <a:cubicBezTo>
                    <a:pt x="157185" y="59398"/>
                    <a:pt x="129884" y="56318"/>
                    <a:pt x="108912" y="69498"/>
                  </a:cubicBezTo>
                  <a:cubicBezTo>
                    <a:pt x="106443" y="71056"/>
                    <a:pt x="103682" y="72092"/>
                    <a:pt x="100798" y="72543"/>
                  </a:cubicBezTo>
                  <a:lnTo>
                    <a:pt x="100798" y="63669"/>
                  </a:lnTo>
                  <a:cubicBezTo>
                    <a:pt x="132702" y="61805"/>
                    <a:pt x="157631" y="35409"/>
                    <a:pt x="157670" y="3451"/>
                  </a:cubicBezTo>
                  <a:cubicBezTo>
                    <a:pt x="157671" y="1546"/>
                    <a:pt x="156127" y="1"/>
                    <a:pt x="154223" y="0"/>
                  </a:cubicBezTo>
                  <a:cubicBezTo>
                    <a:pt x="154221" y="0"/>
                    <a:pt x="154220" y="0"/>
                    <a:pt x="154219" y="0"/>
                  </a:cubicBezTo>
                  <a:cubicBezTo>
                    <a:pt x="128550" y="34"/>
                    <a:pt x="105704" y="16283"/>
                    <a:pt x="97250" y="40520"/>
                  </a:cubicBezTo>
                  <a:cubicBezTo>
                    <a:pt x="93164" y="29391"/>
                    <a:pt x="85737" y="19798"/>
                    <a:pt x="75986" y="13054"/>
                  </a:cubicBezTo>
                  <a:cubicBezTo>
                    <a:pt x="74408" y="11987"/>
                    <a:pt x="72262" y="12401"/>
                    <a:pt x="71194" y="13980"/>
                  </a:cubicBezTo>
                  <a:cubicBezTo>
                    <a:pt x="70142" y="15536"/>
                    <a:pt x="70528" y="17648"/>
                    <a:pt x="72062" y="18732"/>
                  </a:cubicBezTo>
                  <a:cubicBezTo>
                    <a:pt x="85732" y="28178"/>
                    <a:pt x="93893" y="43734"/>
                    <a:pt x="93896" y="60350"/>
                  </a:cubicBezTo>
                  <a:lnTo>
                    <a:pt x="93896" y="72545"/>
                  </a:lnTo>
                  <a:cubicBezTo>
                    <a:pt x="91012" y="72093"/>
                    <a:pt x="88250" y="71056"/>
                    <a:pt x="85781" y="69498"/>
                  </a:cubicBezTo>
                  <a:cubicBezTo>
                    <a:pt x="64810" y="56316"/>
                    <a:pt x="37509" y="59396"/>
                    <a:pt x="20002" y="76919"/>
                  </a:cubicBezTo>
                  <a:cubicBezTo>
                    <a:pt x="7149" y="89842"/>
                    <a:pt x="-45" y="107340"/>
                    <a:pt x="0" y="125566"/>
                  </a:cubicBezTo>
                  <a:cubicBezTo>
                    <a:pt x="17" y="139667"/>
                    <a:pt x="3325" y="153570"/>
                    <a:pt x="9663" y="166167"/>
                  </a:cubicBezTo>
                  <a:lnTo>
                    <a:pt x="32932" y="212273"/>
                  </a:lnTo>
                  <a:cubicBezTo>
                    <a:pt x="42968" y="232163"/>
                    <a:pt x="67228" y="240151"/>
                    <a:pt x="87118" y="230116"/>
                  </a:cubicBezTo>
                  <a:cubicBezTo>
                    <a:pt x="90419" y="228450"/>
                    <a:pt x="93477" y="226338"/>
                    <a:pt x="96203" y="223839"/>
                  </a:cubicBezTo>
                  <a:cubicBezTo>
                    <a:pt x="96851" y="223240"/>
                    <a:pt x="97851" y="223240"/>
                    <a:pt x="98498" y="223839"/>
                  </a:cubicBezTo>
                  <a:cubicBezTo>
                    <a:pt x="114924" y="238891"/>
                    <a:pt x="140441" y="237777"/>
                    <a:pt x="155492" y="221350"/>
                  </a:cubicBezTo>
                  <a:cubicBezTo>
                    <a:pt x="157989" y="218625"/>
                    <a:pt x="160100" y="215571"/>
                    <a:pt x="161765" y="212269"/>
                  </a:cubicBezTo>
                  <a:lnTo>
                    <a:pt x="185035" y="166163"/>
                  </a:lnTo>
                  <a:cubicBezTo>
                    <a:pt x="191373" y="153566"/>
                    <a:pt x="194682" y="139663"/>
                    <a:pt x="194697" y="125562"/>
                  </a:cubicBezTo>
                  <a:cubicBezTo>
                    <a:pt x="194741" y="107337"/>
                    <a:pt x="187545" y="89842"/>
                    <a:pt x="174692" y="76921"/>
                  </a:cubicBezTo>
                  <a:close/>
                  <a:moveTo>
                    <a:pt x="150651" y="7018"/>
                  </a:moveTo>
                  <a:cubicBezTo>
                    <a:pt x="148829" y="33695"/>
                    <a:pt x="127593" y="54931"/>
                    <a:pt x="100916" y="56753"/>
                  </a:cubicBezTo>
                  <a:cubicBezTo>
                    <a:pt x="102738" y="30077"/>
                    <a:pt x="123974" y="8840"/>
                    <a:pt x="150651" y="7018"/>
                  </a:cubicBezTo>
                  <a:close/>
                  <a:moveTo>
                    <a:pt x="178868" y="163059"/>
                  </a:moveTo>
                  <a:lnTo>
                    <a:pt x="155599" y="209166"/>
                  </a:lnTo>
                  <a:cubicBezTo>
                    <a:pt x="147278" y="225653"/>
                    <a:pt x="127167" y="232273"/>
                    <a:pt x="110680" y="223951"/>
                  </a:cubicBezTo>
                  <a:cubicBezTo>
                    <a:pt x="107945" y="222571"/>
                    <a:pt x="105413" y="220822"/>
                    <a:pt x="103154" y="218751"/>
                  </a:cubicBezTo>
                  <a:cubicBezTo>
                    <a:pt x="99875" y="215715"/>
                    <a:pt x="94811" y="215715"/>
                    <a:pt x="91531" y="218751"/>
                  </a:cubicBezTo>
                  <a:cubicBezTo>
                    <a:pt x="77916" y="231228"/>
                    <a:pt x="56764" y="230307"/>
                    <a:pt x="44287" y="216691"/>
                  </a:cubicBezTo>
                  <a:cubicBezTo>
                    <a:pt x="42217" y="214433"/>
                    <a:pt x="40467" y="211901"/>
                    <a:pt x="39087" y="209166"/>
                  </a:cubicBezTo>
                  <a:lnTo>
                    <a:pt x="15825" y="163059"/>
                  </a:lnTo>
                  <a:cubicBezTo>
                    <a:pt x="9973" y="151426"/>
                    <a:pt x="6917" y="138588"/>
                    <a:pt x="6902" y="125566"/>
                  </a:cubicBezTo>
                  <a:cubicBezTo>
                    <a:pt x="6863" y="109163"/>
                    <a:pt x="13340" y="93416"/>
                    <a:pt x="24908" y="81788"/>
                  </a:cubicBezTo>
                  <a:cubicBezTo>
                    <a:pt x="40125" y="66558"/>
                    <a:pt x="63854" y="63881"/>
                    <a:pt x="82082" y="75337"/>
                  </a:cubicBezTo>
                  <a:cubicBezTo>
                    <a:pt x="86561" y="78170"/>
                    <a:pt x="91742" y="79696"/>
                    <a:pt x="97041" y="79743"/>
                  </a:cubicBezTo>
                  <a:cubicBezTo>
                    <a:pt x="97144" y="79743"/>
                    <a:pt x="97238" y="79774"/>
                    <a:pt x="97347" y="79774"/>
                  </a:cubicBezTo>
                  <a:cubicBezTo>
                    <a:pt x="97455" y="79774"/>
                    <a:pt x="97544" y="79753"/>
                    <a:pt x="97652" y="79743"/>
                  </a:cubicBezTo>
                  <a:cubicBezTo>
                    <a:pt x="102952" y="79696"/>
                    <a:pt x="108133" y="78170"/>
                    <a:pt x="112612" y="75337"/>
                  </a:cubicBezTo>
                  <a:cubicBezTo>
                    <a:pt x="130839" y="63880"/>
                    <a:pt x="154569" y="66557"/>
                    <a:pt x="169785" y="81788"/>
                  </a:cubicBezTo>
                  <a:cubicBezTo>
                    <a:pt x="181355" y="93419"/>
                    <a:pt x="187833" y="109169"/>
                    <a:pt x="187792" y="125575"/>
                  </a:cubicBezTo>
                  <a:cubicBezTo>
                    <a:pt x="187774" y="138594"/>
                    <a:pt x="184719" y="151429"/>
                    <a:pt x="178868" y="163059"/>
                  </a:cubicBezTo>
                  <a:close/>
                </a:path>
              </a:pathLst>
            </a:custGeom>
            <a:solidFill>
              <a:schemeClr val="accent3"/>
            </a:solidFill>
            <a:ln w="63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" name="צורה חופשית: צורה 11">
              <a:extLst>
                <a:ext uri="{FF2B5EF4-FFF2-40B4-BE49-F238E27FC236}">
                  <a16:creationId xmlns:a16="http://schemas.microsoft.com/office/drawing/2014/main" id="{D470D864-0B0D-4312-9BF6-947DAFAE0639}"/>
                </a:ext>
              </a:extLst>
            </p:cNvPr>
            <p:cNvSpPr/>
            <p:nvPr/>
          </p:nvSpPr>
          <p:spPr>
            <a:xfrm>
              <a:off x="11736740" y="4031508"/>
              <a:ext cx="13964" cy="48586"/>
            </a:xfrm>
            <a:custGeom>
              <a:avLst/>
              <a:gdLst>
                <a:gd name="connsiteX0" fmla="*/ 6902 w 13964"/>
                <a:gd name="connsiteY0" fmla="*/ 15436 h 48586"/>
                <a:gd name="connsiteX1" fmla="*/ 8373 w 13964"/>
                <a:gd name="connsiteY1" fmla="*/ 4409 h 48586"/>
                <a:gd name="connsiteX2" fmla="*/ 6014 w 13964"/>
                <a:gd name="connsiteY2" fmla="*/ 136 h 48586"/>
                <a:gd name="connsiteX3" fmla="*/ 1742 w 13964"/>
                <a:gd name="connsiteY3" fmla="*/ 2495 h 48586"/>
                <a:gd name="connsiteX4" fmla="*/ 1716 w 13964"/>
                <a:gd name="connsiteY4" fmla="*/ 2591 h 48586"/>
                <a:gd name="connsiteX5" fmla="*/ 0 w 13964"/>
                <a:gd name="connsiteY5" fmla="*/ 15436 h 48586"/>
                <a:gd name="connsiteX6" fmla="*/ 7442 w 13964"/>
                <a:gd name="connsiteY6" fmla="*/ 46710 h 48586"/>
                <a:gd name="connsiteX7" fmla="*/ 12088 w 13964"/>
                <a:gd name="connsiteY7" fmla="*/ 48205 h 48586"/>
                <a:gd name="connsiteX8" fmla="*/ 13605 w 13964"/>
                <a:gd name="connsiteY8" fmla="*/ 43602 h 48586"/>
                <a:gd name="connsiteX9" fmla="*/ 6902 w 13964"/>
                <a:gd name="connsiteY9" fmla="*/ 15436 h 4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64" h="48586">
                  <a:moveTo>
                    <a:pt x="6902" y="15436"/>
                  </a:moveTo>
                  <a:cubicBezTo>
                    <a:pt x="6899" y="11711"/>
                    <a:pt x="7394" y="8003"/>
                    <a:pt x="8373" y="4409"/>
                  </a:cubicBezTo>
                  <a:cubicBezTo>
                    <a:pt x="8902" y="2578"/>
                    <a:pt x="7846" y="665"/>
                    <a:pt x="6014" y="136"/>
                  </a:cubicBezTo>
                  <a:cubicBezTo>
                    <a:pt x="4183" y="-392"/>
                    <a:pt x="2270" y="664"/>
                    <a:pt x="1742" y="2495"/>
                  </a:cubicBezTo>
                  <a:cubicBezTo>
                    <a:pt x="1733" y="2527"/>
                    <a:pt x="1724" y="2559"/>
                    <a:pt x="1716" y="2591"/>
                  </a:cubicBezTo>
                  <a:cubicBezTo>
                    <a:pt x="574" y="6777"/>
                    <a:pt x="-3" y="11097"/>
                    <a:pt x="0" y="15436"/>
                  </a:cubicBezTo>
                  <a:cubicBezTo>
                    <a:pt x="12" y="26298"/>
                    <a:pt x="2561" y="37007"/>
                    <a:pt x="7442" y="46710"/>
                  </a:cubicBezTo>
                  <a:cubicBezTo>
                    <a:pt x="8312" y="48405"/>
                    <a:pt x="10392" y="49075"/>
                    <a:pt x="12088" y="48205"/>
                  </a:cubicBezTo>
                  <a:cubicBezTo>
                    <a:pt x="13767" y="47343"/>
                    <a:pt x="14443" y="45293"/>
                    <a:pt x="13605" y="43602"/>
                  </a:cubicBezTo>
                  <a:cubicBezTo>
                    <a:pt x="9208" y="34863"/>
                    <a:pt x="6913" y="25219"/>
                    <a:pt x="6902" y="15436"/>
                  </a:cubicBezTo>
                  <a:close/>
                </a:path>
              </a:pathLst>
            </a:custGeom>
            <a:solidFill>
              <a:schemeClr val="accent3"/>
            </a:solidFill>
            <a:ln w="63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5" name="צורה חופשית: צורה 14">
              <a:extLst>
                <a:ext uri="{FF2B5EF4-FFF2-40B4-BE49-F238E27FC236}">
                  <a16:creationId xmlns:a16="http://schemas.microsoft.com/office/drawing/2014/main" id="{A1B745F6-9589-4CCA-8EF5-50A78C1869A5}"/>
                </a:ext>
              </a:extLst>
            </p:cNvPr>
            <p:cNvSpPr/>
            <p:nvPr/>
          </p:nvSpPr>
          <p:spPr>
            <a:xfrm>
              <a:off x="11743974" y="4011844"/>
              <a:ext cx="12685" cy="14050"/>
            </a:xfrm>
            <a:custGeom>
              <a:avLst/>
              <a:gdLst>
                <a:gd name="connsiteX0" fmla="*/ 6779 w 12685"/>
                <a:gd name="connsiteY0" fmla="*/ 1023 h 14050"/>
                <a:gd name="connsiteX1" fmla="*/ 585 w 12685"/>
                <a:gd name="connsiteY1" fmla="*/ 8678 h 14050"/>
                <a:gd name="connsiteX2" fmla="*/ 1530 w 12685"/>
                <a:gd name="connsiteY2" fmla="*/ 13466 h 14050"/>
                <a:gd name="connsiteX3" fmla="*/ 6318 w 12685"/>
                <a:gd name="connsiteY3" fmla="*/ 12520 h 14050"/>
                <a:gd name="connsiteX4" fmla="*/ 6363 w 12685"/>
                <a:gd name="connsiteY4" fmla="*/ 12452 h 14050"/>
                <a:gd name="connsiteX5" fmla="*/ 11687 w 12685"/>
                <a:gd name="connsiteY5" fmla="*/ 5880 h 14050"/>
                <a:gd name="connsiteX6" fmla="*/ 11663 w 12685"/>
                <a:gd name="connsiteY6" fmla="*/ 999 h 14050"/>
                <a:gd name="connsiteX7" fmla="*/ 6783 w 12685"/>
                <a:gd name="connsiteY7" fmla="*/ 1023 h 1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85" h="14050">
                  <a:moveTo>
                    <a:pt x="6779" y="1023"/>
                  </a:moveTo>
                  <a:cubicBezTo>
                    <a:pt x="4462" y="3360"/>
                    <a:pt x="2387" y="5924"/>
                    <a:pt x="585" y="8678"/>
                  </a:cubicBezTo>
                  <a:cubicBezTo>
                    <a:pt x="-476" y="10261"/>
                    <a:pt x="-53" y="12405"/>
                    <a:pt x="1530" y="13466"/>
                  </a:cubicBezTo>
                  <a:cubicBezTo>
                    <a:pt x="3113" y="14527"/>
                    <a:pt x="5257" y="14104"/>
                    <a:pt x="6318" y="12520"/>
                  </a:cubicBezTo>
                  <a:cubicBezTo>
                    <a:pt x="6333" y="12498"/>
                    <a:pt x="6348" y="12475"/>
                    <a:pt x="6363" y="12452"/>
                  </a:cubicBezTo>
                  <a:cubicBezTo>
                    <a:pt x="7913" y="10088"/>
                    <a:pt x="9696" y="7887"/>
                    <a:pt x="11687" y="5880"/>
                  </a:cubicBezTo>
                  <a:cubicBezTo>
                    <a:pt x="13028" y="4525"/>
                    <a:pt x="13018" y="2340"/>
                    <a:pt x="11663" y="999"/>
                  </a:cubicBezTo>
                  <a:cubicBezTo>
                    <a:pt x="10309" y="-342"/>
                    <a:pt x="8124" y="-332"/>
                    <a:pt x="6783" y="1023"/>
                  </a:cubicBezTo>
                  <a:close/>
                </a:path>
              </a:pathLst>
            </a:custGeom>
            <a:solidFill>
              <a:schemeClr val="accent3"/>
            </a:solidFill>
            <a:ln w="63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pic>
        <p:nvPicPr>
          <p:cNvPr id="16" name="גרפיקה 15">
            <a:extLst>
              <a:ext uri="{FF2B5EF4-FFF2-40B4-BE49-F238E27FC236}">
                <a16:creationId xmlns:a16="http://schemas.microsoft.com/office/drawing/2014/main" id="{8DD3A16E-A452-475A-9161-7EE3224291C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673907" y="5914366"/>
            <a:ext cx="292100" cy="31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3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היערכות - עי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9A562F08-A08F-4FC7-8498-2D1ABC1AC79F}"/>
              </a:ext>
            </a:extLst>
          </p:cNvPr>
          <p:cNvSpPr/>
          <p:nvPr/>
        </p:nvSpPr>
        <p:spPr>
          <a:xfrm>
            <a:off x="11638982" y="209550"/>
            <a:ext cx="361950" cy="6438900"/>
          </a:xfrm>
          <a:prstGeom prst="roundRect">
            <a:avLst>
              <a:gd name="adj" fmla="val 32456"/>
            </a:avLst>
          </a:prstGeom>
          <a:solidFill>
            <a:schemeClr val="bg1"/>
          </a:solidFill>
          <a:ln>
            <a:noFill/>
          </a:ln>
          <a:effectLst>
            <a:outerShdw blurRad="7239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 hidden="1">
            <a:extLst>
              <a:ext uri="{FF2B5EF4-FFF2-40B4-BE49-F238E27FC236}">
                <a16:creationId xmlns:a16="http://schemas.microsoft.com/office/drawing/2014/main" id="{2562EE5C-CE83-429D-833C-EC2522215A71}"/>
              </a:ext>
            </a:extLst>
          </p:cNvPr>
          <p:cNvSpPr/>
          <p:nvPr userDrawn="1"/>
        </p:nvSpPr>
        <p:spPr>
          <a:xfrm>
            <a:off x="11861800" y="0"/>
            <a:ext cx="330200" cy="6858000"/>
          </a:xfrm>
          <a:prstGeom prst="rect">
            <a:avLst/>
          </a:prstGeom>
          <a:solidFill>
            <a:srgbClr val="E0E0E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 hidden="1">
            <a:extLst>
              <a:ext uri="{FF2B5EF4-FFF2-40B4-BE49-F238E27FC236}">
                <a16:creationId xmlns:a16="http://schemas.microsoft.com/office/drawing/2014/main" id="{02C56E44-048E-42A3-8F61-FDC345D0D09C}"/>
              </a:ext>
            </a:extLst>
          </p:cNvPr>
          <p:cNvSpPr/>
          <p:nvPr userDrawn="1"/>
        </p:nvSpPr>
        <p:spPr>
          <a:xfrm rot="16200000">
            <a:off x="5854700" y="-5854700"/>
            <a:ext cx="482600" cy="12192000"/>
          </a:xfrm>
          <a:prstGeom prst="rect">
            <a:avLst/>
          </a:prstGeom>
          <a:solidFill>
            <a:srgbClr val="E0E0E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6E9FD9E-BB77-4AEF-9CCD-0D2AAD04210A}"/>
              </a:ext>
            </a:extLst>
          </p:cNvPr>
          <p:cNvSpPr txBox="1"/>
          <p:nvPr/>
        </p:nvSpPr>
        <p:spPr>
          <a:xfrm>
            <a:off x="11617827" y="6325404"/>
            <a:ext cx="404261" cy="2492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80000"/>
              </a:lnSpc>
            </a:pPr>
            <a:fld id="{363722A5-38E4-49FF-A289-1E7AEFEE4FF0}" type="slidenum">
              <a:rPr lang="he-IL" sz="1200" smtClean="0">
                <a:solidFill>
                  <a:schemeClr val="bg1">
                    <a:lumMod val="75000"/>
                  </a:schemeClr>
                </a:solidFill>
                <a:effectLst/>
                <a:latin typeface="Ploni DL 1.1 AAA Light" panose="00000400000000000000" pitchFamily="50" charset="-79"/>
                <a:ea typeface="Times New Roman" panose="02020603050405020304" pitchFamily="18" charset="0"/>
                <a:cs typeface="Ploni DL 1.1 AAA Light" panose="00000400000000000000" pitchFamily="50" charset="-79"/>
              </a:rPr>
              <a:t>‹#›</a:t>
            </a:fld>
            <a:endParaRPr lang="en-US" sz="1200">
              <a:solidFill>
                <a:schemeClr val="bg1">
                  <a:lumMod val="75000"/>
                </a:schemeClr>
              </a:solidFill>
              <a:effectLst/>
              <a:latin typeface="Ploni DL 1.1 AAA Light" panose="00000400000000000000" pitchFamily="50" charset="-79"/>
              <a:ea typeface="Times New Roman" panose="02020603050405020304" pitchFamily="18" charset="0"/>
              <a:cs typeface="Ploni DL 1.1 AAA Light" panose="00000400000000000000" pitchFamily="50" charset="-79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90A370A0-D869-4298-B039-BCC22F20F21E}"/>
              </a:ext>
            </a:extLst>
          </p:cNvPr>
          <p:cNvSpPr txBox="1"/>
          <p:nvPr/>
        </p:nvSpPr>
        <p:spPr>
          <a:xfrm rot="16200000">
            <a:off x="10958803" y="1073510"/>
            <a:ext cx="1722310" cy="2407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1200">
                <a:solidFill>
                  <a:schemeClr val="bg1">
                    <a:lumMod val="65000"/>
                  </a:schemeClr>
                </a:solidFill>
                <a:effectLst/>
                <a:latin typeface="Afek 1.5 AAA Light" panose="00000400000000000000" pitchFamily="50" charset="-79"/>
                <a:ea typeface="Times New Roman" panose="02020603050405020304" pitchFamily="18" charset="0"/>
                <a:cs typeface="Afek 1.5 AAA Light" panose="00000400000000000000" pitchFamily="50" charset="-79"/>
              </a:rPr>
              <a:t>היערכות שינויי אקלים</a:t>
            </a:r>
            <a:endParaRPr lang="he-IL" sz="1200">
              <a:solidFill>
                <a:schemeClr val="bg1">
                  <a:lumMod val="65000"/>
                </a:schemeClr>
              </a:solidFill>
              <a:latin typeface="Afek 1.5 AAA Light" panose="00000400000000000000" pitchFamily="50" charset="-79"/>
              <a:cs typeface="Afek 1.5 AAA Light" panose="00000400000000000000" pitchFamily="50" charset="-79"/>
            </a:endParaRP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1F6FFCEA-D581-4F48-8637-6CFA17009319}"/>
              </a:ext>
            </a:extLst>
          </p:cNvPr>
          <p:cNvGrpSpPr/>
          <p:nvPr userDrawn="1"/>
        </p:nvGrpSpPr>
        <p:grpSpPr>
          <a:xfrm>
            <a:off x="11694663" y="2639495"/>
            <a:ext cx="250589" cy="250589"/>
            <a:chOff x="9319109" y="2639495"/>
            <a:chExt cx="250589" cy="250589"/>
          </a:xfrm>
        </p:grpSpPr>
        <p:sp>
          <p:nvSpPr>
            <p:cNvPr id="10" name="אליפסה 9">
              <a:extLst>
                <a:ext uri="{FF2B5EF4-FFF2-40B4-BE49-F238E27FC236}">
                  <a16:creationId xmlns:a16="http://schemas.microsoft.com/office/drawing/2014/main" id="{B97B3A52-45C4-407C-92BC-F27C5A8C59AD}"/>
                </a:ext>
              </a:extLst>
            </p:cNvPr>
            <p:cNvSpPr/>
            <p:nvPr userDrawn="1"/>
          </p:nvSpPr>
          <p:spPr>
            <a:xfrm>
              <a:off x="9319109" y="2639495"/>
              <a:ext cx="250589" cy="25058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9" name="גרפיקה 8">
              <a:extLst>
                <a:ext uri="{FF2B5EF4-FFF2-40B4-BE49-F238E27FC236}">
                  <a16:creationId xmlns:a16="http://schemas.microsoft.com/office/drawing/2014/main" id="{7865E932-1740-44AA-B049-246D3EA195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368267" y="2675926"/>
              <a:ext cx="152273" cy="152273"/>
            </a:xfrm>
            <a:prstGeom prst="rect">
              <a:avLst/>
            </a:prstGeom>
          </p:spPr>
        </p:pic>
      </p:grpSp>
      <p:pic>
        <p:nvPicPr>
          <p:cNvPr id="15" name="גרפיקה 14">
            <a:extLst>
              <a:ext uri="{FF2B5EF4-FFF2-40B4-BE49-F238E27FC236}">
                <a16:creationId xmlns:a16="http://schemas.microsoft.com/office/drawing/2014/main" id="{A8B5B39E-1E9D-4942-9CE3-A46FBEF3D0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83778" y="3242853"/>
            <a:ext cx="272358" cy="272358"/>
          </a:xfrm>
          <a:prstGeom prst="rect">
            <a:avLst/>
          </a:prstGeom>
        </p:spPr>
      </p:pic>
      <p:pic>
        <p:nvPicPr>
          <p:cNvPr id="16" name="גרפיקה 15">
            <a:extLst>
              <a:ext uri="{FF2B5EF4-FFF2-40B4-BE49-F238E27FC236}">
                <a16:creationId xmlns:a16="http://schemas.microsoft.com/office/drawing/2014/main" id="{2FE8A0F7-DCF8-4324-8865-8D903F4202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22497" y="4508296"/>
            <a:ext cx="210822" cy="210822"/>
          </a:xfrm>
          <a:prstGeom prst="rect">
            <a:avLst/>
          </a:prstGeom>
        </p:spPr>
      </p:pic>
      <p:grpSp>
        <p:nvGrpSpPr>
          <p:cNvPr id="18" name="גרפיקה 2">
            <a:extLst>
              <a:ext uri="{FF2B5EF4-FFF2-40B4-BE49-F238E27FC236}">
                <a16:creationId xmlns:a16="http://schemas.microsoft.com/office/drawing/2014/main" id="{0D29FB9D-2D63-49D9-99CC-EDECDD4C25CF}"/>
              </a:ext>
            </a:extLst>
          </p:cNvPr>
          <p:cNvGrpSpPr/>
          <p:nvPr userDrawn="1"/>
        </p:nvGrpSpPr>
        <p:grpSpPr>
          <a:xfrm>
            <a:off x="11716034" y="3904055"/>
            <a:ext cx="194697" cy="234448"/>
            <a:chOff x="11716034" y="3921379"/>
            <a:chExt cx="194697" cy="234448"/>
          </a:xfrm>
          <a:solidFill>
            <a:schemeClr val="bg1">
              <a:lumMod val="65000"/>
            </a:schemeClr>
          </a:solidFill>
        </p:grpSpPr>
        <p:sp>
          <p:nvSpPr>
            <p:cNvPr id="19" name="צורה חופשית: צורה 18">
              <a:extLst>
                <a:ext uri="{FF2B5EF4-FFF2-40B4-BE49-F238E27FC236}">
                  <a16:creationId xmlns:a16="http://schemas.microsoft.com/office/drawing/2014/main" id="{0FE4A8D5-52E8-4669-A014-369999576291}"/>
                </a:ext>
              </a:extLst>
            </p:cNvPr>
            <p:cNvSpPr/>
            <p:nvPr/>
          </p:nvSpPr>
          <p:spPr>
            <a:xfrm>
              <a:off x="11716034" y="3921379"/>
              <a:ext cx="194697" cy="234448"/>
            </a:xfrm>
            <a:custGeom>
              <a:avLst/>
              <a:gdLst>
                <a:gd name="connsiteX0" fmla="*/ 174692 w 194697"/>
                <a:gd name="connsiteY0" fmla="*/ 76921 h 234448"/>
                <a:gd name="connsiteX1" fmla="*/ 108912 w 194697"/>
                <a:gd name="connsiteY1" fmla="*/ 69498 h 234448"/>
                <a:gd name="connsiteX2" fmla="*/ 100798 w 194697"/>
                <a:gd name="connsiteY2" fmla="*/ 72543 h 234448"/>
                <a:gd name="connsiteX3" fmla="*/ 100798 w 194697"/>
                <a:gd name="connsiteY3" fmla="*/ 63669 h 234448"/>
                <a:gd name="connsiteX4" fmla="*/ 157670 w 194697"/>
                <a:gd name="connsiteY4" fmla="*/ 3451 h 234448"/>
                <a:gd name="connsiteX5" fmla="*/ 154223 w 194697"/>
                <a:gd name="connsiteY5" fmla="*/ 0 h 234448"/>
                <a:gd name="connsiteX6" fmla="*/ 154219 w 194697"/>
                <a:gd name="connsiteY6" fmla="*/ 0 h 234448"/>
                <a:gd name="connsiteX7" fmla="*/ 97250 w 194697"/>
                <a:gd name="connsiteY7" fmla="*/ 40520 h 234448"/>
                <a:gd name="connsiteX8" fmla="*/ 75986 w 194697"/>
                <a:gd name="connsiteY8" fmla="*/ 13054 h 234448"/>
                <a:gd name="connsiteX9" fmla="*/ 71194 w 194697"/>
                <a:gd name="connsiteY9" fmla="*/ 13980 h 234448"/>
                <a:gd name="connsiteX10" fmla="*/ 72062 w 194697"/>
                <a:gd name="connsiteY10" fmla="*/ 18732 h 234448"/>
                <a:gd name="connsiteX11" fmla="*/ 93896 w 194697"/>
                <a:gd name="connsiteY11" fmla="*/ 60350 h 234448"/>
                <a:gd name="connsiteX12" fmla="*/ 93896 w 194697"/>
                <a:gd name="connsiteY12" fmla="*/ 72545 h 234448"/>
                <a:gd name="connsiteX13" fmla="*/ 85781 w 194697"/>
                <a:gd name="connsiteY13" fmla="*/ 69498 h 234448"/>
                <a:gd name="connsiteX14" fmla="*/ 20002 w 194697"/>
                <a:gd name="connsiteY14" fmla="*/ 76919 h 234448"/>
                <a:gd name="connsiteX15" fmla="*/ 0 w 194697"/>
                <a:gd name="connsiteY15" fmla="*/ 125566 h 234448"/>
                <a:gd name="connsiteX16" fmla="*/ 9663 w 194697"/>
                <a:gd name="connsiteY16" fmla="*/ 166167 h 234448"/>
                <a:gd name="connsiteX17" fmla="*/ 32932 w 194697"/>
                <a:gd name="connsiteY17" fmla="*/ 212273 h 234448"/>
                <a:gd name="connsiteX18" fmla="*/ 87118 w 194697"/>
                <a:gd name="connsiteY18" fmla="*/ 230116 h 234448"/>
                <a:gd name="connsiteX19" fmla="*/ 96203 w 194697"/>
                <a:gd name="connsiteY19" fmla="*/ 223839 h 234448"/>
                <a:gd name="connsiteX20" fmla="*/ 98498 w 194697"/>
                <a:gd name="connsiteY20" fmla="*/ 223839 h 234448"/>
                <a:gd name="connsiteX21" fmla="*/ 155492 w 194697"/>
                <a:gd name="connsiteY21" fmla="*/ 221350 h 234448"/>
                <a:gd name="connsiteX22" fmla="*/ 161765 w 194697"/>
                <a:gd name="connsiteY22" fmla="*/ 212269 h 234448"/>
                <a:gd name="connsiteX23" fmla="*/ 185035 w 194697"/>
                <a:gd name="connsiteY23" fmla="*/ 166163 h 234448"/>
                <a:gd name="connsiteX24" fmla="*/ 194697 w 194697"/>
                <a:gd name="connsiteY24" fmla="*/ 125562 h 234448"/>
                <a:gd name="connsiteX25" fmla="*/ 174692 w 194697"/>
                <a:gd name="connsiteY25" fmla="*/ 76921 h 234448"/>
                <a:gd name="connsiteX26" fmla="*/ 150651 w 194697"/>
                <a:gd name="connsiteY26" fmla="*/ 7018 h 234448"/>
                <a:gd name="connsiteX27" fmla="*/ 100916 w 194697"/>
                <a:gd name="connsiteY27" fmla="*/ 56753 h 234448"/>
                <a:gd name="connsiteX28" fmla="*/ 150651 w 194697"/>
                <a:gd name="connsiteY28" fmla="*/ 7018 h 234448"/>
                <a:gd name="connsiteX29" fmla="*/ 178868 w 194697"/>
                <a:gd name="connsiteY29" fmla="*/ 163059 h 234448"/>
                <a:gd name="connsiteX30" fmla="*/ 155599 w 194697"/>
                <a:gd name="connsiteY30" fmla="*/ 209166 h 234448"/>
                <a:gd name="connsiteX31" fmla="*/ 110680 w 194697"/>
                <a:gd name="connsiteY31" fmla="*/ 223951 h 234448"/>
                <a:gd name="connsiteX32" fmla="*/ 103154 w 194697"/>
                <a:gd name="connsiteY32" fmla="*/ 218751 h 234448"/>
                <a:gd name="connsiteX33" fmla="*/ 91531 w 194697"/>
                <a:gd name="connsiteY33" fmla="*/ 218751 h 234448"/>
                <a:gd name="connsiteX34" fmla="*/ 44287 w 194697"/>
                <a:gd name="connsiteY34" fmla="*/ 216691 h 234448"/>
                <a:gd name="connsiteX35" fmla="*/ 39087 w 194697"/>
                <a:gd name="connsiteY35" fmla="*/ 209166 h 234448"/>
                <a:gd name="connsiteX36" fmla="*/ 15825 w 194697"/>
                <a:gd name="connsiteY36" fmla="*/ 163059 h 234448"/>
                <a:gd name="connsiteX37" fmla="*/ 6902 w 194697"/>
                <a:gd name="connsiteY37" fmla="*/ 125566 h 234448"/>
                <a:gd name="connsiteX38" fmla="*/ 24908 w 194697"/>
                <a:gd name="connsiteY38" fmla="*/ 81788 h 234448"/>
                <a:gd name="connsiteX39" fmla="*/ 82082 w 194697"/>
                <a:gd name="connsiteY39" fmla="*/ 75337 h 234448"/>
                <a:gd name="connsiteX40" fmla="*/ 97041 w 194697"/>
                <a:gd name="connsiteY40" fmla="*/ 79743 h 234448"/>
                <a:gd name="connsiteX41" fmla="*/ 97347 w 194697"/>
                <a:gd name="connsiteY41" fmla="*/ 79774 h 234448"/>
                <a:gd name="connsiteX42" fmla="*/ 97652 w 194697"/>
                <a:gd name="connsiteY42" fmla="*/ 79743 h 234448"/>
                <a:gd name="connsiteX43" fmla="*/ 112612 w 194697"/>
                <a:gd name="connsiteY43" fmla="*/ 75337 h 234448"/>
                <a:gd name="connsiteX44" fmla="*/ 169785 w 194697"/>
                <a:gd name="connsiteY44" fmla="*/ 81788 h 234448"/>
                <a:gd name="connsiteX45" fmla="*/ 187792 w 194697"/>
                <a:gd name="connsiteY45" fmla="*/ 125575 h 234448"/>
                <a:gd name="connsiteX46" fmla="*/ 178868 w 194697"/>
                <a:gd name="connsiteY46" fmla="*/ 163059 h 23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4697" h="234448">
                  <a:moveTo>
                    <a:pt x="174692" y="76921"/>
                  </a:moveTo>
                  <a:cubicBezTo>
                    <a:pt x="157185" y="59398"/>
                    <a:pt x="129884" y="56318"/>
                    <a:pt x="108912" y="69498"/>
                  </a:cubicBezTo>
                  <a:cubicBezTo>
                    <a:pt x="106443" y="71056"/>
                    <a:pt x="103682" y="72092"/>
                    <a:pt x="100798" y="72543"/>
                  </a:cubicBezTo>
                  <a:lnTo>
                    <a:pt x="100798" y="63669"/>
                  </a:lnTo>
                  <a:cubicBezTo>
                    <a:pt x="132702" y="61805"/>
                    <a:pt x="157631" y="35409"/>
                    <a:pt x="157670" y="3451"/>
                  </a:cubicBezTo>
                  <a:cubicBezTo>
                    <a:pt x="157671" y="1546"/>
                    <a:pt x="156127" y="1"/>
                    <a:pt x="154223" y="0"/>
                  </a:cubicBezTo>
                  <a:cubicBezTo>
                    <a:pt x="154221" y="0"/>
                    <a:pt x="154220" y="0"/>
                    <a:pt x="154219" y="0"/>
                  </a:cubicBezTo>
                  <a:cubicBezTo>
                    <a:pt x="128550" y="34"/>
                    <a:pt x="105704" y="16283"/>
                    <a:pt x="97250" y="40520"/>
                  </a:cubicBezTo>
                  <a:cubicBezTo>
                    <a:pt x="93164" y="29391"/>
                    <a:pt x="85737" y="19798"/>
                    <a:pt x="75986" y="13054"/>
                  </a:cubicBezTo>
                  <a:cubicBezTo>
                    <a:pt x="74408" y="11987"/>
                    <a:pt x="72262" y="12401"/>
                    <a:pt x="71194" y="13980"/>
                  </a:cubicBezTo>
                  <a:cubicBezTo>
                    <a:pt x="70142" y="15536"/>
                    <a:pt x="70528" y="17648"/>
                    <a:pt x="72062" y="18732"/>
                  </a:cubicBezTo>
                  <a:cubicBezTo>
                    <a:pt x="85732" y="28178"/>
                    <a:pt x="93893" y="43734"/>
                    <a:pt x="93896" y="60350"/>
                  </a:cubicBezTo>
                  <a:lnTo>
                    <a:pt x="93896" y="72545"/>
                  </a:lnTo>
                  <a:cubicBezTo>
                    <a:pt x="91012" y="72093"/>
                    <a:pt x="88250" y="71056"/>
                    <a:pt x="85781" y="69498"/>
                  </a:cubicBezTo>
                  <a:cubicBezTo>
                    <a:pt x="64810" y="56316"/>
                    <a:pt x="37509" y="59396"/>
                    <a:pt x="20002" y="76919"/>
                  </a:cubicBezTo>
                  <a:cubicBezTo>
                    <a:pt x="7149" y="89842"/>
                    <a:pt x="-45" y="107340"/>
                    <a:pt x="0" y="125566"/>
                  </a:cubicBezTo>
                  <a:cubicBezTo>
                    <a:pt x="17" y="139667"/>
                    <a:pt x="3325" y="153570"/>
                    <a:pt x="9663" y="166167"/>
                  </a:cubicBezTo>
                  <a:lnTo>
                    <a:pt x="32932" y="212273"/>
                  </a:lnTo>
                  <a:cubicBezTo>
                    <a:pt x="42968" y="232163"/>
                    <a:pt x="67228" y="240151"/>
                    <a:pt x="87118" y="230116"/>
                  </a:cubicBezTo>
                  <a:cubicBezTo>
                    <a:pt x="90419" y="228450"/>
                    <a:pt x="93477" y="226338"/>
                    <a:pt x="96203" y="223839"/>
                  </a:cubicBezTo>
                  <a:cubicBezTo>
                    <a:pt x="96851" y="223240"/>
                    <a:pt x="97851" y="223240"/>
                    <a:pt x="98498" y="223839"/>
                  </a:cubicBezTo>
                  <a:cubicBezTo>
                    <a:pt x="114924" y="238891"/>
                    <a:pt x="140441" y="237777"/>
                    <a:pt x="155492" y="221350"/>
                  </a:cubicBezTo>
                  <a:cubicBezTo>
                    <a:pt x="157989" y="218625"/>
                    <a:pt x="160100" y="215571"/>
                    <a:pt x="161765" y="212269"/>
                  </a:cubicBezTo>
                  <a:lnTo>
                    <a:pt x="185035" y="166163"/>
                  </a:lnTo>
                  <a:cubicBezTo>
                    <a:pt x="191373" y="153566"/>
                    <a:pt x="194682" y="139663"/>
                    <a:pt x="194697" y="125562"/>
                  </a:cubicBezTo>
                  <a:cubicBezTo>
                    <a:pt x="194741" y="107337"/>
                    <a:pt x="187545" y="89842"/>
                    <a:pt x="174692" y="76921"/>
                  </a:cubicBezTo>
                  <a:close/>
                  <a:moveTo>
                    <a:pt x="150651" y="7018"/>
                  </a:moveTo>
                  <a:cubicBezTo>
                    <a:pt x="148829" y="33695"/>
                    <a:pt x="127593" y="54931"/>
                    <a:pt x="100916" y="56753"/>
                  </a:cubicBezTo>
                  <a:cubicBezTo>
                    <a:pt x="102738" y="30077"/>
                    <a:pt x="123974" y="8840"/>
                    <a:pt x="150651" y="7018"/>
                  </a:cubicBezTo>
                  <a:close/>
                  <a:moveTo>
                    <a:pt x="178868" y="163059"/>
                  </a:moveTo>
                  <a:lnTo>
                    <a:pt x="155599" y="209166"/>
                  </a:lnTo>
                  <a:cubicBezTo>
                    <a:pt x="147278" y="225653"/>
                    <a:pt x="127167" y="232273"/>
                    <a:pt x="110680" y="223951"/>
                  </a:cubicBezTo>
                  <a:cubicBezTo>
                    <a:pt x="107945" y="222571"/>
                    <a:pt x="105413" y="220822"/>
                    <a:pt x="103154" y="218751"/>
                  </a:cubicBezTo>
                  <a:cubicBezTo>
                    <a:pt x="99875" y="215715"/>
                    <a:pt x="94811" y="215715"/>
                    <a:pt x="91531" y="218751"/>
                  </a:cubicBezTo>
                  <a:cubicBezTo>
                    <a:pt x="77916" y="231228"/>
                    <a:pt x="56764" y="230307"/>
                    <a:pt x="44287" y="216691"/>
                  </a:cubicBezTo>
                  <a:cubicBezTo>
                    <a:pt x="42217" y="214433"/>
                    <a:pt x="40467" y="211901"/>
                    <a:pt x="39087" y="209166"/>
                  </a:cubicBezTo>
                  <a:lnTo>
                    <a:pt x="15825" y="163059"/>
                  </a:lnTo>
                  <a:cubicBezTo>
                    <a:pt x="9973" y="151426"/>
                    <a:pt x="6917" y="138588"/>
                    <a:pt x="6902" y="125566"/>
                  </a:cubicBezTo>
                  <a:cubicBezTo>
                    <a:pt x="6863" y="109163"/>
                    <a:pt x="13340" y="93416"/>
                    <a:pt x="24908" y="81788"/>
                  </a:cubicBezTo>
                  <a:cubicBezTo>
                    <a:pt x="40125" y="66558"/>
                    <a:pt x="63854" y="63881"/>
                    <a:pt x="82082" y="75337"/>
                  </a:cubicBezTo>
                  <a:cubicBezTo>
                    <a:pt x="86561" y="78170"/>
                    <a:pt x="91742" y="79696"/>
                    <a:pt x="97041" y="79743"/>
                  </a:cubicBezTo>
                  <a:cubicBezTo>
                    <a:pt x="97144" y="79743"/>
                    <a:pt x="97238" y="79774"/>
                    <a:pt x="97347" y="79774"/>
                  </a:cubicBezTo>
                  <a:cubicBezTo>
                    <a:pt x="97455" y="79774"/>
                    <a:pt x="97544" y="79753"/>
                    <a:pt x="97652" y="79743"/>
                  </a:cubicBezTo>
                  <a:cubicBezTo>
                    <a:pt x="102952" y="79696"/>
                    <a:pt x="108133" y="78170"/>
                    <a:pt x="112612" y="75337"/>
                  </a:cubicBezTo>
                  <a:cubicBezTo>
                    <a:pt x="130839" y="63880"/>
                    <a:pt x="154569" y="66557"/>
                    <a:pt x="169785" y="81788"/>
                  </a:cubicBezTo>
                  <a:cubicBezTo>
                    <a:pt x="181355" y="93419"/>
                    <a:pt x="187833" y="109169"/>
                    <a:pt x="187792" y="125575"/>
                  </a:cubicBezTo>
                  <a:cubicBezTo>
                    <a:pt x="187774" y="138594"/>
                    <a:pt x="184719" y="151429"/>
                    <a:pt x="178868" y="163059"/>
                  </a:cubicBezTo>
                  <a:close/>
                </a:path>
              </a:pathLst>
            </a:custGeom>
            <a:grpFill/>
            <a:ln w="63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4BD84FE7-5689-421F-AD32-A3D5D5B5ABF4}"/>
                </a:ext>
              </a:extLst>
            </p:cNvPr>
            <p:cNvSpPr/>
            <p:nvPr/>
          </p:nvSpPr>
          <p:spPr>
            <a:xfrm>
              <a:off x="11736740" y="4031508"/>
              <a:ext cx="13964" cy="48586"/>
            </a:xfrm>
            <a:custGeom>
              <a:avLst/>
              <a:gdLst>
                <a:gd name="connsiteX0" fmla="*/ 6902 w 13964"/>
                <a:gd name="connsiteY0" fmla="*/ 15436 h 48586"/>
                <a:gd name="connsiteX1" fmla="*/ 8373 w 13964"/>
                <a:gd name="connsiteY1" fmla="*/ 4409 h 48586"/>
                <a:gd name="connsiteX2" fmla="*/ 6014 w 13964"/>
                <a:gd name="connsiteY2" fmla="*/ 136 h 48586"/>
                <a:gd name="connsiteX3" fmla="*/ 1742 w 13964"/>
                <a:gd name="connsiteY3" fmla="*/ 2495 h 48586"/>
                <a:gd name="connsiteX4" fmla="*/ 1716 w 13964"/>
                <a:gd name="connsiteY4" fmla="*/ 2591 h 48586"/>
                <a:gd name="connsiteX5" fmla="*/ 0 w 13964"/>
                <a:gd name="connsiteY5" fmla="*/ 15436 h 48586"/>
                <a:gd name="connsiteX6" fmla="*/ 7442 w 13964"/>
                <a:gd name="connsiteY6" fmla="*/ 46710 h 48586"/>
                <a:gd name="connsiteX7" fmla="*/ 12088 w 13964"/>
                <a:gd name="connsiteY7" fmla="*/ 48205 h 48586"/>
                <a:gd name="connsiteX8" fmla="*/ 13605 w 13964"/>
                <a:gd name="connsiteY8" fmla="*/ 43602 h 48586"/>
                <a:gd name="connsiteX9" fmla="*/ 6902 w 13964"/>
                <a:gd name="connsiteY9" fmla="*/ 15436 h 4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64" h="48586">
                  <a:moveTo>
                    <a:pt x="6902" y="15436"/>
                  </a:moveTo>
                  <a:cubicBezTo>
                    <a:pt x="6899" y="11711"/>
                    <a:pt x="7394" y="8003"/>
                    <a:pt x="8373" y="4409"/>
                  </a:cubicBezTo>
                  <a:cubicBezTo>
                    <a:pt x="8902" y="2578"/>
                    <a:pt x="7846" y="665"/>
                    <a:pt x="6014" y="136"/>
                  </a:cubicBezTo>
                  <a:cubicBezTo>
                    <a:pt x="4183" y="-392"/>
                    <a:pt x="2270" y="664"/>
                    <a:pt x="1742" y="2495"/>
                  </a:cubicBezTo>
                  <a:cubicBezTo>
                    <a:pt x="1733" y="2527"/>
                    <a:pt x="1724" y="2559"/>
                    <a:pt x="1716" y="2591"/>
                  </a:cubicBezTo>
                  <a:cubicBezTo>
                    <a:pt x="574" y="6777"/>
                    <a:pt x="-3" y="11097"/>
                    <a:pt x="0" y="15436"/>
                  </a:cubicBezTo>
                  <a:cubicBezTo>
                    <a:pt x="12" y="26298"/>
                    <a:pt x="2561" y="37007"/>
                    <a:pt x="7442" y="46710"/>
                  </a:cubicBezTo>
                  <a:cubicBezTo>
                    <a:pt x="8312" y="48405"/>
                    <a:pt x="10392" y="49075"/>
                    <a:pt x="12088" y="48205"/>
                  </a:cubicBezTo>
                  <a:cubicBezTo>
                    <a:pt x="13767" y="47343"/>
                    <a:pt x="14443" y="45293"/>
                    <a:pt x="13605" y="43602"/>
                  </a:cubicBezTo>
                  <a:cubicBezTo>
                    <a:pt x="9208" y="34863"/>
                    <a:pt x="6913" y="25219"/>
                    <a:pt x="6902" y="15436"/>
                  </a:cubicBezTo>
                  <a:close/>
                </a:path>
              </a:pathLst>
            </a:custGeom>
            <a:grpFill/>
            <a:ln w="63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19AF9EF9-C979-4CF1-87C2-2FD1693F073B}"/>
                </a:ext>
              </a:extLst>
            </p:cNvPr>
            <p:cNvSpPr/>
            <p:nvPr/>
          </p:nvSpPr>
          <p:spPr>
            <a:xfrm>
              <a:off x="11743974" y="4011844"/>
              <a:ext cx="12685" cy="14050"/>
            </a:xfrm>
            <a:custGeom>
              <a:avLst/>
              <a:gdLst>
                <a:gd name="connsiteX0" fmla="*/ 6779 w 12685"/>
                <a:gd name="connsiteY0" fmla="*/ 1023 h 14050"/>
                <a:gd name="connsiteX1" fmla="*/ 585 w 12685"/>
                <a:gd name="connsiteY1" fmla="*/ 8678 h 14050"/>
                <a:gd name="connsiteX2" fmla="*/ 1530 w 12685"/>
                <a:gd name="connsiteY2" fmla="*/ 13466 h 14050"/>
                <a:gd name="connsiteX3" fmla="*/ 6318 w 12685"/>
                <a:gd name="connsiteY3" fmla="*/ 12520 h 14050"/>
                <a:gd name="connsiteX4" fmla="*/ 6363 w 12685"/>
                <a:gd name="connsiteY4" fmla="*/ 12452 h 14050"/>
                <a:gd name="connsiteX5" fmla="*/ 11687 w 12685"/>
                <a:gd name="connsiteY5" fmla="*/ 5880 h 14050"/>
                <a:gd name="connsiteX6" fmla="*/ 11663 w 12685"/>
                <a:gd name="connsiteY6" fmla="*/ 999 h 14050"/>
                <a:gd name="connsiteX7" fmla="*/ 6783 w 12685"/>
                <a:gd name="connsiteY7" fmla="*/ 1023 h 1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85" h="14050">
                  <a:moveTo>
                    <a:pt x="6779" y="1023"/>
                  </a:moveTo>
                  <a:cubicBezTo>
                    <a:pt x="4462" y="3360"/>
                    <a:pt x="2387" y="5924"/>
                    <a:pt x="585" y="8678"/>
                  </a:cubicBezTo>
                  <a:cubicBezTo>
                    <a:pt x="-476" y="10261"/>
                    <a:pt x="-53" y="12405"/>
                    <a:pt x="1530" y="13466"/>
                  </a:cubicBezTo>
                  <a:cubicBezTo>
                    <a:pt x="3113" y="14527"/>
                    <a:pt x="5257" y="14104"/>
                    <a:pt x="6318" y="12520"/>
                  </a:cubicBezTo>
                  <a:cubicBezTo>
                    <a:pt x="6333" y="12498"/>
                    <a:pt x="6348" y="12475"/>
                    <a:pt x="6363" y="12452"/>
                  </a:cubicBezTo>
                  <a:cubicBezTo>
                    <a:pt x="7913" y="10088"/>
                    <a:pt x="9696" y="7887"/>
                    <a:pt x="11687" y="5880"/>
                  </a:cubicBezTo>
                  <a:cubicBezTo>
                    <a:pt x="13028" y="4525"/>
                    <a:pt x="13018" y="2340"/>
                    <a:pt x="11663" y="999"/>
                  </a:cubicBezTo>
                  <a:cubicBezTo>
                    <a:pt x="10309" y="-342"/>
                    <a:pt x="8124" y="-332"/>
                    <a:pt x="6783" y="1023"/>
                  </a:cubicBezTo>
                  <a:close/>
                </a:path>
              </a:pathLst>
            </a:custGeom>
            <a:grpFill/>
            <a:ln w="63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pic>
        <p:nvPicPr>
          <p:cNvPr id="17" name="גרפיקה 16">
            <a:extLst>
              <a:ext uri="{FF2B5EF4-FFF2-40B4-BE49-F238E27FC236}">
                <a16:creationId xmlns:a16="http://schemas.microsoft.com/office/drawing/2014/main" id="{B9D6965A-923C-424A-B338-BB8E48E6D98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673907" y="5914366"/>
            <a:ext cx="292100" cy="31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60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היערכות - טב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9A562F08-A08F-4FC7-8498-2D1ABC1AC79F}"/>
              </a:ext>
            </a:extLst>
          </p:cNvPr>
          <p:cNvSpPr/>
          <p:nvPr/>
        </p:nvSpPr>
        <p:spPr>
          <a:xfrm>
            <a:off x="11638982" y="209550"/>
            <a:ext cx="361950" cy="6438900"/>
          </a:xfrm>
          <a:prstGeom prst="roundRect">
            <a:avLst>
              <a:gd name="adj" fmla="val 32456"/>
            </a:avLst>
          </a:prstGeom>
          <a:solidFill>
            <a:schemeClr val="bg1"/>
          </a:solidFill>
          <a:ln>
            <a:noFill/>
          </a:ln>
          <a:effectLst>
            <a:outerShdw blurRad="7239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BB317C75-03C3-4366-B88C-9321C0A54755}"/>
              </a:ext>
            </a:extLst>
          </p:cNvPr>
          <p:cNvSpPr/>
          <p:nvPr userDrawn="1"/>
        </p:nvSpPr>
        <p:spPr>
          <a:xfrm>
            <a:off x="11694663" y="3268939"/>
            <a:ext cx="250589" cy="2505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 hidden="1">
            <a:extLst>
              <a:ext uri="{FF2B5EF4-FFF2-40B4-BE49-F238E27FC236}">
                <a16:creationId xmlns:a16="http://schemas.microsoft.com/office/drawing/2014/main" id="{2562EE5C-CE83-429D-833C-EC2522215A71}"/>
              </a:ext>
            </a:extLst>
          </p:cNvPr>
          <p:cNvSpPr/>
          <p:nvPr userDrawn="1"/>
        </p:nvSpPr>
        <p:spPr>
          <a:xfrm>
            <a:off x="11861800" y="0"/>
            <a:ext cx="330200" cy="6858000"/>
          </a:xfrm>
          <a:prstGeom prst="rect">
            <a:avLst/>
          </a:prstGeom>
          <a:solidFill>
            <a:srgbClr val="E0E0E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 hidden="1">
            <a:extLst>
              <a:ext uri="{FF2B5EF4-FFF2-40B4-BE49-F238E27FC236}">
                <a16:creationId xmlns:a16="http://schemas.microsoft.com/office/drawing/2014/main" id="{02C56E44-048E-42A3-8F61-FDC345D0D09C}"/>
              </a:ext>
            </a:extLst>
          </p:cNvPr>
          <p:cNvSpPr/>
          <p:nvPr userDrawn="1"/>
        </p:nvSpPr>
        <p:spPr>
          <a:xfrm rot="16200000">
            <a:off x="5854700" y="-5854700"/>
            <a:ext cx="482600" cy="12192000"/>
          </a:xfrm>
          <a:prstGeom prst="rect">
            <a:avLst/>
          </a:prstGeom>
          <a:solidFill>
            <a:srgbClr val="E0E0E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6E9FD9E-BB77-4AEF-9CCD-0D2AAD04210A}"/>
              </a:ext>
            </a:extLst>
          </p:cNvPr>
          <p:cNvSpPr txBox="1"/>
          <p:nvPr/>
        </p:nvSpPr>
        <p:spPr>
          <a:xfrm>
            <a:off x="11617827" y="6325404"/>
            <a:ext cx="404261" cy="2492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80000"/>
              </a:lnSpc>
            </a:pPr>
            <a:fld id="{363722A5-38E4-49FF-A289-1E7AEFEE4FF0}" type="slidenum">
              <a:rPr lang="he-IL" sz="1200" smtClean="0">
                <a:solidFill>
                  <a:schemeClr val="bg1">
                    <a:lumMod val="75000"/>
                  </a:schemeClr>
                </a:solidFill>
                <a:effectLst/>
                <a:latin typeface="Ploni DL 1.1 AAA Light" panose="00000400000000000000" pitchFamily="50" charset="-79"/>
                <a:ea typeface="Times New Roman" panose="02020603050405020304" pitchFamily="18" charset="0"/>
                <a:cs typeface="Ploni DL 1.1 AAA Light" panose="00000400000000000000" pitchFamily="50" charset="-79"/>
              </a:rPr>
              <a:t>‹#›</a:t>
            </a:fld>
            <a:endParaRPr lang="en-US" sz="1200">
              <a:solidFill>
                <a:schemeClr val="bg1">
                  <a:lumMod val="75000"/>
                </a:schemeClr>
              </a:solidFill>
              <a:effectLst/>
              <a:latin typeface="Ploni DL 1.1 AAA Light" panose="00000400000000000000" pitchFamily="50" charset="-79"/>
              <a:ea typeface="Times New Roman" panose="02020603050405020304" pitchFamily="18" charset="0"/>
              <a:cs typeface="Ploni DL 1.1 AAA Light" panose="00000400000000000000" pitchFamily="50" charset="-79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90A370A0-D869-4298-B039-BCC22F20F21E}"/>
              </a:ext>
            </a:extLst>
          </p:cNvPr>
          <p:cNvSpPr txBox="1"/>
          <p:nvPr/>
        </p:nvSpPr>
        <p:spPr>
          <a:xfrm rot="16200000">
            <a:off x="10831530" y="1200784"/>
            <a:ext cx="1976858" cy="2407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1200">
                <a:solidFill>
                  <a:schemeClr val="bg1">
                    <a:lumMod val="65000"/>
                  </a:schemeClr>
                </a:solidFill>
                <a:effectLst/>
                <a:latin typeface="Afek 1.5 AAA Light" panose="00000400000000000000" pitchFamily="50" charset="-79"/>
                <a:ea typeface="Times New Roman" panose="02020603050405020304" pitchFamily="18" charset="0"/>
                <a:cs typeface="Afek 1.5 AAA Light" panose="00000400000000000000" pitchFamily="50" charset="-79"/>
              </a:rPr>
              <a:t>היערכות שינויי אקלים</a:t>
            </a:r>
            <a:endParaRPr lang="he-IL" sz="1200">
              <a:solidFill>
                <a:schemeClr val="bg1">
                  <a:lumMod val="65000"/>
                </a:schemeClr>
              </a:solidFill>
              <a:latin typeface="Afek 1.5 AAA Light" panose="00000400000000000000" pitchFamily="50" charset="-79"/>
              <a:cs typeface="Afek 1.5 AAA Light" panose="00000400000000000000" pitchFamily="50" charset="-79"/>
            </a:endParaRPr>
          </a:p>
        </p:txBody>
      </p:sp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1E9409BD-B80D-4C2C-B5C6-61A56E45D1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6945" y="3296041"/>
            <a:ext cx="186024" cy="186024"/>
          </a:xfrm>
          <a:prstGeom prst="rect">
            <a:avLst/>
          </a:prstGeom>
        </p:spPr>
      </p:pic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4A9C3FF4-80B6-4225-BA62-B7F79B7AC6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08486" y="2640591"/>
            <a:ext cx="222943" cy="222943"/>
          </a:xfrm>
          <a:prstGeom prst="rect">
            <a:avLst/>
          </a:prstGeom>
        </p:spPr>
      </p:pic>
      <p:pic>
        <p:nvPicPr>
          <p:cNvPr id="16" name="גרפיקה 15">
            <a:extLst>
              <a:ext uri="{FF2B5EF4-FFF2-40B4-BE49-F238E27FC236}">
                <a16:creationId xmlns:a16="http://schemas.microsoft.com/office/drawing/2014/main" id="{02821900-EC95-4748-A21A-B7B8784E134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22497" y="4508296"/>
            <a:ext cx="210822" cy="210822"/>
          </a:xfrm>
          <a:prstGeom prst="rect">
            <a:avLst/>
          </a:prstGeom>
        </p:spPr>
      </p:pic>
      <p:grpSp>
        <p:nvGrpSpPr>
          <p:cNvPr id="18" name="גרפיקה 2">
            <a:extLst>
              <a:ext uri="{FF2B5EF4-FFF2-40B4-BE49-F238E27FC236}">
                <a16:creationId xmlns:a16="http://schemas.microsoft.com/office/drawing/2014/main" id="{F8694FCA-FE97-4695-8EB4-8FF3A0FE2075}"/>
              </a:ext>
            </a:extLst>
          </p:cNvPr>
          <p:cNvGrpSpPr/>
          <p:nvPr userDrawn="1"/>
        </p:nvGrpSpPr>
        <p:grpSpPr>
          <a:xfrm>
            <a:off x="11716034" y="3904055"/>
            <a:ext cx="194697" cy="234448"/>
            <a:chOff x="11716034" y="3921379"/>
            <a:chExt cx="194697" cy="234448"/>
          </a:xfrm>
          <a:solidFill>
            <a:schemeClr val="bg1">
              <a:lumMod val="65000"/>
            </a:schemeClr>
          </a:solidFill>
        </p:grpSpPr>
        <p:sp>
          <p:nvSpPr>
            <p:cNvPr id="19" name="צורה חופשית: צורה 18">
              <a:extLst>
                <a:ext uri="{FF2B5EF4-FFF2-40B4-BE49-F238E27FC236}">
                  <a16:creationId xmlns:a16="http://schemas.microsoft.com/office/drawing/2014/main" id="{62434E2F-C0F9-4A1A-8D8B-8F77C0C8B664}"/>
                </a:ext>
              </a:extLst>
            </p:cNvPr>
            <p:cNvSpPr/>
            <p:nvPr/>
          </p:nvSpPr>
          <p:spPr>
            <a:xfrm>
              <a:off x="11716034" y="3921379"/>
              <a:ext cx="194697" cy="234448"/>
            </a:xfrm>
            <a:custGeom>
              <a:avLst/>
              <a:gdLst>
                <a:gd name="connsiteX0" fmla="*/ 174692 w 194697"/>
                <a:gd name="connsiteY0" fmla="*/ 76921 h 234448"/>
                <a:gd name="connsiteX1" fmla="*/ 108912 w 194697"/>
                <a:gd name="connsiteY1" fmla="*/ 69498 h 234448"/>
                <a:gd name="connsiteX2" fmla="*/ 100798 w 194697"/>
                <a:gd name="connsiteY2" fmla="*/ 72543 h 234448"/>
                <a:gd name="connsiteX3" fmla="*/ 100798 w 194697"/>
                <a:gd name="connsiteY3" fmla="*/ 63669 h 234448"/>
                <a:gd name="connsiteX4" fmla="*/ 157670 w 194697"/>
                <a:gd name="connsiteY4" fmla="*/ 3451 h 234448"/>
                <a:gd name="connsiteX5" fmla="*/ 154223 w 194697"/>
                <a:gd name="connsiteY5" fmla="*/ 0 h 234448"/>
                <a:gd name="connsiteX6" fmla="*/ 154219 w 194697"/>
                <a:gd name="connsiteY6" fmla="*/ 0 h 234448"/>
                <a:gd name="connsiteX7" fmla="*/ 97250 w 194697"/>
                <a:gd name="connsiteY7" fmla="*/ 40520 h 234448"/>
                <a:gd name="connsiteX8" fmla="*/ 75986 w 194697"/>
                <a:gd name="connsiteY8" fmla="*/ 13054 h 234448"/>
                <a:gd name="connsiteX9" fmla="*/ 71194 w 194697"/>
                <a:gd name="connsiteY9" fmla="*/ 13980 h 234448"/>
                <a:gd name="connsiteX10" fmla="*/ 72062 w 194697"/>
                <a:gd name="connsiteY10" fmla="*/ 18732 h 234448"/>
                <a:gd name="connsiteX11" fmla="*/ 93896 w 194697"/>
                <a:gd name="connsiteY11" fmla="*/ 60350 h 234448"/>
                <a:gd name="connsiteX12" fmla="*/ 93896 w 194697"/>
                <a:gd name="connsiteY12" fmla="*/ 72545 h 234448"/>
                <a:gd name="connsiteX13" fmla="*/ 85781 w 194697"/>
                <a:gd name="connsiteY13" fmla="*/ 69498 h 234448"/>
                <a:gd name="connsiteX14" fmla="*/ 20002 w 194697"/>
                <a:gd name="connsiteY14" fmla="*/ 76919 h 234448"/>
                <a:gd name="connsiteX15" fmla="*/ 0 w 194697"/>
                <a:gd name="connsiteY15" fmla="*/ 125566 h 234448"/>
                <a:gd name="connsiteX16" fmla="*/ 9663 w 194697"/>
                <a:gd name="connsiteY16" fmla="*/ 166167 h 234448"/>
                <a:gd name="connsiteX17" fmla="*/ 32932 w 194697"/>
                <a:gd name="connsiteY17" fmla="*/ 212273 h 234448"/>
                <a:gd name="connsiteX18" fmla="*/ 87118 w 194697"/>
                <a:gd name="connsiteY18" fmla="*/ 230116 h 234448"/>
                <a:gd name="connsiteX19" fmla="*/ 96203 w 194697"/>
                <a:gd name="connsiteY19" fmla="*/ 223839 h 234448"/>
                <a:gd name="connsiteX20" fmla="*/ 98498 w 194697"/>
                <a:gd name="connsiteY20" fmla="*/ 223839 h 234448"/>
                <a:gd name="connsiteX21" fmla="*/ 155492 w 194697"/>
                <a:gd name="connsiteY21" fmla="*/ 221350 h 234448"/>
                <a:gd name="connsiteX22" fmla="*/ 161765 w 194697"/>
                <a:gd name="connsiteY22" fmla="*/ 212269 h 234448"/>
                <a:gd name="connsiteX23" fmla="*/ 185035 w 194697"/>
                <a:gd name="connsiteY23" fmla="*/ 166163 h 234448"/>
                <a:gd name="connsiteX24" fmla="*/ 194697 w 194697"/>
                <a:gd name="connsiteY24" fmla="*/ 125562 h 234448"/>
                <a:gd name="connsiteX25" fmla="*/ 174692 w 194697"/>
                <a:gd name="connsiteY25" fmla="*/ 76921 h 234448"/>
                <a:gd name="connsiteX26" fmla="*/ 150651 w 194697"/>
                <a:gd name="connsiteY26" fmla="*/ 7018 h 234448"/>
                <a:gd name="connsiteX27" fmla="*/ 100916 w 194697"/>
                <a:gd name="connsiteY27" fmla="*/ 56753 h 234448"/>
                <a:gd name="connsiteX28" fmla="*/ 150651 w 194697"/>
                <a:gd name="connsiteY28" fmla="*/ 7018 h 234448"/>
                <a:gd name="connsiteX29" fmla="*/ 178868 w 194697"/>
                <a:gd name="connsiteY29" fmla="*/ 163059 h 234448"/>
                <a:gd name="connsiteX30" fmla="*/ 155599 w 194697"/>
                <a:gd name="connsiteY30" fmla="*/ 209166 h 234448"/>
                <a:gd name="connsiteX31" fmla="*/ 110680 w 194697"/>
                <a:gd name="connsiteY31" fmla="*/ 223951 h 234448"/>
                <a:gd name="connsiteX32" fmla="*/ 103154 w 194697"/>
                <a:gd name="connsiteY32" fmla="*/ 218751 h 234448"/>
                <a:gd name="connsiteX33" fmla="*/ 91531 w 194697"/>
                <a:gd name="connsiteY33" fmla="*/ 218751 h 234448"/>
                <a:gd name="connsiteX34" fmla="*/ 44287 w 194697"/>
                <a:gd name="connsiteY34" fmla="*/ 216691 h 234448"/>
                <a:gd name="connsiteX35" fmla="*/ 39087 w 194697"/>
                <a:gd name="connsiteY35" fmla="*/ 209166 h 234448"/>
                <a:gd name="connsiteX36" fmla="*/ 15825 w 194697"/>
                <a:gd name="connsiteY36" fmla="*/ 163059 h 234448"/>
                <a:gd name="connsiteX37" fmla="*/ 6902 w 194697"/>
                <a:gd name="connsiteY37" fmla="*/ 125566 h 234448"/>
                <a:gd name="connsiteX38" fmla="*/ 24908 w 194697"/>
                <a:gd name="connsiteY38" fmla="*/ 81788 h 234448"/>
                <a:gd name="connsiteX39" fmla="*/ 82082 w 194697"/>
                <a:gd name="connsiteY39" fmla="*/ 75337 h 234448"/>
                <a:gd name="connsiteX40" fmla="*/ 97041 w 194697"/>
                <a:gd name="connsiteY40" fmla="*/ 79743 h 234448"/>
                <a:gd name="connsiteX41" fmla="*/ 97347 w 194697"/>
                <a:gd name="connsiteY41" fmla="*/ 79774 h 234448"/>
                <a:gd name="connsiteX42" fmla="*/ 97652 w 194697"/>
                <a:gd name="connsiteY42" fmla="*/ 79743 h 234448"/>
                <a:gd name="connsiteX43" fmla="*/ 112612 w 194697"/>
                <a:gd name="connsiteY43" fmla="*/ 75337 h 234448"/>
                <a:gd name="connsiteX44" fmla="*/ 169785 w 194697"/>
                <a:gd name="connsiteY44" fmla="*/ 81788 h 234448"/>
                <a:gd name="connsiteX45" fmla="*/ 187792 w 194697"/>
                <a:gd name="connsiteY45" fmla="*/ 125575 h 234448"/>
                <a:gd name="connsiteX46" fmla="*/ 178868 w 194697"/>
                <a:gd name="connsiteY46" fmla="*/ 163059 h 23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4697" h="234448">
                  <a:moveTo>
                    <a:pt x="174692" y="76921"/>
                  </a:moveTo>
                  <a:cubicBezTo>
                    <a:pt x="157185" y="59398"/>
                    <a:pt x="129884" y="56318"/>
                    <a:pt x="108912" y="69498"/>
                  </a:cubicBezTo>
                  <a:cubicBezTo>
                    <a:pt x="106443" y="71056"/>
                    <a:pt x="103682" y="72092"/>
                    <a:pt x="100798" y="72543"/>
                  </a:cubicBezTo>
                  <a:lnTo>
                    <a:pt x="100798" y="63669"/>
                  </a:lnTo>
                  <a:cubicBezTo>
                    <a:pt x="132702" y="61805"/>
                    <a:pt x="157631" y="35409"/>
                    <a:pt x="157670" y="3451"/>
                  </a:cubicBezTo>
                  <a:cubicBezTo>
                    <a:pt x="157671" y="1546"/>
                    <a:pt x="156127" y="1"/>
                    <a:pt x="154223" y="0"/>
                  </a:cubicBezTo>
                  <a:cubicBezTo>
                    <a:pt x="154221" y="0"/>
                    <a:pt x="154220" y="0"/>
                    <a:pt x="154219" y="0"/>
                  </a:cubicBezTo>
                  <a:cubicBezTo>
                    <a:pt x="128550" y="34"/>
                    <a:pt x="105704" y="16283"/>
                    <a:pt x="97250" y="40520"/>
                  </a:cubicBezTo>
                  <a:cubicBezTo>
                    <a:pt x="93164" y="29391"/>
                    <a:pt x="85737" y="19798"/>
                    <a:pt x="75986" y="13054"/>
                  </a:cubicBezTo>
                  <a:cubicBezTo>
                    <a:pt x="74408" y="11987"/>
                    <a:pt x="72262" y="12401"/>
                    <a:pt x="71194" y="13980"/>
                  </a:cubicBezTo>
                  <a:cubicBezTo>
                    <a:pt x="70142" y="15536"/>
                    <a:pt x="70528" y="17648"/>
                    <a:pt x="72062" y="18732"/>
                  </a:cubicBezTo>
                  <a:cubicBezTo>
                    <a:pt x="85732" y="28178"/>
                    <a:pt x="93893" y="43734"/>
                    <a:pt x="93896" y="60350"/>
                  </a:cubicBezTo>
                  <a:lnTo>
                    <a:pt x="93896" y="72545"/>
                  </a:lnTo>
                  <a:cubicBezTo>
                    <a:pt x="91012" y="72093"/>
                    <a:pt x="88250" y="71056"/>
                    <a:pt x="85781" y="69498"/>
                  </a:cubicBezTo>
                  <a:cubicBezTo>
                    <a:pt x="64810" y="56316"/>
                    <a:pt x="37509" y="59396"/>
                    <a:pt x="20002" y="76919"/>
                  </a:cubicBezTo>
                  <a:cubicBezTo>
                    <a:pt x="7149" y="89842"/>
                    <a:pt x="-45" y="107340"/>
                    <a:pt x="0" y="125566"/>
                  </a:cubicBezTo>
                  <a:cubicBezTo>
                    <a:pt x="17" y="139667"/>
                    <a:pt x="3325" y="153570"/>
                    <a:pt x="9663" y="166167"/>
                  </a:cubicBezTo>
                  <a:lnTo>
                    <a:pt x="32932" y="212273"/>
                  </a:lnTo>
                  <a:cubicBezTo>
                    <a:pt x="42968" y="232163"/>
                    <a:pt x="67228" y="240151"/>
                    <a:pt x="87118" y="230116"/>
                  </a:cubicBezTo>
                  <a:cubicBezTo>
                    <a:pt x="90419" y="228450"/>
                    <a:pt x="93477" y="226338"/>
                    <a:pt x="96203" y="223839"/>
                  </a:cubicBezTo>
                  <a:cubicBezTo>
                    <a:pt x="96851" y="223240"/>
                    <a:pt x="97851" y="223240"/>
                    <a:pt x="98498" y="223839"/>
                  </a:cubicBezTo>
                  <a:cubicBezTo>
                    <a:pt x="114924" y="238891"/>
                    <a:pt x="140441" y="237777"/>
                    <a:pt x="155492" y="221350"/>
                  </a:cubicBezTo>
                  <a:cubicBezTo>
                    <a:pt x="157989" y="218625"/>
                    <a:pt x="160100" y="215571"/>
                    <a:pt x="161765" y="212269"/>
                  </a:cubicBezTo>
                  <a:lnTo>
                    <a:pt x="185035" y="166163"/>
                  </a:lnTo>
                  <a:cubicBezTo>
                    <a:pt x="191373" y="153566"/>
                    <a:pt x="194682" y="139663"/>
                    <a:pt x="194697" y="125562"/>
                  </a:cubicBezTo>
                  <a:cubicBezTo>
                    <a:pt x="194741" y="107337"/>
                    <a:pt x="187545" y="89842"/>
                    <a:pt x="174692" y="76921"/>
                  </a:cubicBezTo>
                  <a:close/>
                  <a:moveTo>
                    <a:pt x="150651" y="7018"/>
                  </a:moveTo>
                  <a:cubicBezTo>
                    <a:pt x="148829" y="33695"/>
                    <a:pt x="127593" y="54931"/>
                    <a:pt x="100916" y="56753"/>
                  </a:cubicBezTo>
                  <a:cubicBezTo>
                    <a:pt x="102738" y="30077"/>
                    <a:pt x="123974" y="8840"/>
                    <a:pt x="150651" y="7018"/>
                  </a:cubicBezTo>
                  <a:close/>
                  <a:moveTo>
                    <a:pt x="178868" y="163059"/>
                  </a:moveTo>
                  <a:lnTo>
                    <a:pt x="155599" y="209166"/>
                  </a:lnTo>
                  <a:cubicBezTo>
                    <a:pt x="147278" y="225653"/>
                    <a:pt x="127167" y="232273"/>
                    <a:pt x="110680" y="223951"/>
                  </a:cubicBezTo>
                  <a:cubicBezTo>
                    <a:pt x="107945" y="222571"/>
                    <a:pt x="105413" y="220822"/>
                    <a:pt x="103154" y="218751"/>
                  </a:cubicBezTo>
                  <a:cubicBezTo>
                    <a:pt x="99875" y="215715"/>
                    <a:pt x="94811" y="215715"/>
                    <a:pt x="91531" y="218751"/>
                  </a:cubicBezTo>
                  <a:cubicBezTo>
                    <a:pt x="77916" y="231228"/>
                    <a:pt x="56764" y="230307"/>
                    <a:pt x="44287" y="216691"/>
                  </a:cubicBezTo>
                  <a:cubicBezTo>
                    <a:pt x="42217" y="214433"/>
                    <a:pt x="40467" y="211901"/>
                    <a:pt x="39087" y="209166"/>
                  </a:cubicBezTo>
                  <a:lnTo>
                    <a:pt x="15825" y="163059"/>
                  </a:lnTo>
                  <a:cubicBezTo>
                    <a:pt x="9973" y="151426"/>
                    <a:pt x="6917" y="138588"/>
                    <a:pt x="6902" y="125566"/>
                  </a:cubicBezTo>
                  <a:cubicBezTo>
                    <a:pt x="6863" y="109163"/>
                    <a:pt x="13340" y="93416"/>
                    <a:pt x="24908" y="81788"/>
                  </a:cubicBezTo>
                  <a:cubicBezTo>
                    <a:pt x="40125" y="66558"/>
                    <a:pt x="63854" y="63881"/>
                    <a:pt x="82082" y="75337"/>
                  </a:cubicBezTo>
                  <a:cubicBezTo>
                    <a:pt x="86561" y="78170"/>
                    <a:pt x="91742" y="79696"/>
                    <a:pt x="97041" y="79743"/>
                  </a:cubicBezTo>
                  <a:cubicBezTo>
                    <a:pt x="97144" y="79743"/>
                    <a:pt x="97238" y="79774"/>
                    <a:pt x="97347" y="79774"/>
                  </a:cubicBezTo>
                  <a:cubicBezTo>
                    <a:pt x="97455" y="79774"/>
                    <a:pt x="97544" y="79753"/>
                    <a:pt x="97652" y="79743"/>
                  </a:cubicBezTo>
                  <a:cubicBezTo>
                    <a:pt x="102952" y="79696"/>
                    <a:pt x="108133" y="78170"/>
                    <a:pt x="112612" y="75337"/>
                  </a:cubicBezTo>
                  <a:cubicBezTo>
                    <a:pt x="130839" y="63880"/>
                    <a:pt x="154569" y="66557"/>
                    <a:pt x="169785" y="81788"/>
                  </a:cubicBezTo>
                  <a:cubicBezTo>
                    <a:pt x="181355" y="93419"/>
                    <a:pt x="187833" y="109169"/>
                    <a:pt x="187792" y="125575"/>
                  </a:cubicBezTo>
                  <a:cubicBezTo>
                    <a:pt x="187774" y="138594"/>
                    <a:pt x="184719" y="151429"/>
                    <a:pt x="178868" y="163059"/>
                  </a:cubicBezTo>
                  <a:close/>
                </a:path>
              </a:pathLst>
            </a:custGeom>
            <a:grpFill/>
            <a:ln w="63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AD37FDC7-9AFF-4317-8A74-65AE52C4781B}"/>
                </a:ext>
              </a:extLst>
            </p:cNvPr>
            <p:cNvSpPr/>
            <p:nvPr/>
          </p:nvSpPr>
          <p:spPr>
            <a:xfrm>
              <a:off x="11736740" y="4031508"/>
              <a:ext cx="13964" cy="48586"/>
            </a:xfrm>
            <a:custGeom>
              <a:avLst/>
              <a:gdLst>
                <a:gd name="connsiteX0" fmla="*/ 6902 w 13964"/>
                <a:gd name="connsiteY0" fmla="*/ 15436 h 48586"/>
                <a:gd name="connsiteX1" fmla="*/ 8373 w 13964"/>
                <a:gd name="connsiteY1" fmla="*/ 4409 h 48586"/>
                <a:gd name="connsiteX2" fmla="*/ 6014 w 13964"/>
                <a:gd name="connsiteY2" fmla="*/ 136 h 48586"/>
                <a:gd name="connsiteX3" fmla="*/ 1742 w 13964"/>
                <a:gd name="connsiteY3" fmla="*/ 2495 h 48586"/>
                <a:gd name="connsiteX4" fmla="*/ 1716 w 13964"/>
                <a:gd name="connsiteY4" fmla="*/ 2591 h 48586"/>
                <a:gd name="connsiteX5" fmla="*/ 0 w 13964"/>
                <a:gd name="connsiteY5" fmla="*/ 15436 h 48586"/>
                <a:gd name="connsiteX6" fmla="*/ 7442 w 13964"/>
                <a:gd name="connsiteY6" fmla="*/ 46710 h 48586"/>
                <a:gd name="connsiteX7" fmla="*/ 12088 w 13964"/>
                <a:gd name="connsiteY7" fmla="*/ 48205 h 48586"/>
                <a:gd name="connsiteX8" fmla="*/ 13605 w 13964"/>
                <a:gd name="connsiteY8" fmla="*/ 43602 h 48586"/>
                <a:gd name="connsiteX9" fmla="*/ 6902 w 13964"/>
                <a:gd name="connsiteY9" fmla="*/ 15436 h 4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64" h="48586">
                  <a:moveTo>
                    <a:pt x="6902" y="15436"/>
                  </a:moveTo>
                  <a:cubicBezTo>
                    <a:pt x="6899" y="11711"/>
                    <a:pt x="7394" y="8003"/>
                    <a:pt x="8373" y="4409"/>
                  </a:cubicBezTo>
                  <a:cubicBezTo>
                    <a:pt x="8902" y="2578"/>
                    <a:pt x="7846" y="665"/>
                    <a:pt x="6014" y="136"/>
                  </a:cubicBezTo>
                  <a:cubicBezTo>
                    <a:pt x="4183" y="-392"/>
                    <a:pt x="2270" y="664"/>
                    <a:pt x="1742" y="2495"/>
                  </a:cubicBezTo>
                  <a:cubicBezTo>
                    <a:pt x="1733" y="2527"/>
                    <a:pt x="1724" y="2559"/>
                    <a:pt x="1716" y="2591"/>
                  </a:cubicBezTo>
                  <a:cubicBezTo>
                    <a:pt x="574" y="6777"/>
                    <a:pt x="-3" y="11097"/>
                    <a:pt x="0" y="15436"/>
                  </a:cubicBezTo>
                  <a:cubicBezTo>
                    <a:pt x="12" y="26298"/>
                    <a:pt x="2561" y="37007"/>
                    <a:pt x="7442" y="46710"/>
                  </a:cubicBezTo>
                  <a:cubicBezTo>
                    <a:pt x="8312" y="48405"/>
                    <a:pt x="10392" y="49075"/>
                    <a:pt x="12088" y="48205"/>
                  </a:cubicBezTo>
                  <a:cubicBezTo>
                    <a:pt x="13767" y="47343"/>
                    <a:pt x="14443" y="45293"/>
                    <a:pt x="13605" y="43602"/>
                  </a:cubicBezTo>
                  <a:cubicBezTo>
                    <a:pt x="9208" y="34863"/>
                    <a:pt x="6913" y="25219"/>
                    <a:pt x="6902" y="15436"/>
                  </a:cubicBezTo>
                  <a:close/>
                </a:path>
              </a:pathLst>
            </a:custGeom>
            <a:grpFill/>
            <a:ln w="63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A402A170-AD62-43EC-B958-50FAF90E1C7D}"/>
                </a:ext>
              </a:extLst>
            </p:cNvPr>
            <p:cNvSpPr/>
            <p:nvPr/>
          </p:nvSpPr>
          <p:spPr>
            <a:xfrm>
              <a:off x="11743974" y="4011844"/>
              <a:ext cx="12685" cy="14050"/>
            </a:xfrm>
            <a:custGeom>
              <a:avLst/>
              <a:gdLst>
                <a:gd name="connsiteX0" fmla="*/ 6779 w 12685"/>
                <a:gd name="connsiteY0" fmla="*/ 1023 h 14050"/>
                <a:gd name="connsiteX1" fmla="*/ 585 w 12685"/>
                <a:gd name="connsiteY1" fmla="*/ 8678 h 14050"/>
                <a:gd name="connsiteX2" fmla="*/ 1530 w 12685"/>
                <a:gd name="connsiteY2" fmla="*/ 13466 h 14050"/>
                <a:gd name="connsiteX3" fmla="*/ 6318 w 12685"/>
                <a:gd name="connsiteY3" fmla="*/ 12520 h 14050"/>
                <a:gd name="connsiteX4" fmla="*/ 6363 w 12685"/>
                <a:gd name="connsiteY4" fmla="*/ 12452 h 14050"/>
                <a:gd name="connsiteX5" fmla="*/ 11687 w 12685"/>
                <a:gd name="connsiteY5" fmla="*/ 5880 h 14050"/>
                <a:gd name="connsiteX6" fmla="*/ 11663 w 12685"/>
                <a:gd name="connsiteY6" fmla="*/ 999 h 14050"/>
                <a:gd name="connsiteX7" fmla="*/ 6783 w 12685"/>
                <a:gd name="connsiteY7" fmla="*/ 1023 h 1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85" h="14050">
                  <a:moveTo>
                    <a:pt x="6779" y="1023"/>
                  </a:moveTo>
                  <a:cubicBezTo>
                    <a:pt x="4462" y="3360"/>
                    <a:pt x="2387" y="5924"/>
                    <a:pt x="585" y="8678"/>
                  </a:cubicBezTo>
                  <a:cubicBezTo>
                    <a:pt x="-476" y="10261"/>
                    <a:pt x="-53" y="12405"/>
                    <a:pt x="1530" y="13466"/>
                  </a:cubicBezTo>
                  <a:cubicBezTo>
                    <a:pt x="3113" y="14527"/>
                    <a:pt x="5257" y="14104"/>
                    <a:pt x="6318" y="12520"/>
                  </a:cubicBezTo>
                  <a:cubicBezTo>
                    <a:pt x="6333" y="12498"/>
                    <a:pt x="6348" y="12475"/>
                    <a:pt x="6363" y="12452"/>
                  </a:cubicBezTo>
                  <a:cubicBezTo>
                    <a:pt x="7913" y="10088"/>
                    <a:pt x="9696" y="7887"/>
                    <a:pt x="11687" y="5880"/>
                  </a:cubicBezTo>
                  <a:cubicBezTo>
                    <a:pt x="13028" y="4525"/>
                    <a:pt x="13018" y="2340"/>
                    <a:pt x="11663" y="999"/>
                  </a:cubicBezTo>
                  <a:cubicBezTo>
                    <a:pt x="10309" y="-342"/>
                    <a:pt x="8124" y="-332"/>
                    <a:pt x="6783" y="1023"/>
                  </a:cubicBezTo>
                  <a:close/>
                </a:path>
              </a:pathLst>
            </a:custGeom>
            <a:grpFill/>
            <a:ln w="63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pic>
        <p:nvPicPr>
          <p:cNvPr id="17" name="גרפיקה 16">
            <a:extLst>
              <a:ext uri="{FF2B5EF4-FFF2-40B4-BE49-F238E27FC236}">
                <a16:creationId xmlns:a16="http://schemas.microsoft.com/office/drawing/2014/main" id="{86E0C2F7-0F89-4EFC-AD59-1C49D0CEBD6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673907" y="5914366"/>
            <a:ext cx="292100" cy="31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10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היערכות - מז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9A562F08-A08F-4FC7-8498-2D1ABC1AC79F}"/>
              </a:ext>
            </a:extLst>
          </p:cNvPr>
          <p:cNvSpPr/>
          <p:nvPr/>
        </p:nvSpPr>
        <p:spPr>
          <a:xfrm>
            <a:off x="11638982" y="209550"/>
            <a:ext cx="361950" cy="6438900"/>
          </a:xfrm>
          <a:prstGeom prst="roundRect">
            <a:avLst>
              <a:gd name="adj" fmla="val 32456"/>
            </a:avLst>
          </a:prstGeom>
          <a:solidFill>
            <a:schemeClr val="bg1"/>
          </a:solidFill>
          <a:ln>
            <a:noFill/>
          </a:ln>
          <a:effectLst>
            <a:outerShdw blurRad="7239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28D933A5-7EEF-42C7-A799-21181A513A54}"/>
              </a:ext>
            </a:extLst>
          </p:cNvPr>
          <p:cNvSpPr/>
          <p:nvPr userDrawn="1"/>
        </p:nvSpPr>
        <p:spPr>
          <a:xfrm>
            <a:off x="11694663" y="3888540"/>
            <a:ext cx="250589" cy="2505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 hidden="1">
            <a:extLst>
              <a:ext uri="{FF2B5EF4-FFF2-40B4-BE49-F238E27FC236}">
                <a16:creationId xmlns:a16="http://schemas.microsoft.com/office/drawing/2014/main" id="{2562EE5C-CE83-429D-833C-EC2522215A71}"/>
              </a:ext>
            </a:extLst>
          </p:cNvPr>
          <p:cNvSpPr/>
          <p:nvPr userDrawn="1"/>
        </p:nvSpPr>
        <p:spPr>
          <a:xfrm>
            <a:off x="11861800" y="0"/>
            <a:ext cx="330200" cy="6858000"/>
          </a:xfrm>
          <a:prstGeom prst="rect">
            <a:avLst/>
          </a:prstGeom>
          <a:solidFill>
            <a:srgbClr val="E0E0E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 hidden="1">
            <a:extLst>
              <a:ext uri="{FF2B5EF4-FFF2-40B4-BE49-F238E27FC236}">
                <a16:creationId xmlns:a16="http://schemas.microsoft.com/office/drawing/2014/main" id="{02C56E44-048E-42A3-8F61-FDC345D0D09C}"/>
              </a:ext>
            </a:extLst>
          </p:cNvPr>
          <p:cNvSpPr/>
          <p:nvPr userDrawn="1"/>
        </p:nvSpPr>
        <p:spPr>
          <a:xfrm rot="16200000">
            <a:off x="5854700" y="-5854700"/>
            <a:ext cx="482600" cy="12192000"/>
          </a:xfrm>
          <a:prstGeom prst="rect">
            <a:avLst/>
          </a:prstGeom>
          <a:solidFill>
            <a:srgbClr val="E0E0E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6E9FD9E-BB77-4AEF-9CCD-0D2AAD04210A}"/>
              </a:ext>
            </a:extLst>
          </p:cNvPr>
          <p:cNvSpPr txBox="1"/>
          <p:nvPr/>
        </p:nvSpPr>
        <p:spPr>
          <a:xfrm>
            <a:off x="11617827" y="6325404"/>
            <a:ext cx="404261" cy="2492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80000"/>
              </a:lnSpc>
            </a:pPr>
            <a:fld id="{363722A5-38E4-49FF-A289-1E7AEFEE4FF0}" type="slidenum">
              <a:rPr lang="he-IL" sz="1200" smtClean="0">
                <a:solidFill>
                  <a:schemeClr val="bg1">
                    <a:lumMod val="75000"/>
                  </a:schemeClr>
                </a:solidFill>
                <a:effectLst/>
                <a:latin typeface="Ploni DL 1.1 AAA Light" panose="00000400000000000000" pitchFamily="50" charset="-79"/>
                <a:ea typeface="Times New Roman" panose="02020603050405020304" pitchFamily="18" charset="0"/>
                <a:cs typeface="Ploni DL 1.1 AAA Light" panose="00000400000000000000" pitchFamily="50" charset="-79"/>
              </a:rPr>
              <a:t>‹#›</a:t>
            </a:fld>
            <a:endParaRPr lang="en-US" sz="1200">
              <a:solidFill>
                <a:schemeClr val="bg1">
                  <a:lumMod val="75000"/>
                </a:schemeClr>
              </a:solidFill>
              <a:effectLst/>
              <a:latin typeface="Ploni DL 1.1 AAA Light" panose="00000400000000000000" pitchFamily="50" charset="-79"/>
              <a:ea typeface="Times New Roman" panose="02020603050405020304" pitchFamily="18" charset="0"/>
              <a:cs typeface="Ploni DL 1.1 AAA Light" panose="00000400000000000000" pitchFamily="50" charset="-79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90A370A0-D869-4298-B039-BCC22F20F21E}"/>
              </a:ext>
            </a:extLst>
          </p:cNvPr>
          <p:cNvSpPr txBox="1"/>
          <p:nvPr/>
        </p:nvSpPr>
        <p:spPr>
          <a:xfrm rot="16200000">
            <a:off x="10958803" y="1073510"/>
            <a:ext cx="1722310" cy="2407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1200">
                <a:solidFill>
                  <a:schemeClr val="bg1">
                    <a:lumMod val="65000"/>
                  </a:schemeClr>
                </a:solidFill>
                <a:effectLst/>
                <a:latin typeface="Afek 1.5 AAA Light" panose="00000400000000000000" pitchFamily="50" charset="-79"/>
                <a:ea typeface="Times New Roman" panose="02020603050405020304" pitchFamily="18" charset="0"/>
                <a:cs typeface="Afek 1.5 AAA Light" panose="00000400000000000000" pitchFamily="50" charset="-79"/>
              </a:rPr>
              <a:t>היערכות שינויי אקלים</a:t>
            </a:r>
            <a:endParaRPr lang="he-IL" sz="1200">
              <a:solidFill>
                <a:schemeClr val="bg1">
                  <a:lumMod val="65000"/>
                </a:schemeClr>
              </a:solidFill>
              <a:latin typeface="Afek 1.5 AAA Light" panose="00000400000000000000" pitchFamily="50" charset="-79"/>
              <a:cs typeface="Afek 1.5 AAA Light" panose="00000400000000000000" pitchFamily="50" charset="-79"/>
            </a:endParaRPr>
          </a:p>
        </p:txBody>
      </p:sp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9A79DFC9-8A5D-4675-BBD8-7F33643CF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08486" y="2640591"/>
            <a:ext cx="222943" cy="222943"/>
          </a:xfrm>
          <a:prstGeom prst="rect">
            <a:avLst/>
          </a:prstGeom>
        </p:spPr>
      </p:pic>
      <p:pic>
        <p:nvPicPr>
          <p:cNvPr id="15" name="גרפיקה 14">
            <a:extLst>
              <a:ext uri="{FF2B5EF4-FFF2-40B4-BE49-F238E27FC236}">
                <a16:creationId xmlns:a16="http://schemas.microsoft.com/office/drawing/2014/main" id="{A675DB38-F4BD-4204-A2FC-B9D234695B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83778" y="3242853"/>
            <a:ext cx="272358" cy="272358"/>
          </a:xfrm>
          <a:prstGeom prst="rect">
            <a:avLst/>
          </a:prstGeom>
        </p:spPr>
      </p:pic>
      <p:grpSp>
        <p:nvGrpSpPr>
          <p:cNvPr id="18" name="גרפיקה 2">
            <a:extLst>
              <a:ext uri="{FF2B5EF4-FFF2-40B4-BE49-F238E27FC236}">
                <a16:creationId xmlns:a16="http://schemas.microsoft.com/office/drawing/2014/main" id="{0560F05D-212F-4352-A2C9-036C4BCC4EB5}"/>
              </a:ext>
            </a:extLst>
          </p:cNvPr>
          <p:cNvGrpSpPr/>
          <p:nvPr userDrawn="1"/>
        </p:nvGrpSpPr>
        <p:grpSpPr>
          <a:xfrm>
            <a:off x="11740326" y="3913578"/>
            <a:ext cx="159262" cy="191779"/>
            <a:chOff x="11716034" y="3921379"/>
            <a:chExt cx="194697" cy="234448"/>
          </a:xfrm>
          <a:solidFill>
            <a:schemeClr val="bg1"/>
          </a:solidFill>
        </p:grpSpPr>
        <p:sp>
          <p:nvSpPr>
            <p:cNvPr id="19" name="צורה חופשית: צורה 18">
              <a:extLst>
                <a:ext uri="{FF2B5EF4-FFF2-40B4-BE49-F238E27FC236}">
                  <a16:creationId xmlns:a16="http://schemas.microsoft.com/office/drawing/2014/main" id="{A00FB06E-1296-4ADE-91AE-C5AAF77CFC35}"/>
                </a:ext>
              </a:extLst>
            </p:cNvPr>
            <p:cNvSpPr/>
            <p:nvPr/>
          </p:nvSpPr>
          <p:spPr>
            <a:xfrm>
              <a:off x="11716034" y="3921379"/>
              <a:ext cx="194697" cy="234448"/>
            </a:xfrm>
            <a:custGeom>
              <a:avLst/>
              <a:gdLst>
                <a:gd name="connsiteX0" fmla="*/ 174692 w 194697"/>
                <a:gd name="connsiteY0" fmla="*/ 76921 h 234448"/>
                <a:gd name="connsiteX1" fmla="*/ 108912 w 194697"/>
                <a:gd name="connsiteY1" fmla="*/ 69498 h 234448"/>
                <a:gd name="connsiteX2" fmla="*/ 100798 w 194697"/>
                <a:gd name="connsiteY2" fmla="*/ 72543 h 234448"/>
                <a:gd name="connsiteX3" fmla="*/ 100798 w 194697"/>
                <a:gd name="connsiteY3" fmla="*/ 63669 h 234448"/>
                <a:gd name="connsiteX4" fmla="*/ 157670 w 194697"/>
                <a:gd name="connsiteY4" fmla="*/ 3451 h 234448"/>
                <a:gd name="connsiteX5" fmla="*/ 154223 w 194697"/>
                <a:gd name="connsiteY5" fmla="*/ 0 h 234448"/>
                <a:gd name="connsiteX6" fmla="*/ 154219 w 194697"/>
                <a:gd name="connsiteY6" fmla="*/ 0 h 234448"/>
                <a:gd name="connsiteX7" fmla="*/ 97250 w 194697"/>
                <a:gd name="connsiteY7" fmla="*/ 40520 h 234448"/>
                <a:gd name="connsiteX8" fmla="*/ 75986 w 194697"/>
                <a:gd name="connsiteY8" fmla="*/ 13054 h 234448"/>
                <a:gd name="connsiteX9" fmla="*/ 71194 w 194697"/>
                <a:gd name="connsiteY9" fmla="*/ 13980 h 234448"/>
                <a:gd name="connsiteX10" fmla="*/ 72062 w 194697"/>
                <a:gd name="connsiteY10" fmla="*/ 18732 h 234448"/>
                <a:gd name="connsiteX11" fmla="*/ 93896 w 194697"/>
                <a:gd name="connsiteY11" fmla="*/ 60350 h 234448"/>
                <a:gd name="connsiteX12" fmla="*/ 93896 w 194697"/>
                <a:gd name="connsiteY12" fmla="*/ 72545 h 234448"/>
                <a:gd name="connsiteX13" fmla="*/ 85781 w 194697"/>
                <a:gd name="connsiteY13" fmla="*/ 69498 h 234448"/>
                <a:gd name="connsiteX14" fmla="*/ 20002 w 194697"/>
                <a:gd name="connsiteY14" fmla="*/ 76919 h 234448"/>
                <a:gd name="connsiteX15" fmla="*/ 0 w 194697"/>
                <a:gd name="connsiteY15" fmla="*/ 125566 h 234448"/>
                <a:gd name="connsiteX16" fmla="*/ 9663 w 194697"/>
                <a:gd name="connsiteY16" fmla="*/ 166167 h 234448"/>
                <a:gd name="connsiteX17" fmla="*/ 32932 w 194697"/>
                <a:gd name="connsiteY17" fmla="*/ 212273 h 234448"/>
                <a:gd name="connsiteX18" fmla="*/ 87118 w 194697"/>
                <a:gd name="connsiteY18" fmla="*/ 230116 h 234448"/>
                <a:gd name="connsiteX19" fmla="*/ 96203 w 194697"/>
                <a:gd name="connsiteY19" fmla="*/ 223839 h 234448"/>
                <a:gd name="connsiteX20" fmla="*/ 98498 w 194697"/>
                <a:gd name="connsiteY20" fmla="*/ 223839 h 234448"/>
                <a:gd name="connsiteX21" fmla="*/ 155492 w 194697"/>
                <a:gd name="connsiteY21" fmla="*/ 221350 h 234448"/>
                <a:gd name="connsiteX22" fmla="*/ 161765 w 194697"/>
                <a:gd name="connsiteY22" fmla="*/ 212269 h 234448"/>
                <a:gd name="connsiteX23" fmla="*/ 185035 w 194697"/>
                <a:gd name="connsiteY23" fmla="*/ 166163 h 234448"/>
                <a:gd name="connsiteX24" fmla="*/ 194697 w 194697"/>
                <a:gd name="connsiteY24" fmla="*/ 125562 h 234448"/>
                <a:gd name="connsiteX25" fmla="*/ 174692 w 194697"/>
                <a:gd name="connsiteY25" fmla="*/ 76921 h 234448"/>
                <a:gd name="connsiteX26" fmla="*/ 150651 w 194697"/>
                <a:gd name="connsiteY26" fmla="*/ 7018 h 234448"/>
                <a:gd name="connsiteX27" fmla="*/ 100916 w 194697"/>
                <a:gd name="connsiteY27" fmla="*/ 56753 h 234448"/>
                <a:gd name="connsiteX28" fmla="*/ 150651 w 194697"/>
                <a:gd name="connsiteY28" fmla="*/ 7018 h 234448"/>
                <a:gd name="connsiteX29" fmla="*/ 178868 w 194697"/>
                <a:gd name="connsiteY29" fmla="*/ 163059 h 234448"/>
                <a:gd name="connsiteX30" fmla="*/ 155599 w 194697"/>
                <a:gd name="connsiteY30" fmla="*/ 209166 h 234448"/>
                <a:gd name="connsiteX31" fmla="*/ 110680 w 194697"/>
                <a:gd name="connsiteY31" fmla="*/ 223951 h 234448"/>
                <a:gd name="connsiteX32" fmla="*/ 103154 w 194697"/>
                <a:gd name="connsiteY32" fmla="*/ 218751 h 234448"/>
                <a:gd name="connsiteX33" fmla="*/ 91531 w 194697"/>
                <a:gd name="connsiteY33" fmla="*/ 218751 h 234448"/>
                <a:gd name="connsiteX34" fmla="*/ 44287 w 194697"/>
                <a:gd name="connsiteY34" fmla="*/ 216691 h 234448"/>
                <a:gd name="connsiteX35" fmla="*/ 39087 w 194697"/>
                <a:gd name="connsiteY35" fmla="*/ 209166 h 234448"/>
                <a:gd name="connsiteX36" fmla="*/ 15825 w 194697"/>
                <a:gd name="connsiteY36" fmla="*/ 163059 h 234448"/>
                <a:gd name="connsiteX37" fmla="*/ 6902 w 194697"/>
                <a:gd name="connsiteY37" fmla="*/ 125566 h 234448"/>
                <a:gd name="connsiteX38" fmla="*/ 24908 w 194697"/>
                <a:gd name="connsiteY38" fmla="*/ 81788 h 234448"/>
                <a:gd name="connsiteX39" fmla="*/ 82082 w 194697"/>
                <a:gd name="connsiteY39" fmla="*/ 75337 h 234448"/>
                <a:gd name="connsiteX40" fmla="*/ 97041 w 194697"/>
                <a:gd name="connsiteY40" fmla="*/ 79743 h 234448"/>
                <a:gd name="connsiteX41" fmla="*/ 97347 w 194697"/>
                <a:gd name="connsiteY41" fmla="*/ 79774 h 234448"/>
                <a:gd name="connsiteX42" fmla="*/ 97652 w 194697"/>
                <a:gd name="connsiteY42" fmla="*/ 79743 h 234448"/>
                <a:gd name="connsiteX43" fmla="*/ 112612 w 194697"/>
                <a:gd name="connsiteY43" fmla="*/ 75337 h 234448"/>
                <a:gd name="connsiteX44" fmla="*/ 169785 w 194697"/>
                <a:gd name="connsiteY44" fmla="*/ 81788 h 234448"/>
                <a:gd name="connsiteX45" fmla="*/ 187792 w 194697"/>
                <a:gd name="connsiteY45" fmla="*/ 125575 h 234448"/>
                <a:gd name="connsiteX46" fmla="*/ 178868 w 194697"/>
                <a:gd name="connsiteY46" fmla="*/ 163059 h 23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4697" h="234448">
                  <a:moveTo>
                    <a:pt x="174692" y="76921"/>
                  </a:moveTo>
                  <a:cubicBezTo>
                    <a:pt x="157185" y="59398"/>
                    <a:pt x="129884" y="56318"/>
                    <a:pt x="108912" y="69498"/>
                  </a:cubicBezTo>
                  <a:cubicBezTo>
                    <a:pt x="106443" y="71056"/>
                    <a:pt x="103682" y="72092"/>
                    <a:pt x="100798" y="72543"/>
                  </a:cubicBezTo>
                  <a:lnTo>
                    <a:pt x="100798" y="63669"/>
                  </a:lnTo>
                  <a:cubicBezTo>
                    <a:pt x="132702" y="61805"/>
                    <a:pt x="157631" y="35409"/>
                    <a:pt x="157670" y="3451"/>
                  </a:cubicBezTo>
                  <a:cubicBezTo>
                    <a:pt x="157671" y="1546"/>
                    <a:pt x="156127" y="1"/>
                    <a:pt x="154223" y="0"/>
                  </a:cubicBezTo>
                  <a:cubicBezTo>
                    <a:pt x="154221" y="0"/>
                    <a:pt x="154220" y="0"/>
                    <a:pt x="154219" y="0"/>
                  </a:cubicBezTo>
                  <a:cubicBezTo>
                    <a:pt x="128550" y="34"/>
                    <a:pt x="105704" y="16283"/>
                    <a:pt x="97250" y="40520"/>
                  </a:cubicBezTo>
                  <a:cubicBezTo>
                    <a:pt x="93164" y="29391"/>
                    <a:pt x="85737" y="19798"/>
                    <a:pt x="75986" y="13054"/>
                  </a:cubicBezTo>
                  <a:cubicBezTo>
                    <a:pt x="74408" y="11987"/>
                    <a:pt x="72262" y="12401"/>
                    <a:pt x="71194" y="13980"/>
                  </a:cubicBezTo>
                  <a:cubicBezTo>
                    <a:pt x="70142" y="15536"/>
                    <a:pt x="70528" y="17648"/>
                    <a:pt x="72062" y="18732"/>
                  </a:cubicBezTo>
                  <a:cubicBezTo>
                    <a:pt x="85732" y="28178"/>
                    <a:pt x="93893" y="43734"/>
                    <a:pt x="93896" y="60350"/>
                  </a:cubicBezTo>
                  <a:lnTo>
                    <a:pt x="93896" y="72545"/>
                  </a:lnTo>
                  <a:cubicBezTo>
                    <a:pt x="91012" y="72093"/>
                    <a:pt x="88250" y="71056"/>
                    <a:pt x="85781" y="69498"/>
                  </a:cubicBezTo>
                  <a:cubicBezTo>
                    <a:pt x="64810" y="56316"/>
                    <a:pt x="37509" y="59396"/>
                    <a:pt x="20002" y="76919"/>
                  </a:cubicBezTo>
                  <a:cubicBezTo>
                    <a:pt x="7149" y="89842"/>
                    <a:pt x="-45" y="107340"/>
                    <a:pt x="0" y="125566"/>
                  </a:cubicBezTo>
                  <a:cubicBezTo>
                    <a:pt x="17" y="139667"/>
                    <a:pt x="3325" y="153570"/>
                    <a:pt x="9663" y="166167"/>
                  </a:cubicBezTo>
                  <a:lnTo>
                    <a:pt x="32932" y="212273"/>
                  </a:lnTo>
                  <a:cubicBezTo>
                    <a:pt x="42968" y="232163"/>
                    <a:pt x="67228" y="240151"/>
                    <a:pt x="87118" y="230116"/>
                  </a:cubicBezTo>
                  <a:cubicBezTo>
                    <a:pt x="90419" y="228450"/>
                    <a:pt x="93477" y="226338"/>
                    <a:pt x="96203" y="223839"/>
                  </a:cubicBezTo>
                  <a:cubicBezTo>
                    <a:pt x="96851" y="223240"/>
                    <a:pt x="97851" y="223240"/>
                    <a:pt x="98498" y="223839"/>
                  </a:cubicBezTo>
                  <a:cubicBezTo>
                    <a:pt x="114924" y="238891"/>
                    <a:pt x="140441" y="237777"/>
                    <a:pt x="155492" y="221350"/>
                  </a:cubicBezTo>
                  <a:cubicBezTo>
                    <a:pt x="157989" y="218625"/>
                    <a:pt x="160100" y="215571"/>
                    <a:pt x="161765" y="212269"/>
                  </a:cubicBezTo>
                  <a:lnTo>
                    <a:pt x="185035" y="166163"/>
                  </a:lnTo>
                  <a:cubicBezTo>
                    <a:pt x="191373" y="153566"/>
                    <a:pt x="194682" y="139663"/>
                    <a:pt x="194697" y="125562"/>
                  </a:cubicBezTo>
                  <a:cubicBezTo>
                    <a:pt x="194741" y="107337"/>
                    <a:pt x="187545" y="89842"/>
                    <a:pt x="174692" y="76921"/>
                  </a:cubicBezTo>
                  <a:close/>
                  <a:moveTo>
                    <a:pt x="150651" y="7018"/>
                  </a:moveTo>
                  <a:cubicBezTo>
                    <a:pt x="148829" y="33695"/>
                    <a:pt x="127593" y="54931"/>
                    <a:pt x="100916" y="56753"/>
                  </a:cubicBezTo>
                  <a:cubicBezTo>
                    <a:pt x="102738" y="30077"/>
                    <a:pt x="123974" y="8840"/>
                    <a:pt x="150651" y="7018"/>
                  </a:cubicBezTo>
                  <a:close/>
                  <a:moveTo>
                    <a:pt x="178868" y="163059"/>
                  </a:moveTo>
                  <a:lnTo>
                    <a:pt x="155599" y="209166"/>
                  </a:lnTo>
                  <a:cubicBezTo>
                    <a:pt x="147278" y="225653"/>
                    <a:pt x="127167" y="232273"/>
                    <a:pt x="110680" y="223951"/>
                  </a:cubicBezTo>
                  <a:cubicBezTo>
                    <a:pt x="107945" y="222571"/>
                    <a:pt x="105413" y="220822"/>
                    <a:pt x="103154" y="218751"/>
                  </a:cubicBezTo>
                  <a:cubicBezTo>
                    <a:pt x="99875" y="215715"/>
                    <a:pt x="94811" y="215715"/>
                    <a:pt x="91531" y="218751"/>
                  </a:cubicBezTo>
                  <a:cubicBezTo>
                    <a:pt x="77916" y="231228"/>
                    <a:pt x="56764" y="230307"/>
                    <a:pt x="44287" y="216691"/>
                  </a:cubicBezTo>
                  <a:cubicBezTo>
                    <a:pt x="42217" y="214433"/>
                    <a:pt x="40467" y="211901"/>
                    <a:pt x="39087" y="209166"/>
                  </a:cubicBezTo>
                  <a:lnTo>
                    <a:pt x="15825" y="163059"/>
                  </a:lnTo>
                  <a:cubicBezTo>
                    <a:pt x="9973" y="151426"/>
                    <a:pt x="6917" y="138588"/>
                    <a:pt x="6902" y="125566"/>
                  </a:cubicBezTo>
                  <a:cubicBezTo>
                    <a:pt x="6863" y="109163"/>
                    <a:pt x="13340" y="93416"/>
                    <a:pt x="24908" y="81788"/>
                  </a:cubicBezTo>
                  <a:cubicBezTo>
                    <a:pt x="40125" y="66558"/>
                    <a:pt x="63854" y="63881"/>
                    <a:pt x="82082" y="75337"/>
                  </a:cubicBezTo>
                  <a:cubicBezTo>
                    <a:pt x="86561" y="78170"/>
                    <a:pt x="91742" y="79696"/>
                    <a:pt x="97041" y="79743"/>
                  </a:cubicBezTo>
                  <a:cubicBezTo>
                    <a:pt x="97144" y="79743"/>
                    <a:pt x="97238" y="79774"/>
                    <a:pt x="97347" y="79774"/>
                  </a:cubicBezTo>
                  <a:cubicBezTo>
                    <a:pt x="97455" y="79774"/>
                    <a:pt x="97544" y="79753"/>
                    <a:pt x="97652" y="79743"/>
                  </a:cubicBezTo>
                  <a:cubicBezTo>
                    <a:pt x="102952" y="79696"/>
                    <a:pt x="108133" y="78170"/>
                    <a:pt x="112612" y="75337"/>
                  </a:cubicBezTo>
                  <a:cubicBezTo>
                    <a:pt x="130839" y="63880"/>
                    <a:pt x="154569" y="66557"/>
                    <a:pt x="169785" y="81788"/>
                  </a:cubicBezTo>
                  <a:cubicBezTo>
                    <a:pt x="181355" y="93419"/>
                    <a:pt x="187833" y="109169"/>
                    <a:pt x="187792" y="125575"/>
                  </a:cubicBezTo>
                  <a:cubicBezTo>
                    <a:pt x="187774" y="138594"/>
                    <a:pt x="184719" y="151429"/>
                    <a:pt x="178868" y="163059"/>
                  </a:cubicBezTo>
                  <a:close/>
                </a:path>
              </a:pathLst>
            </a:custGeom>
            <a:grpFill/>
            <a:ln w="63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03F91FA1-69AB-41E8-9B2E-F14E0804C5EE}"/>
                </a:ext>
              </a:extLst>
            </p:cNvPr>
            <p:cNvSpPr/>
            <p:nvPr/>
          </p:nvSpPr>
          <p:spPr>
            <a:xfrm>
              <a:off x="11736740" y="4031508"/>
              <a:ext cx="13964" cy="48586"/>
            </a:xfrm>
            <a:custGeom>
              <a:avLst/>
              <a:gdLst>
                <a:gd name="connsiteX0" fmla="*/ 6902 w 13964"/>
                <a:gd name="connsiteY0" fmla="*/ 15436 h 48586"/>
                <a:gd name="connsiteX1" fmla="*/ 8373 w 13964"/>
                <a:gd name="connsiteY1" fmla="*/ 4409 h 48586"/>
                <a:gd name="connsiteX2" fmla="*/ 6014 w 13964"/>
                <a:gd name="connsiteY2" fmla="*/ 136 h 48586"/>
                <a:gd name="connsiteX3" fmla="*/ 1742 w 13964"/>
                <a:gd name="connsiteY3" fmla="*/ 2495 h 48586"/>
                <a:gd name="connsiteX4" fmla="*/ 1716 w 13964"/>
                <a:gd name="connsiteY4" fmla="*/ 2591 h 48586"/>
                <a:gd name="connsiteX5" fmla="*/ 0 w 13964"/>
                <a:gd name="connsiteY5" fmla="*/ 15436 h 48586"/>
                <a:gd name="connsiteX6" fmla="*/ 7442 w 13964"/>
                <a:gd name="connsiteY6" fmla="*/ 46710 h 48586"/>
                <a:gd name="connsiteX7" fmla="*/ 12088 w 13964"/>
                <a:gd name="connsiteY7" fmla="*/ 48205 h 48586"/>
                <a:gd name="connsiteX8" fmla="*/ 13605 w 13964"/>
                <a:gd name="connsiteY8" fmla="*/ 43602 h 48586"/>
                <a:gd name="connsiteX9" fmla="*/ 6902 w 13964"/>
                <a:gd name="connsiteY9" fmla="*/ 15436 h 4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64" h="48586">
                  <a:moveTo>
                    <a:pt x="6902" y="15436"/>
                  </a:moveTo>
                  <a:cubicBezTo>
                    <a:pt x="6899" y="11711"/>
                    <a:pt x="7394" y="8003"/>
                    <a:pt x="8373" y="4409"/>
                  </a:cubicBezTo>
                  <a:cubicBezTo>
                    <a:pt x="8902" y="2578"/>
                    <a:pt x="7846" y="665"/>
                    <a:pt x="6014" y="136"/>
                  </a:cubicBezTo>
                  <a:cubicBezTo>
                    <a:pt x="4183" y="-392"/>
                    <a:pt x="2270" y="664"/>
                    <a:pt x="1742" y="2495"/>
                  </a:cubicBezTo>
                  <a:cubicBezTo>
                    <a:pt x="1733" y="2527"/>
                    <a:pt x="1724" y="2559"/>
                    <a:pt x="1716" y="2591"/>
                  </a:cubicBezTo>
                  <a:cubicBezTo>
                    <a:pt x="574" y="6777"/>
                    <a:pt x="-3" y="11097"/>
                    <a:pt x="0" y="15436"/>
                  </a:cubicBezTo>
                  <a:cubicBezTo>
                    <a:pt x="12" y="26298"/>
                    <a:pt x="2561" y="37007"/>
                    <a:pt x="7442" y="46710"/>
                  </a:cubicBezTo>
                  <a:cubicBezTo>
                    <a:pt x="8312" y="48405"/>
                    <a:pt x="10392" y="49075"/>
                    <a:pt x="12088" y="48205"/>
                  </a:cubicBezTo>
                  <a:cubicBezTo>
                    <a:pt x="13767" y="47343"/>
                    <a:pt x="14443" y="45293"/>
                    <a:pt x="13605" y="43602"/>
                  </a:cubicBezTo>
                  <a:cubicBezTo>
                    <a:pt x="9208" y="34863"/>
                    <a:pt x="6913" y="25219"/>
                    <a:pt x="6902" y="15436"/>
                  </a:cubicBezTo>
                  <a:close/>
                </a:path>
              </a:pathLst>
            </a:custGeom>
            <a:grpFill/>
            <a:ln w="63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1461882F-E717-4D80-BF8F-E5F2506F206D}"/>
                </a:ext>
              </a:extLst>
            </p:cNvPr>
            <p:cNvSpPr/>
            <p:nvPr/>
          </p:nvSpPr>
          <p:spPr>
            <a:xfrm>
              <a:off x="11743974" y="4011844"/>
              <a:ext cx="12685" cy="14050"/>
            </a:xfrm>
            <a:custGeom>
              <a:avLst/>
              <a:gdLst>
                <a:gd name="connsiteX0" fmla="*/ 6779 w 12685"/>
                <a:gd name="connsiteY0" fmla="*/ 1023 h 14050"/>
                <a:gd name="connsiteX1" fmla="*/ 585 w 12685"/>
                <a:gd name="connsiteY1" fmla="*/ 8678 h 14050"/>
                <a:gd name="connsiteX2" fmla="*/ 1530 w 12685"/>
                <a:gd name="connsiteY2" fmla="*/ 13466 h 14050"/>
                <a:gd name="connsiteX3" fmla="*/ 6318 w 12685"/>
                <a:gd name="connsiteY3" fmla="*/ 12520 h 14050"/>
                <a:gd name="connsiteX4" fmla="*/ 6363 w 12685"/>
                <a:gd name="connsiteY4" fmla="*/ 12452 h 14050"/>
                <a:gd name="connsiteX5" fmla="*/ 11687 w 12685"/>
                <a:gd name="connsiteY5" fmla="*/ 5880 h 14050"/>
                <a:gd name="connsiteX6" fmla="*/ 11663 w 12685"/>
                <a:gd name="connsiteY6" fmla="*/ 999 h 14050"/>
                <a:gd name="connsiteX7" fmla="*/ 6783 w 12685"/>
                <a:gd name="connsiteY7" fmla="*/ 1023 h 1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85" h="14050">
                  <a:moveTo>
                    <a:pt x="6779" y="1023"/>
                  </a:moveTo>
                  <a:cubicBezTo>
                    <a:pt x="4462" y="3360"/>
                    <a:pt x="2387" y="5924"/>
                    <a:pt x="585" y="8678"/>
                  </a:cubicBezTo>
                  <a:cubicBezTo>
                    <a:pt x="-476" y="10261"/>
                    <a:pt x="-53" y="12405"/>
                    <a:pt x="1530" y="13466"/>
                  </a:cubicBezTo>
                  <a:cubicBezTo>
                    <a:pt x="3113" y="14527"/>
                    <a:pt x="5257" y="14104"/>
                    <a:pt x="6318" y="12520"/>
                  </a:cubicBezTo>
                  <a:cubicBezTo>
                    <a:pt x="6333" y="12498"/>
                    <a:pt x="6348" y="12475"/>
                    <a:pt x="6363" y="12452"/>
                  </a:cubicBezTo>
                  <a:cubicBezTo>
                    <a:pt x="7913" y="10088"/>
                    <a:pt x="9696" y="7887"/>
                    <a:pt x="11687" y="5880"/>
                  </a:cubicBezTo>
                  <a:cubicBezTo>
                    <a:pt x="13028" y="4525"/>
                    <a:pt x="13018" y="2340"/>
                    <a:pt x="11663" y="999"/>
                  </a:cubicBezTo>
                  <a:cubicBezTo>
                    <a:pt x="10309" y="-342"/>
                    <a:pt x="8124" y="-332"/>
                    <a:pt x="6783" y="1023"/>
                  </a:cubicBezTo>
                  <a:close/>
                </a:path>
              </a:pathLst>
            </a:custGeom>
            <a:grpFill/>
            <a:ln w="63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pic>
        <p:nvPicPr>
          <p:cNvPr id="16" name="גרפיקה 15">
            <a:extLst>
              <a:ext uri="{FF2B5EF4-FFF2-40B4-BE49-F238E27FC236}">
                <a16:creationId xmlns:a16="http://schemas.microsoft.com/office/drawing/2014/main" id="{BFE08A75-4237-436A-8827-E120511F9B7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22497" y="4508296"/>
            <a:ext cx="210822" cy="210822"/>
          </a:xfrm>
          <a:prstGeom prst="rect">
            <a:avLst/>
          </a:prstGeom>
        </p:spPr>
      </p:pic>
      <p:pic>
        <p:nvPicPr>
          <p:cNvPr id="17" name="גרפיקה 16">
            <a:extLst>
              <a:ext uri="{FF2B5EF4-FFF2-40B4-BE49-F238E27FC236}">
                <a16:creationId xmlns:a16="http://schemas.microsoft.com/office/drawing/2014/main" id="{FF5B157E-4668-4D61-B21D-E4DB07291B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673907" y="5914366"/>
            <a:ext cx="292100" cy="31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28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היערכות - חינו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9A562F08-A08F-4FC7-8498-2D1ABC1AC79F}"/>
              </a:ext>
            </a:extLst>
          </p:cNvPr>
          <p:cNvSpPr/>
          <p:nvPr/>
        </p:nvSpPr>
        <p:spPr>
          <a:xfrm>
            <a:off x="11638982" y="209550"/>
            <a:ext cx="361950" cy="6438900"/>
          </a:xfrm>
          <a:prstGeom prst="roundRect">
            <a:avLst>
              <a:gd name="adj" fmla="val 32456"/>
            </a:avLst>
          </a:prstGeom>
          <a:solidFill>
            <a:schemeClr val="bg1"/>
          </a:solidFill>
          <a:ln>
            <a:noFill/>
          </a:ln>
          <a:effectLst>
            <a:outerShdw blurRad="7239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28D933A5-7EEF-42C7-A799-21181A513A54}"/>
              </a:ext>
            </a:extLst>
          </p:cNvPr>
          <p:cNvSpPr/>
          <p:nvPr userDrawn="1"/>
        </p:nvSpPr>
        <p:spPr>
          <a:xfrm>
            <a:off x="11694663" y="4485440"/>
            <a:ext cx="250589" cy="2505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 hidden="1">
            <a:extLst>
              <a:ext uri="{FF2B5EF4-FFF2-40B4-BE49-F238E27FC236}">
                <a16:creationId xmlns:a16="http://schemas.microsoft.com/office/drawing/2014/main" id="{2562EE5C-CE83-429D-833C-EC2522215A71}"/>
              </a:ext>
            </a:extLst>
          </p:cNvPr>
          <p:cNvSpPr/>
          <p:nvPr userDrawn="1"/>
        </p:nvSpPr>
        <p:spPr>
          <a:xfrm>
            <a:off x="11861800" y="0"/>
            <a:ext cx="330200" cy="6858000"/>
          </a:xfrm>
          <a:prstGeom prst="rect">
            <a:avLst/>
          </a:prstGeom>
          <a:solidFill>
            <a:srgbClr val="E0E0E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 hidden="1">
            <a:extLst>
              <a:ext uri="{FF2B5EF4-FFF2-40B4-BE49-F238E27FC236}">
                <a16:creationId xmlns:a16="http://schemas.microsoft.com/office/drawing/2014/main" id="{02C56E44-048E-42A3-8F61-FDC345D0D09C}"/>
              </a:ext>
            </a:extLst>
          </p:cNvPr>
          <p:cNvSpPr/>
          <p:nvPr userDrawn="1"/>
        </p:nvSpPr>
        <p:spPr>
          <a:xfrm rot="16200000">
            <a:off x="5854700" y="-5854700"/>
            <a:ext cx="482600" cy="12192000"/>
          </a:xfrm>
          <a:prstGeom prst="rect">
            <a:avLst/>
          </a:prstGeom>
          <a:solidFill>
            <a:srgbClr val="E0E0E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6E9FD9E-BB77-4AEF-9CCD-0D2AAD04210A}"/>
              </a:ext>
            </a:extLst>
          </p:cNvPr>
          <p:cNvSpPr txBox="1"/>
          <p:nvPr/>
        </p:nvSpPr>
        <p:spPr>
          <a:xfrm>
            <a:off x="11617827" y="6325404"/>
            <a:ext cx="404261" cy="2492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80000"/>
              </a:lnSpc>
            </a:pPr>
            <a:fld id="{363722A5-38E4-49FF-A289-1E7AEFEE4FF0}" type="slidenum">
              <a:rPr lang="he-IL" sz="1200" smtClean="0">
                <a:solidFill>
                  <a:schemeClr val="bg1">
                    <a:lumMod val="75000"/>
                  </a:schemeClr>
                </a:solidFill>
                <a:effectLst/>
                <a:latin typeface="Ploni DL 1.1 AAA Light" panose="00000400000000000000" pitchFamily="50" charset="-79"/>
                <a:ea typeface="Times New Roman" panose="02020603050405020304" pitchFamily="18" charset="0"/>
                <a:cs typeface="Ploni DL 1.1 AAA Light" panose="00000400000000000000" pitchFamily="50" charset="-79"/>
              </a:rPr>
              <a:t>‹#›</a:t>
            </a:fld>
            <a:endParaRPr lang="en-US" sz="1200">
              <a:solidFill>
                <a:schemeClr val="bg1">
                  <a:lumMod val="75000"/>
                </a:schemeClr>
              </a:solidFill>
              <a:effectLst/>
              <a:latin typeface="Ploni DL 1.1 AAA Light" panose="00000400000000000000" pitchFamily="50" charset="-79"/>
              <a:ea typeface="Times New Roman" panose="02020603050405020304" pitchFamily="18" charset="0"/>
              <a:cs typeface="Ploni DL 1.1 AAA Light" panose="00000400000000000000" pitchFamily="50" charset="-79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90A370A0-D869-4298-B039-BCC22F20F21E}"/>
              </a:ext>
            </a:extLst>
          </p:cNvPr>
          <p:cNvSpPr txBox="1"/>
          <p:nvPr/>
        </p:nvSpPr>
        <p:spPr>
          <a:xfrm rot="16200000">
            <a:off x="10958803" y="1073510"/>
            <a:ext cx="1722310" cy="2407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1200">
                <a:solidFill>
                  <a:schemeClr val="bg1">
                    <a:lumMod val="65000"/>
                  </a:schemeClr>
                </a:solidFill>
                <a:effectLst/>
                <a:latin typeface="Afek 1.5 AAA Light" panose="00000400000000000000" pitchFamily="50" charset="-79"/>
                <a:ea typeface="Times New Roman" panose="02020603050405020304" pitchFamily="18" charset="0"/>
                <a:cs typeface="Afek 1.5 AAA Light" panose="00000400000000000000" pitchFamily="50" charset="-79"/>
              </a:rPr>
              <a:t>היערכות שינויי אקלים</a:t>
            </a:r>
            <a:endParaRPr lang="he-IL" sz="1200">
              <a:solidFill>
                <a:schemeClr val="bg1">
                  <a:lumMod val="65000"/>
                </a:schemeClr>
              </a:solidFill>
              <a:latin typeface="Afek 1.5 AAA Light" panose="00000400000000000000" pitchFamily="50" charset="-79"/>
              <a:cs typeface="Afek 1.5 AAA Light" panose="00000400000000000000" pitchFamily="50" charset="-79"/>
            </a:endParaRPr>
          </a:p>
        </p:txBody>
      </p:sp>
      <p:pic>
        <p:nvPicPr>
          <p:cNvPr id="17" name="גרפיקה 16">
            <a:extLst>
              <a:ext uri="{FF2B5EF4-FFF2-40B4-BE49-F238E27FC236}">
                <a16:creationId xmlns:a16="http://schemas.microsoft.com/office/drawing/2014/main" id="{9263E964-04EF-410A-BC8A-96D8F4D290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4129" y="4515974"/>
            <a:ext cx="191656" cy="191656"/>
          </a:xfrm>
          <a:prstGeom prst="rect">
            <a:avLst/>
          </a:prstGeom>
        </p:spPr>
      </p:pic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9A79DFC9-8A5D-4675-BBD8-7F33643CF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08486" y="2640591"/>
            <a:ext cx="222943" cy="222943"/>
          </a:xfrm>
          <a:prstGeom prst="rect">
            <a:avLst/>
          </a:prstGeom>
        </p:spPr>
      </p:pic>
      <p:pic>
        <p:nvPicPr>
          <p:cNvPr id="15" name="גרפיקה 14">
            <a:extLst>
              <a:ext uri="{FF2B5EF4-FFF2-40B4-BE49-F238E27FC236}">
                <a16:creationId xmlns:a16="http://schemas.microsoft.com/office/drawing/2014/main" id="{A675DB38-F4BD-4204-A2FC-B9D234695BA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83778" y="3242853"/>
            <a:ext cx="272358" cy="272358"/>
          </a:xfrm>
          <a:prstGeom prst="rect">
            <a:avLst/>
          </a:prstGeom>
        </p:spPr>
      </p:pic>
      <p:grpSp>
        <p:nvGrpSpPr>
          <p:cNvPr id="18" name="גרפיקה 2">
            <a:extLst>
              <a:ext uri="{FF2B5EF4-FFF2-40B4-BE49-F238E27FC236}">
                <a16:creationId xmlns:a16="http://schemas.microsoft.com/office/drawing/2014/main" id="{0560F05D-212F-4352-A2C9-036C4BCC4EB5}"/>
              </a:ext>
            </a:extLst>
          </p:cNvPr>
          <p:cNvGrpSpPr/>
          <p:nvPr userDrawn="1"/>
        </p:nvGrpSpPr>
        <p:grpSpPr>
          <a:xfrm>
            <a:off x="11716034" y="3904055"/>
            <a:ext cx="194697" cy="234448"/>
            <a:chOff x="11716034" y="3921379"/>
            <a:chExt cx="194697" cy="234448"/>
          </a:xfrm>
          <a:solidFill>
            <a:schemeClr val="bg1">
              <a:lumMod val="65000"/>
            </a:schemeClr>
          </a:solidFill>
        </p:grpSpPr>
        <p:sp>
          <p:nvSpPr>
            <p:cNvPr id="19" name="צורה חופשית: צורה 18">
              <a:extLst>
                <a:ext uri="{FF2B5EF4-FFF2-40B4-BE49-F238E27FC236}">
                  <a16:creationId xmlns:a16="http://schemas.microsoft.com/office/drawing/2014/main" id="{A00FB06E-1296-4ADE-91AE-C5AAF77CFC35}"/>
                </a:ext>
              </a:extLst>
            </p:cNvPr>
            <p:cNvSpPr/>
            <p:nvPr/>
          </p:nvSpPr>
          <p:spPr>
            <a:xfrm>
              <a:off x="11716034" y="3921379"/>
              <a:ext cx="194697" cy="234448"/>
            </a:xfrm>
            <a:custGeom>
              <a:avLst/>
              <a:gdLst>
                <a:gd name="connsiteX0" fmla="*/ 174692 w 194697"/>
                <a:gd name="connsiteY0" fmla="*/ 76921 h 234448"/>
                <a:gd name="connsiteX1" fmla="*/ 108912 w 194697"/>
                <a:gd name="connsiteY1" fmla="*/ 69498 h 234448"/>
                <a:gd name="connsiteX2" fmla="*/ 100798 w 194697"/>
                <a:gd name="connsiteY2" fmla="*/ 72543 h 234448"/>
                <a:gd name="connsiteX3" fmla="*/ 100798 w 194697"/>
                <a:gd name="connsiteY3" fmla="*/ 63669 h 234448"/>
                <a:gd name="connsiteX4" fmla="*/ 157670 w 194697"/>
                <a:gd name="connsiteY4" fmla="*/ 3451 h 234448"/>
                <a:gd name="connsiteX5" fmla="*/ 154223 w 194697"/>
                <a:gd name="connsiteY5" fmla="*/ 0 h 234448"/>
                <a:gd name="connsiteX6" fmla="*/ 154219 w 194697"/>
                <a:gd name="connsiteY6" fmla="*/ 0 h 234448"/>
                <a:gd name="connsiteX7" fmla="*/ 97250 w 194697"/>
                <a:gd name="connsiteY7" fmla="*/ 40520 h 234448"/>
                <a:gd name="connsiteX8" fmla="*/ 75986 w 194697"/>
                <a:gd name="connsiteY8" fmla="*/ 13054 h 234448"/>
                <a:gd name="connsiteX9" fmla="*/ 71194 w 194697"/>
                <a:gd name="connsiteY9" fmla="*/ 13980 h 234448"/>
                <a:gd name="connsiteX10" fmla="*/ 72062 w 194697"/>
                <a:gd name="connsiteY10" fmla="*/ 18732 h 234448"/>
                <a:gd name="connsiteX11" fmla="*/ 93896 w 194697"/>
                <a:gd name="connsiteY11" fmla="*/ 60350 h 234448"/>
                <a:gd name="connsiteX12" fmla="*/ 93896 w 194697"/>
                <a:gd name="connsiteY12" fmla="*/ 72545 h 234448"/>
                <a:gd name="connsiteX13" fmla="*/ 85781 w 194697"/>
                <a:gd name="connsiteY13" fmla="*/ 69498 h 234448"/>
                <a:gd name="connsiteX14" fmla="*/ 20002 w 194697"/>
                <a:gd name="connsiteY14" fmla="*/ 76919 h 234448"/>
                <a:gd name="connsiteX15" fmla="*/ 0 w 194697"/>
                <a:gd name="connsiteY15" fmla="*/ 125566 h 234448"/>
                <a:gd name="connsiteX16" fmla="*/ 9663 w 194697"/>
                <a:gd name="connsiteY16" fmla="*/ 166167 h 234448"/>
                <a:gd name="connsiteX17" fmla="*/ 32932 w 194697"/>
                <a:gd name="connsiteY17" fmla="*/ 212273 h 234448"/>
                <a:gd name="connsiteX18" fmla="*/ 87118 w 194697"/>
                <a:gd name="connsiteY18" fmla="*/ 230116 h 234448"/>
                <a:gd name="connsiteX19" fmla="*/ 96203 w 194697"/>
                <a:gd name="connsiteY19" fmla="*/ 223839 h 234448"/>
                <a:gd name="connsiteX20" fmla="*/ 98498 w 194697"/>
                <a:gd name="connsiteY20" fmla="*/ 223839 h 234448"/>
                <a:gd name="connsiteX21" fmla="*/ 155492 w 194697"/>
                <a:gd name="connsiteY21" fmla="*/ 221350 h 234448"/>
                <a:gd name="connsiteX22" fmla="*/ 161765 w 194697"/>
                <a:gd name="connsiteY22" fmla="*/ 212269 h 234448"/>
                <a:gd name="connsiteX23" fmla="*/ 185035 w 194697"/>
                <a:gd name="connsiteY23" fmla="*/ 166163 h 234448"/>
                <a:gd name="connsiteX24" fmla="*/ 194697 w 194697"/>
                <a:gd name="connsiteY24" fmla="*/ 125562 h 234448"/>
                <a:gd name="connsiteX25" fmla="*/ 174692 w 194697"/>
                <a:gd name="connsiteY25" fmla="*/ 76921 h 234448"/>
                <a:gd name="connsiteX26" fmla="*/ 150651 w 194697"/>
                <a:gd name="connsiteY26" fmla="*/ 7018 h 234448"/>
                <a:gd name="connsiteX27" fmla="*/ 100916 w 194697"/>
                <a:gd name="connsiteY27" fmla="*/ 56753 h 234448"/>
                <a:gd name="connsiteX28" fmla="*/ 150651 w 194697"/>
                <a:gd name="connsiteY28" fmla="*/ 7018 h 234448"/>
                <a:gd name="connsiteX29" fmla="*/ 178868 w 194697"/>
                <a:gd name="connsiteY29" fmla="*/ 163059 h 234448"/>
                <a:gd name="connsiteX30" fmla="*/ 155599 w 194697"/>
                <a:gd name="connsiteY30" fmla="*/ 209166 h 234448"/>
                <a:gd name="connsiteX31" fmla="*/ 110680 w 194697"/>
                <a:gd name="connsiteY31" fmla="*/ 223951 h 234448"/>
                <a:gd name="connsiteX32" fmla="*/ 103154 w 194697"/>
                <a:gd name="connsiteY32" fmla="*/ 218751 h 234448"/>
                <a:gd name="connsiteX33" fmla="*/ 91531 w 194697"/>
                <a:gd name="connsiteY33" fmla="*/ 218751 h 234448"/>
                <a:gd name="connsiteX34" fmla="*/ 44287 w 194697"/>
                <a:gd name="connsiteY34" fmla="*/ 216691 h 234448"/>
                <a:gd name="connsiteX35" fmla="*/ 39087 w 194697"/>
                <a:gd name="connsiteY35" fmla="*/ 209166 h 234448"/>
                <a:gd name="connsiteX36" fmla="*/ 15825 w 194697"/>
                <a:gd name="connsiteY36" fmla="*/ 163059 h 234448"/>
                <a:gd name="connsiteX37" fmla="*/ 6902 w 194697"/>
                <a:gd name="connsiteY37" fmla="*/ 125566 h 234448"/>
                <a:gd name="connsiteX38" fmla="*/ 24908 w 194697"/>
                <a:gd name="connsiteY38" fmla="*/ 81788 h 234448"/>
                <a:gd name="connsiteX39" fmla="*/ 82082 w 194697"/>
                <a:gd name="connsiteY39" fmla="*/ 75337 h 234448"/>
                <a:gd name="connsiteX40" fmla="*/ 97041 w 194697"/>
                <a:gd name="connsiteY40" fmla="*/ 79743 h 234448"/>
                <a:gd name="connsiteX41" fmla="*/ 97347 w 194697"/>
                <a:gd name="connsiteY41" fmla="*/ 79774 h 234448"/>
                <a:gd name="connsiteX42" fmla="*/ 97652 w 194697"/>
                <a:gd name="connsiteY42" fmla="*/ 79743 h 234448"/>
                <a:gd name="connsiteX43" fmla="*/ 112612 w 194697"/>
                <a:gd name="connsiteY43" fmla="*/ 75337 h 234448"/>
                <a:gd name="connsiteX44" fmla="*/ 169785 w 194697"/>
                <a:gd name="connsiteY44" fmla="*/ 81788 h 234448"/>
                <a:gd name="connsiteX45" fmla="*/ 187792 w 194697"/>
                <a:gd name="connsiteY45" fmla="*/ 125575 h 234448"/>
                <a:gd name="connsiteX46" fmla="*/ 178868 w 194697"/>
                <a:gd name="connsiteY46" fmla="*/ 163059 h 23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4697" h="234448">
                  <a:moveTo>
                    <a:pt x="174692" y="76921"/>
                  </a:moveTo>
                  <a:cubicBezTo>
                    <a:pt x="157185" y="59398"/>
                    <a:pt x="129884" y="56318"/>
                    <a:pt x="108912" y="69498"/>
                  </a:cubicBezTo>
                  <a:cubicBezTo>
                    <a:pt x="106443" y="71056"/>
                    <a:pt x="103682" y="72092"/>
                    <a:pt x="100798" y="72543"/>
                  </a:cubicBezTo>
                  <a:lnTo>
                    <a:pt x="100798" y="63669"/>
                  </a:lnTo>
                  <a:cubicBezTo>
                    <a:pt x="132702" y="61805"/>
                    <a:pt x="157631" y="35409"/>
                    <a:pt x="157670" y="3451"/>
                  </a:cubicBezTo>
                  <a:cubicBezTo>
                    <a:pt x="157671" y="1546"/>
                    <a:pt x="156127" y="1"/>
                    <a:pt x="154223" y="0"/>
                  </a:cubicBezTo>
                  <a:cubicBezTo>
                    <a:pt x="154221" y="0"/>
                    <a:pt x="154220" y="0"/>
                    <a:pt x="154219" y="0"/>
                  </a:cubicBezTo>
                  <a:cubicBezTo>
                    <a:pt x="128550" y="34"/>
                    <a:pt x="105704" y="16283"/>
                    <a:pt x="97250" y="40520"/>
                  </a:cubicBezTo>
                  <a:cubicBezTo>
                    <a:pt x="93164" y="29391"/>
                    <a:pt x="85737" y="19798"/>
                    <a:pt x="75986" y="13054"/>
                  </a:cubicBezTo>
                  <a:cubicBezTo>
                    <a:pt x="74408" y="11987"/>
                    <a:pt x="72262" y="12401"/>
                    <a:pt x="71194" y="13980"/>
                  </a:cubicBezTo>
                  <a:cubicBezTo>
                    <a:pt x="70142" y="15536"/>
                    <a:pt x="70528" y="17648"/>
                    <a:pt x="72062" y="18732"/>
                  </a:cubicBezTo>
                  <a:cubicBezTo>
                    <a:pt x="85732" y="28178"/>
                    <a:pt x="93893" y="43734"/>
                    <a:pt x="93896" y="60350"/>
                  </a:cubicBezTo>
                  <a:lnTo>
                    <a:pt x="93896" y="72545"/>
                  </a:lnTo>
                  <a:cubicBezTo>
                    <a:pt x="91012" y="72093"/>
                    <a:pt x="88250" y="71056"/>
                    <a:pt x="85781" y="69498"/>
                  </a:cubicBezTo>
                  <a:cubicBezTo>
                    <a:pt x="64810" y="56316"/>
                    <a:pt x="37509" y="59396"/>
                    <a:pt x="20002" y="76919"/>
                  </a:cubicBezTo>
                  <a:cubicBezTo>
                    <a:pt x="7149" y="89842"/>
                    <a:pt x="-45" y="107340"/>
                    <a:pt x="0" y="125566"/>
                  </a:cubicBezTo>
                  <a:cubicBezTo>
                    <a:pt x="17" y="139667"/>
                    <a:pt x="3325" y="153570"/>
                    <a:pt x="9663" y="166167"/>
                  </a:cubicBezTo>
                  <a:lnTo>
                    <a:pt x="32932" y="212273"/>
                  </a:lnTo>
                  <a:cubicBezTo>
                    <a:pt x="42968" y="232163"/>
                    <a:pt x="67228" y="240151"/>
                    <a:pt x="87118" y="230116"/>
                  </a:cubicBezTo>
                  <a:cubicBezTo>
                    <a:pt x="90419" y="228450"/>
                    <a:pt x="93477" y="226338"/>
                    <a:pt x="96203" y="223839"/>
                  </a:cubicBezTo>
                  <a:cubicBezTo>
                    <a:pt x="96851" y="223240"/>
                    <a:pt x="97851" y="223240"/>
                    <a:pt x="98498" y="223839"/>
                  </a:cubicBezTo>
                  <a:cubicBezTo>
                    <a:pt x="114924" y="238891"/>
                    <a:pt x="140441" y="237777"/>
                    <a:pt x="155492" y="221350"/>
                  </a:cubicBezTo>
                  <a:cubicBezTo>
                    <a:pt x="157989" y="218625"/>
                    <a:pt x="160100" y="215571"/>
                    <a:pt x="161765" y="212269"/>
                  </a:cubicBezTo>
                  <a:lnTo>
                    <a:pt x="185035" y="166163"/>
                  </a:lnTo>
                  <a:cubicBezTo>
                    <a:pt x="191373" y="153566"/>
                    <a:pt x="194682" y="139663"/>
                    <a:pt x="194697" y="125562"/>
                  </a:cubicBezTo>
                  <a:cubicBezTo>
                    <a:pt x="194741" y="107337"/>
                    <a:pt x="187545" y="89842"/>
                    <a:pt x="174692" y="76921"/>
                  </a:cubicBezTo>
                  <a:close/>
                  <a:moveTo>
                    <a:pt x="150651" y="7018"/>
                  </a:moveTo>
                  <a:cubicBezTo>
                    <a:pt x="148829" y="33695"/>
                    <a:pt x="127593" y="54931"/>
                    <a:pt x="100916" y="56753"/>
                  </a:cubicBezTo>
                  <a:cubicBezTo>
                    <a:pt x="102738" y="30077"/>
                    <a:pt x="123974" y="8840"/>
                    <a:pt x="150651" y="7018"/>
                  </a:cubicBezTo>
                  <a:close/>
                  <a:moveTo>
                    <a:pt x="178868" y="163059"/>
                  </a:moveTo>
                  <a:lnTo>
                    <a:pt x="155599" y="209166"/>
                  </a:lnTo>
                  <a:cubicBezTo>
                    <a:pt x="147278" y="225653"/>
                    <a:pt x="127167" y="232273"/>
                    <a:pt x="110680" y="223951"/>
                  </a:cubicBezTo>
                  <a:cubicBezTo>
                    <a:pt x="107945" y="222571"/>
                    <a:pt x="105413" y="220822"/>
                    <a:pt x="103154" y="218751"/>
                  </a:cubicBezTo>
                  <a:cubicBezTo>
                    <a:pt x="99875" y="215715"/>
                    <a:pt x="94811" y="215715"/>
                    <a:pt x="91531" y="218751"/>
                  </a:cubicBezTo>
                  <a:cubicBezTo>
                    <a:pt x="77916" y="231228"/>
                    <a:pt x="56764" y="230307"/>
                    <a:pt x="44287" y="216691"/>
                  </a:cubicBezTo>
                  <a:cubicBezTo>
                    <a:pt x="42217" y="214433"/>
                    <a:pt x="40467" y="211901"/>
                    <a:pt x="39087" y="209166"/>
                  </a:cubicBezTo>
                  <a:lnTo>
                    <a:pt x="15825" y="163059"/>
                  </a:lnTo>
                  <a:cubicBezTo>
                    <a:pt x="9973" y="151426"/>
                    <a:pt x="6917" y="138588"/>
                    <a:pt x="6902" y="125566"/>
                  </a:cubicBezTo>
                  <a:cubicBezTo>
                    <a:pt x="6863" y="109163"/>
                    <a:pt x="13340" y="93416"/>
                    <a:pt x="24908" y="81788"/>
                  </a:cubicBezTo>
                  <a:cubicBezTo>
                    <a:pt x="40125" y="66558"/>
                    <a:pt x="63854" y="63881"/>
                    <a:pt x="82082" y="75337"/>
                  </a:cubicBezTo>
                  <a:cubicBezTo>
                    <a:pt x="86561" y="78170"/>
                    <a:pt x="91742" y="79696"/>
                    <a:pt x="97041" y="79743"/>
                  </a:cubicBezTo>
                  <a:cubicBezTo>
                    <a:pt x="97144" y="79743"/>
                    <a:pt x="97238" y="79774"/>
                    <a:pt x="97347" y="79774"/>
                  </a:cubicBezTo>
                  <a:cubicBezTo>
                    <a:pt x="97455" y="79774"/>
                    <a:pt x="97544" y="79753"/>
                    <a:pt x="97652" y="79743"/>
                  </a:cubicBezTo>
                  <a:cubicBezTo>
                    <a:pt x="102952" y="79696"/>
                    <a:pt x="108133" y="78170"/>
                    <a:pt x="112612" y="75337"/>
                  </a:cubicBezTo>
                  <a:cubicBezTo>
                    <a:pt x="130839" y="63880"/>
                    <a:pt x="154569" y="66557"/>
                    <a:pt x="169785" y="81788"/>
                  </a:cubicBezTo>
                  <a:cubicBezTo>
                    <a:pt x="181355" y="93419"/>
                    <a:pt x="187833" y="109169"/>
                    <a:pt x="187792" y="125575"/>
                  </a:cubicBezTo>
                  <a:cubicBezTo>
                    <a:pt x="187774" y="138594"/>
                    <a:pt x="184719" y="151429"/>
                    <a:pt x="178868" y="163059"/>
                  </a:cubicBezTo>
                  <a:close/>
                </a:path>
              </a:pathLst>
            </a:custGeom>
            <a:grpFill/>
            <a:ln w="63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03F91FA1-69AB-41E8-9B2E-F14E0804C5EE}"/>
                </a:ext>
              </a:extLst>
            </p:cNvPr>
            <p:cNvSpPr/>
            <p:nvPr/>
          </p:nvSpPr>
          <p:spPr>
            <a:xfrm>
              <a:off x="11736740" y="4031508"/>
              <a:ext cx="13964" cy="48586"/>
            </a:xfrm>
            <a:custGeom>
              <a:avLst/>
              <a:gdLst>
                <a:gd name="connsiteX0" fmla="*/ 6902 w 13964"/>
                <a:gd name="connsiteY0" fmla="*/ 15436 h 48586"/>
                <a:gd name="connsiteX1" fmla="*/ 8373 w 13964"/>
                <a:gd name="connsiteY1" fmla="*/ 4409 h 48586"/>
                <a:gd name="connsiteX2" fmla="*/ 6014 w 13964"/>
                <a:gd name="connsiteY2" fmla="*/ 136 h 48586"/>
                <a:gd name="connsiteX3" fmla="*/ 1742 w 13964"/>
                <a:gd name="connsiteY3" fmla="*/ 2495 h 48586"/>
                <a:gd name="connsiteX4" fmla="*/ 1716 w 13964"/>
                <a:gd name="connsiteY4" fmla="*/ 2591 h 48586"/>
                <a:gd name="connsiteX5" fmla="*/ 0 w 13964"/>
                <a:gd name="connsiteY5" fmla="*/ 15436 h 48586"/>
                <a:gd name="connsiteX6" fmla="*/ 7442 w 13964"/>
                <a:gd name="connsiteY6" fmla="*/ 46710 h 48586"/>
                <a:gd name="connsiteX7" fmla="*/ 12088 w 13964"/>
                <a:gd name="connsiteY7" fmla="*/ 48205 h 48586"/>
                <a:gd name="connsiteX8" fmla="*/ 13605 w 13964"/>
                <a:gd name="connsiteY8" fmla="*/ 43602 h 48586"/>
                <a:gd name="connsiteX9" fmla="*/ 6902 w 13964"/>
                <a:gd name="connsiteY9" fmla="*/ 15436 h 4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64" h="48586">
                  <a:moveTo>
                    <a:pt x="6902" y="15436"/>
                  </a:moveTo>
                  <a:cubicBezTo>
                    <a:pt x="6899" y="11711"/>
                    <a:pt x="7394" y="8003"/>
                    <a:pt x="8373" y="4409"/>
                  </a:cubicBezTo>
                  <a:cubicBezTo>
                    <a:pt x="8902" y="2578"/>
                    <a:pt x="7846" y="665"/>
                    <a:pt x="6014" y="136"/>
                  </a:cubicBezTo>
                  <a:cubicBezTo>
                    <a:pt x="4183" y="-392"/>
                    <a:pt x="2270" y="664"/>
                    <a:pt x="1742" y="2495"/>
                  </a:cubicBezTo>
                  <a:cubicBezTo>
                    <a:pt x="1733" y="2527"/>
                    <a:pt x="1724" y="2559"/>
                    <a:pt x="1716" y="2591"/>
                  </a:cubicBezTo>
                  <a:cubicBezTo>
                    <a:pt x="574" y="6777"/>
                    <a:pt x="-3" y="11097"/>
                    <a:pt x="0" y="15436"/>
                  </a:cubicBezTo>
                  <a:cubicBezTo>
                    <a:pt x="12" y="26298"/>
                    <a:pt x="2561" y="37007"/>
                    <a:pt x="7442" y="46710"/>
                  </a:cubicBezTo>
                  <a:cubicBezTo>
                    <a:pt x="8312" y="48405"/>
                    <a:pt x="10392" y="49075"/>
                    <a:pt x="12088" y="48205"/>
                  </a:cubicBezTo>
                  <a:cubicBezTo>
                    <a:pt x="13767" y="47343"/>
                    <a:pt x="14443" y="45293"/>
                    <a:pt x="13605" y="43602"/>
                  </a:cubicBezTo>
                  <a:cubicBezTo>
                    <a:pt x="9208" y="34863"/>
                    <a:pt x="6913" y="25219"/>
                    <a:pt x="6902" y="15436"/>
                  </a:cubicBezTo>
                  <a:close/>
                </a:path>
              </a:pathLst>
            </a:custGeom>
            <a:grpFill/>
            <a:ln w="63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1461882F-E717-4D80-BF8F-E5F2506F206D}"/>
                </a:ext>
              </a:extLst>
            </p:cNvPr>
            <p:cNvSpPr/>
            <p:nvPr/>
          </p:nvSpPr>
          <p:spPr>
            <a:xfrm>
              <a:off x="11743974" y="4011844"/>
              <a:ext cx="12685" cy="14050"/>
            </a:xfrm>
            <a:custGeom>
              <a:avLst/>
              <a:gdLst>
                <a:gd name="connsiteX0" fmla="*/ 6779 w 12685"/>
                <a:gd name="connsiteY0" fmla="*/ 1023 h 14050"/>
                <a:gd name="connsiteX1" fmla="*/ 585 w 12685"/>
                <a:gd name="connsiteY1" fmla="*/ 8678 h 14050"/>
                <a:gd name="connsiteX2" fmla="*/ 1530 w 12685"/>
                <a:gd name="connsiteY2" fmla="*/ 13466 h 14050"/>
                <a:gd name="connsiteX3" fmla="*/ 6318 w 12685"/>
                <a:gd name="connsiteY3" fmla="*/ 12520 h 14050"/>
                <a:gd name="connsiteX4" fmla="*/ 6363 w 12685"/>
                <a:gd name="connsiteY4" fmla="*/ 12452 h 14050"/>
                <a:gd name="connsiteX5" fmla="*/ 11687 w 12685"/>
                <a:gd name="connsiteY5" fmla="*/ 5880 h 14050"/>
                <a:gd name="connsiteX6" fmla="*/ 11663 w 12685"/>
                <a:gd name="connsiteY6" fmla="*/ 999 h 14050"/>
                <a:gd name="connsiteX7" fmla="*/ 6783 w 12685"/>
                <a:gd name="connsiteY7" fmla="*/ 1023 h 1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85" h="14050">
                  <a:moveTo>
                    <a:pt x="6779" y="1023"/>
                  </a:moveTo>
                  <a:cubicBezTo>
                    <a:pt x="4462" y="3360"/>
                    <a:pt x="2387" y="5924"/>
                    <a:pt x="585" y="8678"/>
                  </a:cubicBezTo>
                  <a:cubicBezTo>
                    <a:pt x="-476" y="10261"/>
                    <a:pt x="-53" y="12405"/>
                    <a:pt x="1530" y="13466"/>
                  </a:cubicBezTo>
                  <a:cubicBezTo>
                    <a:pt x="3113" y="14527"/>
                    <a:pt x="5257" y="14104"/>
                    <a:pt x="6318" y="12520"/>
                  </a:cubicBezTo>
                  <a:cubicBezTo>
                    <a:pt x="6333" y="12498"/>
                    <a:pt x="6348" y="12475"/>
                    <a:pt x="6363" y="12452"/>
                  </a:cubicBezTo>
                  <a:cubicBezTo>
                    <a:pt x="7913" y="10088"/>
                    <a:pt x="9696" y="7887"/>
                    <a:pt x="11687" y="5880"/>
                  </a:cubicBezTo>
                  <a:cubicBezTo>
                    <a:pt x="13028" y="4525"/>
                    <a:pt x="13018" y="2340"/>
                    <a:pt x="11663" y="999"/>
                  </a:cubicBezTo>
                  <a:cubicBezTo>
                    <a:pt x="10309" y="-342"/>
                    <a:pt x="8124" y="-332"/>
                    <a:pt x="6783" y="1023"/>
                  </a:cubicBezTo>
                  <a:close/>
                </a:path>
              </a:pathLst>
            </a:custGeom>
            <a:grpFill/>
            <a:ln w="63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pic>
        <p:nvPicPr>
          <p:cNvPr id="16" name="גרפיקה 15">
            <a:extLst>
              <a:ext uri="{FF2B5EF4-FFF2-40B4-BE49-F238E27FC236}">
                <a16:creationId xmlns:a16="http://schemas.microsoft.com/office/drawing/2014/main" id="{9244704A-E782-4C76-9050-F4CFAB48E72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673907" y="5914366"/>
            <a:ext cx="292100" cy="31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08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הפחתה - כלל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 hidden="1">
            <a:extLst>
              <a:ext uri="{FF2B5EF4-FFF2-40B4-BE49-F238E27FC236}">
                <a16:creationId xmlns:a16="http://schemas.microsoft.com/office/drawing/2014/main" id="{2562EE5C-CE83-429D-833C-EC2522215A71}"/>
              </a:ext>
            </a:extLst>
          </p:cNvPr>
          <p:cNvSpPr/>
          <p:nvPr userDrawn="1"/>
        </p:nvSpPr>
        <p:spPr>
          <a:xfrm>
            <a:off x="11861800" y="0"/>
            <a:ext cx="330200" cy="6858000"/>
          </a:xfrm>
          <a:prstGeom prst="rect">
            <a:avLst/>
          </a:prstGeom>
          <a:solidFill>
            <a:srgbClr val="E0E0E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 hidden="1">
            <a:extLst>
              <a:ext uri="{FF2B5EF4-FFF2-40B4-BE49-F238E27FC236}">
                <a16:creationId xmlns:a16="http://schemas.microsoft.com/office/drawing/2014/main" id="{02C56E44-048E-42A3-8F61-FDC345D0D09C}"/>
              </a:ext>
            </a:extLst>
          </p:cNvPr>
          <p:cNvSpPr/>
          <p:nvPr userDrawn="1"/>
        </p:nvSpPr>
        <p:spPr>
          <a:xfrm rot="16200000">
            <a:off x="5854700" y="-5854700"/>
            <a:ext cx="482600" cy="12192000"/>
          </a:xfrm>
          <a:prstGeom prst="rect">
            <a:avLst/>
          </a:prstGeom>
          <a:solidFill>
            <a:srgbClr val="E0E0E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מלבן: פינות מעוגלות 43">
            <a:extLst>
              <a:ext uri="{FF2B5EF4-FFF2-40B4-BE49-F238E27FC236}">
                <a16:creationId xmlns:a16="http://schemas.microsoft.com/office/drawing/2014/main" id="{DDD707BA-A319-4D90-A6E1-EBD7DD1A74A6}"/>
              </a:ext>
            </a:extLst>
          </p:cNvPr>
          <p:cNvSpPr/>
          <p:nvPr userDrawn="1"/>
        </p:nvSpPr>
        <p:spPr>
          <a:xfrm>
            <a:off x="11638982" y="209550"/>
            <a:ext cx="361950" cy="6438900"/>
          </a:xfrm>
          <a:prstGeom prst="roundRect">
            <a:avLst>
              <a:gd name="adj" fmla="val 32456"/>
            </a:avLst>
          </a:prstGeom>
          <a:solidFill>
            <a:schemeClr val="bg1"/>
          </a:solidFill>
          <a:ln>
            <a:noFill/>
          </a:ln>
          <a:effectLst>
            <a:outerShdw blurRad="7239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6087E24C-6CA4-4AA5-9775-EB2915A32FE7}"/>
              </a:ext>
            </a:extLst>
          </p:cNvPr>
          <p:cNvSpPr txBox="1"/>
          <p:nvPr userDrawn="1"/>
        </p:nvSpPr>
        <p:spPr>
          <a:xfrm>
            <a:off x="11617827" y="6325404"/>
            <a:ext cx="404261" cy="2492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80000"/>
              </a:lnSpc>
            </a:pPr>
            <a:fld id="{363722A5-38E4-49FF-A289-1E7AEFEE4FF0}" type="slidenum">
              <a:rPr lang="he-IL" sz="1200" smtClean="0">
                <a:solidFill>
                  <a:schemeClr val="bg1">
                    <a:lumMod val="75000"/>
                  </a:schemeClr>
                </a:solidFill>
                <a:effectLst/>
                <a:latin typeface="Ploni DL 1.1 AAA Light" panose="00000400000000000000" pitchFamily="50" charset="-79"/>
                <a:ea typeface="Times New Roman" panose="02020603050405020304" pitchFamily="18" charset="0"/>
                <a:cs typeface="Ploni DL 1.1 AAA Light" panose="00000400000000000000" pitchFamily="50" charset="-79"/>
              </a:rPr>
              <a:t>‹#›</a:t>
            </a:fld>
            <a:endParaRPr lang="en-US" sz="1200">
              <a:solidFill>
                <a:schemeClr val="bg1">
                  <a:lumMod val="75000"/>
                </a:schemeClr>
              </a:solidFill>
              <a:effectLst/>
              <a:latin typeface="Ploni DL 1.1 AAA Light" panose="00000400000000000000" pitchFamily="50" charset="-79"/>
              <a:ea typeface="Times New Roman" panose="02020603050405020304" pitchFamily="18" charset="0"/>
              <a:cs typeface="Ploni DL 1.1 AAA Light" panose="00000400000000000000" pitchFamily="50" charset="-79"/>
            </a:endParaRPr>
          </a:p>
        </p:txBody>
      </p:sp>
      <p:grpSp>
        <p:nvGrpSpPr>
          <p:cNvPr id="46" name="גרפיקה 6">
            <a:extLst>
              <a:ext uri="{FF2B5EF4-FFF2-40B4-BE49-F238E27FC236}">
                <a16:creationId xmlns:a16="http://schemas.microsoft.com/office/drawing/2014/main" id="{499D2B25-EE06-424B-AD3C-93BA9F094157}"/>
              </a:ext>
            </a:extLst>
          </p:cNvPr>
          <p:cNvGrpSpPr/>
          <p:nvPr userDrawn="1"/>
        </p:nvGrpSpPr>
        <p:grpSpPr>
          <a:xfrm>
            <a:off x="11733758" y="2982216"/>
            <a:ext cx="172398" cy="177194"/>
            <a:chOff x="11023314" y="2592127"/>
            <a:chExt cx="297031" cy="305293"/>
          </a:xfrm>
          <a:solidFill>
            <a:schemeClr val="accent1"/>
          </a:solidFill>
        </p:grpSpPr>
        <p:sp>
          <p:nvSpPr>
            <p:cNvPr id="47" name="צורה חופשית: צורה 46">
              <a:extLst>
                <a:ext uri="{FF2B5EF4-FFF2-40B4-BE49-F238E27FC236}">
                  <a16:creationId xmlns:a16="http://schemas.microsoft.com/office/drawing/2014/main" id="{96EAF62E-3F0A-42BE-85EE-1A5311E75F84}"/>
                </a:ext>
              </a:extLst>
            </p:cNvPr>
            <p:cNvSpPr/>
            <p:nvPr/>
          </p:nvSpPr>
          <p:spPr>
            <a:xfrm>
              <a:off x="11023314" y="2592127"/>
              <a:ext cx="297031" cy="305293"/>
            </a:xfrm>
            <a:custGeom>
              <a:avLst/>
              <a:gdLst>
                <a:gd name="connsiteX0" fmla="*/ 2475 w 297031"/>
                <a:gd name="connsiteY0" fmla="*/ 300871 h 305293"/>
                <a:gd name="connsiteX1" fmla="*/ 9949 w 297031"/>
                <a:gd name="connsiteY1" fmla="*/ 305289 h 305293"/>
                <a:gd name="connsiteX2" fmla="*/ 53709 w 297031"/>
                <a:gd name="connsiteY2" fmla="*/ 305289 h 305293"/>
                <a:gd name="connsiteX3" fmla="*/ 61739 w 297031"/>
                <a:gd name="connsiteY3" fmla="*/ 299732 h 305293"/>
                <a:gd name="connsiteX4" fmla="*/ 63489 w 297031"/>
                <a:gd name="connsiteY4" fmla="*/ 294981 h 305293"/>
                <a:gd name="connsiteX5" fmla="*/ 236335 w 297031"/>
                <a:gd name="connsiteY5" fmla="*/ 294981 h 305293"/>
                <a:gd name="connsiteX6" fmla="*/ 238113 w 297031"/>
                <a:gd name="connsiteY6" fmla="*/ 299732 h 305293"/>
                <a:gd name="connsiteX7" fmla="*/ 246143 w 297031"/>
                <a:gd name="connsiteY7" fmla="*/ 305289 h 305293"/>
                <a:gd name="connsiteX8" fmla="*/ 289903 w 297031"/>
                <a:gd name="connsiteY8" fmla="*/ 305289 h 305293"/>
                <a:gd name="connsiteX9" fmla="*/ 297405 w 297031"/>
                <a:gd name="connsiteY9" fmla="*/ 300871 h 305293"/>
                <a:gd name="connsiteX10" fmla="*/ 297183 w 297031"/>
                <a:gd name="connsiteY10" fmla="*/ 292202 h 305293"/>
                <a:gd name="connsiteX11" fmla="*/ 234696 w 297031"/>
                <a:gd name="connsiteY11" fmla="*/ 192179 h 305293"/>
                <a:gd name="connsiteX12" fmla="*/ 235807 w 297031"/>
                <a:gd name="connsiteY12" fmla="*/ 191207 h 305293"/>
                <a:gd name="connsiteX13" fmla="*/ 251116 w 297031"/>
                <a:gd name="connsiteY13" fmla="*/ 157671 h 305293"/>
                <a:gd name="connsiteX14" fmla="*/ 251116 w 297031"/>
                <a:gd name="connsiteY14" fmla="*/ 80569 h 305293"/>
                <a:gd name="connsiteX15" fmla="*/ 170542 w 297031"/>
                <a:gd name="connsiteY15" fmla="*/ -5 h 305293"/>
                <a:gd name="connsiteX16" fmla="*/ 129366 w 297031"/>
                <a:gd name="connsiteY16" fmla="*/ -5 h 305293"/>
                <a:gd name="connsiteX17" fmla="*/ 48791 w 297031"/>
                <a:gd name="connsiteY17" fmla="*/ 80569 h 305293"/>
                <a:gd name="connsiteX18" fmla="*/ 48791 w 297031"/>
                <a:gd name="connsiteY18" fmla="*/ 157782 h 305293"/>
                <a:gd name="connsiteX19" fmla="*/ 64100 w 297031"/>
                <a:gd name="connsiteY19" fmla="*/ 191318 h 305293"/>
                <a:gd name="connsiteX20" fmla="*/ 65212 w 297031"/>
                <a:gd name="connsiteY20" fmla="*/ 192290 h 305293"/>
                <a:gd name="connsiteX21" fmla="*/ 64906 w 297031"/>
                <a:gd name="connsiteY21" fmla="*/ 192790 h 305293"/>
                <a:gd name="connsiteX22" fmla="*/ 2753 w 297031"/>
                <a:gd name="connsiteY22" fmla="*/ 292230 h 305293"/>
                <a:gd name="connsiteX23" fmla="*/ 2475 w 297031"/>
                <a:gd name="connsiteY23" fmla="*/ 300871 h 305293"/>
                <a:gd name="connsiteX24" fmla="*/ 66073 w 297031"/>
                <a:gd name="connsiteY24" fmla="*/ 288174 h 305293"/>
                <a:gd name="connsiteX25" fmla="*/ 71241 w 297031"/>
                <a:gd name="connsiteY25" fmla="*/ 274282 h 305293"/>
                <a:gd name="connsiteX26" fmla="*/ 228639 w 297031"/>
                <a:gd name="connsiteY26" fmla="*/ 274282 h 305293"/>
                <a:gd name="connsiteX27" fmla="*/ 233807 w 297031"/>
                <a:gd name="connsiteY27" fmla="*/ 288174 h 305293"/>
                <a:gd name="connsiteX28" fmla="*/ 209357 w 297031"/>
                <a:gd name="connsiteY28" fmla="*/ 222936 h 305293"/>
                <a:gd name="connsiteX29" fmla="*/ 214525 w 297031"/>
                <a:gd name="connsiteY29" fmla="*/ 236689 h 305293"/>
                <a:gd name="connsiteX30" fmla="*/ 85383 w 297031"/>
                <a:gd name="connsiteY30" fmla="*/ 236689 h 305293"/>
                <a:gd name="connsiteX31" fmla="*/ 90551 w 297031"/>
                <a:gd name="connsiteY31" fmla="*/ 222936 h 305293"/>
                <a:gd name="connsiteX32" fmla="*/ 93107 w 297031"/>
                <a:gd name="connsiteY32" fmla="*/ 216101 h 305293"/>
                <a:gd name="connsiteX33" fmla="*/ 98247 w 297031"/>
                <a:gd name="connsiteY33" fmla="*/ 202348 h 305293"/>
                <a:gd name="connsiteX34" fmla="*/ 201633 w 297031"/>
                <a:gd name="connsiteY34" fmla="*/ 202348 h 305293"/>
                <a:gd name="connsiteX35" fmla="*/ 206801 w 297031"/>
                <a:gd name="connsiteY35" fmla="*/ 216101 h 305293"/>
                <a:gd name="connsiteX36" fmla="*/ 217081 w 297031"/>
                <a:gd name="connsiteY36" fmla="*/ 243524 h 305293"/>
                <a:gd name="connsiteX37" fmla="*/ 217247 w 297031"/>
                <a:gd name="connsiteY37" fmla="*/ 243969 h 305293"/>
                <a:gd name="connsiteX38" fmla="*/ 226083 w 297031"/>
                <a:gd name="connsiteY38" fmla="*/ 267586 h 305293"/>
                <a:gd name="connsiteX39" fmla="*/ 73797 w 297031"/>
                <a:gd name="connsiteY39" fmla="*/ 267586 h 305293"/>
                <a:gd name="connsiteX40" fmla="*/ 82827 w 297031"/>
                <a:gd name="connsiteY40" fmla="*/ 243524 h 305293"/>
                <a:gd name="connsiteX41" fmla="*/ 293043 w 297031"/>
                <a:gd name="connsiteY41" fmla="*/ 298454 h 305293"/>
                <a:gd name="connsiteX42" fmla="*/ 244976 w 297031"/>
                <a:gd name="connsiteY42" fmla="*/ 298454 h 305293"/>
                <a:gd name="connsiteX43" fmla="*/ 244531 w 297031"/>
                <a:gd name="connsiteY43" fmla="*/ 297343 h 305293"/>
                <a:gd name="connsiteX44" fmla="*/ 208912 w 297031"/>
                <a:gd name="connsiteY44" fmla="*/ 202320 h 305293"/>
                <a:gd name="connsiteX45" fmla="*/ 211163 w 297031"/>
                <a:gd name="connsiteY45" fmla="*/ 202098 h 305293"/>
                <a:gd name="connsiteX46" fmla="*/ 227833 w 297031"/>
                <a:gd name="connsiteY46" fmla="*/ 196986 h 305293"/>
                <a:gd name="connsiteX47" fmla="*/ 229278 w 297031"/>
                <a:gd name="connsiteY47" fmla="*/ 196208 h 305293"/>
                <a:gd name="connsiteX48" fmla="*/ 230139 w 297031"/>
                <a:gd name="connsiteY48" fmla="*/ 197597 h 305293"/>
                <a:gd name="connsiteX49" fmla="*/ 244337 w 297031"/>
                <a:gd name="connsiteY49" fmla="*/ 157754 h 305293"/>
                <a:gd name="connsiteX50" fmla="*/ 206578 w 297031"/>
                <a:gd name="connsiteY50" fmla="*/ 195513 h 305293"/>
                <a:gd name="connsiteX51" fmla="*/ 189408 w 297031"/>
                <a:gd name="connsiteY51" fmla="*/ 195513 h 305293"/>
                <a:gd name="connsiteX52" fmla="*/ 189408 w 297031"/>
                <a:gd name="connsiteY52" fmla="*/ 193763 h 305293"/>
                <a:gd name="connsiteX53" fmla="*/ 241864 w 297031"/>
                <a:gd name="connsiteY53" fmla="*/ 112494 h 305293"/>
                <a:gd name="connsiteX54" fmla="*/ 244337 w 297031"/>
                <a:gd name="connsiteY54" fmla="*/ 111354 h 305293"/>
                <a:gd name="connsiteX55" fmla="*/ 55404 w 297031"/>
                <a:gd name="connsiteY55" fmla="*/ 80542 h 305293"/>
                <a:gd name="connsiteX56" fmla="*/ 129227 w 297031"/>
                <a:gd name="connsiteY56" fmla="*/ 6719 h 305293"/>
                <a:gd name="connsiteX57" fmla="*/ 170403 w 297031"/>
                <a:gd name="connsiteY57" fmla="*/ 6719 h 305293"/>
                <a:gd name="connsiteX58" fmla="*/ 244337 w 297031"/>
                <a:gd name="connsiteY58" fmla="*/ 80569 h 305293"/>
                <a:gd name="connsiteX59" fmla="*/ 244337 w 297031"/>
                <a:gd name="connsiteY59" fmla="*/ 104019 h 305293"/>
                <a:gd name="connsiteX60" fmla="*/ 243281 w 297031"/>
                <a:gd name="connsiteY60" fmla="*/ 104464 h 305293"/>
                <a:gd name="connsiteX61" fmla="*/ 182601 w 297031"/>
                <a:gd name="connsiteY61" fmla="*/ 193818 h 305293"/>
                <a:gd name="connsiteX62" fmla="*/ 182601 w 297031"/>
                <a:gd name="connsiteY62" fmla="*/ 195541 h 305293"/>
                <a:gd name="connsiteX63" fmla="*/ 117363 w 297031"/>
                <a:gd name="connsiteY63" fmla="*/ 195541 h 305293"/>
                <a:gd name="connsiteX64" fmla="*/ 117363 w 297031"/>
                <a:gd name="connsiteY64" fmla="*/ 193818 h 305293"/>
                <a:gd name="connsiteX65" fmla="*/ 56654 w 297031"/>
                <a:gd name="connsiteY65" fmla="*/ 104464 h 305293"/>
                <a:gd name="connsiteX66" fmla="*/ 55570 w 297031"/>
                <a:gd name="connsiteY66" fmla="*/ 104019 h 305293"/>
                <a:gd name="connsiteX67" fmla="*/ 55404 w 297031"/>
                <a:gd name="connsiteY67" fmla="*/ 157754 h 305293"/>
                <a:gd name="connsiteX68" fmla="*/ 55404 w 297031"/>
                <a:gd name="connsiteY68" fmla="*/ 111354 h 305293"/>
                <a:gd name="connsiteX69" fmla="*/ 57877 w 297031"/>
                <a:gd name="connsiteY69" fmla="*/ 112494 h 305293"/>
                <a:gd name="connsiteX70" fmla="*/ 110361 w 297031"/>
                <a:gd name="connsiteY70" fmla="*/ 193763 h 305293"/>
                <a:gd name="connsiteX71" fmla="*/ 110361 w 297031"/>
                <a:gd name="connsiteY71" fmla="*/ 195513 h 305293"/>
                <a:gd name="connsiteX72" fmla="*/ 93163 w 297031"/>
                <a:gd name="connsiteY72" fmla="*/ 195513 h 305293"/>
                <a:gd name="connsiteX73" fmla="*/ 55543 w 297031"/>
                <a:gd name="connsiteY73" fmla="*/ 157754 h 305293"/>
                <a:gd name="connsiteX74" fmla="*/ 70602 w 297031"/>
                <a:gd name="connsiteY74" fmla="*/ 196208 h 305293"/>
                <a:gd name="connsiteX75" fmla="*/ 72047 w 297031"/>
                <a:gd name="connsiteY75" fmla="*/ 196986 h 305293"/>
                <a:gd name="connsiteX76" fmla="*/ 88717 w 297031"/>
                <a:gd name="connsiteY76" fmla="*/ 202098 h 305293"/>
                <a:gd name="connsiteX77" fmla="*/ 90940 w 297031"/>
                <a:gd name="connsiteY77" fmla="*/ 202320 h 305293"/>
                <a:gd name="connsiteX78" fmla="*/ 90162 w 297031"/>
                <a:gd name="connsiteY78" fmla="*/ 204432 h 305293"/>
                <a:gd name="connsiteX79" fmla="*/ 54904 w 297031"/>
                <a:gd name="connsiteY79" fmla="*/ 298454 h 305293"/>
                <a:gd name="connsiteX80" fmla="*/ 6809 w 297031"/>
                <a:gd name="connsiteY80" fmla="*/ 298454 h 30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97031" h="305293">
                  <a:moveTo>
                    <a:pt x="2475" y="300871"/>
                  </a:moveTo>
                  <a:cubicBezTo>
                    <a:pt x="3975" y="303597"/>
                    <a:pt x="6837" y="305289"/>
                    <a:pt x="9949" y="305289"/>
                  </a:cubicBezTo>
                  <a:lnTo>
                    <a:pt x="53709" y="305289"/>
                  </a:lnTo>
                  <a:cubicBezTo>
                    <a:pt x="57266" y="305255"/>
                    <a:pt x="60461" y="303055"/>
                    <a:pt x="61739" y="299732"/>
                  </a:cubicBezTo>
                  <a:lnTo>
                    <a:pt x="63489" y="294981"/>
                  </a:lnTo>
                  <a:lnTo>
                    <a:pt x="236335" y="294981"/>
                  </a:lnTo>
                  <a:lnTo>
                    <a:pt x="238113" y="299732"/>
                  </a:lnTo>
                  <a:cubicBezTo>
                    <a:pt x="239391" y="303058"/>
                    <a:pt x="242587" y="305264"/>
                    <a:pt x="246143" y="305289"/>
                  </a:cubicBezTo>
                  <a:lnTo>
                    <a:pt x="289903" y="305289"/>
                  </a:lnTo>
                  <a:cubicBezTo>
                    <a:pt x="293015" y="305281"/>
                    <a:pt x="295877" y="303591"/>
                    <a:pt x="297405" y="300871"/>
                  </a:cubicBezTo>
                  <a:cubicBezTo>
                    <a:pt x="298906" y="298154"/>
                    <a:pt x="298822" y="294836"/>
                    <a:pt x="297183" y="292202"/>
                  </a:cubicBezTo>
                  <a:lnTo>
                    <a:pt x="234696" y="192179"/>
                  </a:lnTo>
                  <a:lnTo>
                    <a:pt x="235807" y="191207"/>
                  </a:lnTo>
                  <a:cubicBezTo>
                    <a:pt x="245532" y="182771"/>
                    <a:pt x="251116" y="170538"/>
                    <a:pt x="251116" y="157671"/>
                  </a:cubicBezTo>
                  <a:lnTo>
                    <a:pt x="251116" y="80569"/>
                  </a:lnTo>
                  <a:cubicBezTo>
                    <a:pt x="250978" y="36126"/>
                    <a:pt x="214997" y="131"/>
                    <a:pt x="170542" y="-5"/>
                  </a:cubicBezTo>
                  <a:lnTo>
                    <a:pt x="129366" y="-5"/>
                  </a:lnTo>
                  <a:cubicBezTo>
                    <a:pt x="84911" y="131"/>
                    <a:pt x="48930" y="36126"/>
                    <a:pt x="48791" y="80569"/>
                  </a:cubicBezTo>
                  <a:lnTo>
                    <a:pt x="48791" y="157782"/>
                  </a:lnTo>
                  <a:cubicBezTo>
                    <a:pt x="48791" y="170649"/>
                    <a:pt x="54376" y="182882"/>
                    <a:pt x="64100" y="191318"/>
                  </a:cubicBezTo>
                  <a:lnTo>
                    <a:pt x="65212" y="192290"/>
                  </a:lnTo>
                  <a:lnTo>
                    <a:pt x="64906" y="192790"/>
                  </a:lnTo>
                  <a:lnTo>
                    <a:pt x="2753" y="292230"/>
                  </a:lnTo>
                  <a:cubicBezTo>
                    <a:pt x="1113" y="294848"/>
                    <a:pt x="1002" y="298151"/>
                    <a:pt x="2475" y="300871"/>
                  </a:cubicBezTo>
                  <a:close/>
                  <a:moveTo>
                    <a:pt x="66073" y="288174"/>
                  </a:moveTo>
                  <a:lnTo>
                    <a:pt x="71241" y="274282"/>
                  </a:lnTo>
                  <a:lnTo>
                    <a:pt x="228639" y="274282"/>
                  </a:lnTo>
                  <a:lnTo>
                    <a:pt x="233807" y="288174"/>
                  </a:lnTo>
                  <a:close/>
                  <a:moveTo>
                    <a:pt x="209357" y="222936"/>
                  </a:moveTo>
                  <a:lnTo>
                    <a:pt x="214525" y="236689"/>
                  </a:lnTo>
                  <a:lnTo>
                    <a:pt x="85383" y="236689"/>
                  </a:lnTo>
                  <a:lnTo>
                    <a:pt x="90551" y="222936"/>
                  </a:lnTo>
                  <a:close/>
                  <a:moveTo>
                    <a:pt x="93107" y="216101"/>
                  </a:moveTo>
                  <a:lnTo>
                    <a:pt x="98247" y="202348"/>
                  </a:lnTo>
                  <a:lnTo>
                    <a:pt x="201633" y="202348"/>
                  </a:lnTo>
                  <a:lnTo>
                    <a:pt x="206801" y="216101"/>
                  </a:lnTo>
                  <a:close/>
                  <a:moveTo>
                    <a:pt x="217081" y="243524"/>
                  </a:moveTo>
                  <a:lnTo>
                    <a:pt x="217247" y="243969"/>
                  </a:lnTo>
                  <a:lnTo>
                    <a:pt x="226083" y="267586"/>
                  </a:lnTo>
                  <a:lnTo>
                    <a:pt x="73797" y="267586"/>
                  </a:lnTo>
                  <a:lnTo>
                    <a:pt x="82827" y="243524"/>
                  </a:lnTo>
                  <a:close/>
                  <a:moveTo>
                    <a:pt x="293043" y="298454"/>
                  </a:moveTo>
                  <a:lnTo>
                    <a:pt x="244976" y="298454"/>
                  </a:lnTo>
                  <a:lnTo>
                    <a:pt x="244531" y="297343"/>
                  </a:lnTo>
                  <a:lnTo>
                    <a:pt x="208912" y="202320"/>
                  </a:lnTo>
                  <a:lnTo>
                    <a:pt x="211163" y="202098"/>
                  </a:lnTo>
                  <a:cubicBezTo>
                    <a:pt x="216997" y="201526"/>
                    <a:pt x="222665" y="199786"/>
                    <a:pt x="227833" y="196986"/>
                  </a:cubicBezTo>
                  <a:lnTo>
                    <a:pt x="229278" y="196208"/>
                  </a:lnTo>
                  <a:lnTo>
                    <a:pt x="230139" y="197597"/>
                  </a:lnTo>
                  <a:close/>
                  <a:moveTo>
                    <a:pt x="244337" y="157754"/>
                  </a:moveTo>
                  <a:cubicBezTo>
                    <a:pt x="244254" y="178576"/>
                    <a:pt x="227389" y="195438"/>
                    <a:pt x="206578" y="195513"/>
                  </a:cubicBezTo>
                  <a:lnTo>
                    <a:pt x="189408" y="195513"/>
                  </a:lnTo>
                  <a:lnTo>
                    <a:pt x="189408" y="193763"/>
                  </a:lnTo>
                  <a:cubicBezTo>
                    <a:pt x="189713" y="166979"/>
                    <a:pt x="195965" y="133554"/>
                    <a:pt x="241864" y="112494"/>
                  </a:cubicBezTo>
                  <a:lnTo>
                    <a:pt x="244337" y="111354"/>
                  </a:lnTo>
                  <a:close/>
                  <a:moveTo>
                    <a:pt x="55404" y="80542"/>
                  </a:moveTo>
                  <a:cubicBezTo>
                    <a:pt x="55515" y="39815"/>
                    <a:pt x="88495" y="6824"/>
                    <a:pt x="129227" y="6719"/>
                  </a:cubicBezTo>
                  <a:lnTo>
                    <a:pt x="170403" y="6719"/>
                  </a:lnTo>
                  <a:cubicBezTo>
                    <a:pt x="211190" y="6763"/>
                    <a:pt x="244254" y="39788"/>
                    <a:pt x="244337" y="80569"/>
                  </a:cubicBezTo>
                  <a:lnTo>
                    <a:pt x="244337" y="104019"/>
                  </a:lnTo>
                  <a:lnTo>
                    <a:pt x="243281" y="104464"/>
                  </a:lnTo>
                  <a:cubicBezTo>
                    <a:pt x="183323" y="129692"/>
                    <a:pt x="182795" y="176286"/>
                    <a:pt x="182601" y="193818"/>
                  </a:cubicBezTo>
                  <a:lnTo>
                    <a:pt x="182601" y="195541"/>
                  </a:lnTo>
                  <a:lnTo>
                    <a:pt x="117363" y="195541"/>
                  </a:lnTo>
                  <a:lnTo>
                    <a:pt x="117363" y="193818"/>
                  </a:lnTo>
                  <a:cubicBezTo>
                    <a:pt x="117141" y="176286"/>
                    <a:pt x="116529" y="129692"/>
                    <a:pt x="56654" y="104464"/>
                  </a:cubicBezTo>
                  <a:lnTo>
                    <a:pt x="55570" y="104019"/>
                  </a:lnTo>
                  <a:close/>
                  <a:moveTo>
                    <a:pt x="55404" y="157754"/>
                  </a:moveTo>
                  <a:lnTo>
                    <a:pt x="55404" y="111354"/>
                  </a:lnTo>
                  <a:lnTo>
                    <a:pt x="57877" y="112494"/>
                  </a:lnTo>
                  <a:cubicBezTo>
                    <a:pt x="103749" y="133526"/>
                    <a:pt x="110028" y="166979"/>
                    <a:pt x="110361" y="193763"/>
                  </a:cubicBezTo>
                  <a:lnTo>
                    <a:pt x="110361" y="195513"/>
                  </a:lnTo>
                  <a:lnTo>
                    <a:pt x="93163" y="195513"/>
                  </a:lnTo>
                  <a:cubicBezTo>
                    <a:pt x="72408" y="195360"/>
                    <a:pt x="55626" y="178523"/>
                    <a:pt x="55543" y="157754"/>
                  </a:cubicBezTo>
                  <a:close/>
                  <a:moveTo>
                    <a:pt x="70602" y="196208"/>
                  </a:moveTo>
                  <a:lnTo>
                    <a:pt x="72047" y="196986"/>
                  </a:lnTo>
                  <a:cubicBezTo>
                    <a:pt x="77215" y="199786"/>
                    <a:pt x="82883" y="201526"/>
                    <a:pt x="88717" y="202098"/>
                  </a:cubicBezTo>
                  <a:lnTo>
                    <a:pt x="90940" y="202320"/>
                  </a:lnTo>
                  <a:lnTo>
                    <a:pt x="90162" y="204432"/>
                  </a:lnTo>
                  <a:lnTo>
                    <a:pt x="54904" y="298454"/>
                  </a:lnTo>
                  <a:lnTo>
                    <a:pt x="6809" y="298454"/>
                  </a:ln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8" name="צורה חופשית: צורה 47">
              <a:extLst>
                <a:ext uri="{FF2B5EF4-FFF2-40B4-BE49-F238E27FC236}">
                  <a16:creationId xmlns:a16="http://schemas.microsoft.com/office/drawing/2014/main" id="{8153A7DB-FC7A-4B64-9A85-852BB3131A92}"/>
                </a:ext>
              </a:extLst>
            </p:cNvPr>
            <p:cNvSpPr/>
            <p:nvPr/>
          </p:nvSpPr>
          <p:spPr>
            <a:xfrm>
              <a:off x="11091195" y="2751609"/>
              <a:ext cx="17115" cy="6834"/>
            </a:xfrm>
            <a:custGeom>
              <a:avLst/>
              <a:gdLst>
                <a:gd name="connsiteX0" fmla="*/ 15140 w 17115"/>
                <a:gd name="connsiteY0" fmla="*/ -5 h 6834"/>
                <a:gd name="connsiteX1" fmla="*/ 4860 w 17115"/>
                <a:gd name="connsiteY1" fmla="*/ -5 h 6834"/>
                <a:gd name="connsiteX2" fmla="*/ 1442 w 17115"/>
                <a:gd name="connsiteY2" fmla="*/ 3412 h 6834"/>
                <a:gd name="connsiteX3" fmla="*/ 4860 w 17115"/>
                <a:gd name="connsiteY3" fmla="*/ 6830 h 6834"/>
                <a:gd name="connsiteX4" fmla="*/ 15140 w 17115"/>
                <a:gd name="connsiteY4" fmla="*/ 6830 h 6834"/>
                <a:gd name="connsiteX5" fmla="*/ 18558 w 17115"/>
                <a:gd name="connsiteY5" fmla="*/ 3412 h 6834"/>
                <a:gd name="connsiteX6" fmla="*/ 15140 w 17115"/>
                <a:gd name="connsiteY6" fmla="*/ -5 h 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15" h="6834">
                  <a:moveTo>
                    <a:pt x="15140" y="-5"/>
                  </a:moveTo>
                  <a:lnTo>
                    <a:pt x="4860" y="-5"/>
                  </a:lnTo>
                  <a:cubicBezTo>
                    <a:pt x="2970" y="-5"/>
                    <a:pt x="1442" y="1526"/>
                    <a:pt x="1442" y="3412"/>
                  </a:cubicBezTo>
                  <a:cubicBezTo>
                    <a:pt x="1442" y="5299"/>
                    <a:pt x="2970" y="6830"/>
                    <a:pt x="4860" y="6830"/>
                  </a:cubicBezTo>
                  <a:lnTo>
                    <a:pt x="15140" y="6830"/>
                  </a:lnTo>
                  <a:cubicBezTo>
                    <a:pt x="17029" y="6830"/>
                    <a:pt x="18558" y="5299"/>
                    <a:pt x="18558" y="3412"/>
                  </a:cubicBezTo>
                  <a:cubicBezTo>
                    <a:pt x="18558" y="1526"/>
                    <a:pt x="17029" y="-5"/>
                    <a:pt x="15140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9" name="צורה חופשית: צורה 48">
              <a:extLst>
                <a:ext uri="{FF2B5EF4-FFF2-40B4-BE49-F238E27FC236}">
                  <a16:creationId xmlns:a16="http://schemas.microsoft.com/office/drawing/2014/main" id="{680A248F-1457-40E3-8909-5F2DE0171D18}"/>
                </a:ext>
              </a:extLst>
            </p:cNvPr>
            <p:cNvSpPr/>
            <p:nvPr/>
          </p:nvSpPr>
          <p:spPr>
            <a:xfrm>
              <a:off x="11235340" y="2751609"/>
              <a:ext cx="17115" cy="6834"/>
            </a:xfrm>
            <a:custGeom>
              <a:avLst/>
              <a:gdLst>
                <a:gd name="connsiteX0" fmla="*/ 15140 w 17115"/>
                <a:gd name="connsiteY0" fmla="*/ -5 h 6834"/>
                <a:gd name="connsiteX1" fmla="*/ 4860 w 17115"/>
                <a:gd name="connsiteY1" fmla="*/ -5 h 6834"/>
                <a:gd name="connsiteX2" fmla="*/ 1442 w 17115"/>
                <a:gd name="connsiteY2" fmla="*/ 3412 h 6834"/>
                <a:gd name="connsiteX3" fmla="*/ 4860 w 17115"/>
                <a:gd name="connsiteY3" fmla="*/ 6830 h 6834"/>
                <a:gd name="connsiteX4" fmla="*/ 15168 w 17115"/>
                <a:gd name="connsiteY4" fmla="*/ 6830 h 6834"/>
                <a:gd name="connsiteX5" fmla="*/ 18558 w 17115"/>
                <a:gd name="connsiteY5" fmla="*/ 3412 h 6834"/>
                <a:gd name="connsiteX6" fmla="*/ 15140 w 17115"/>
                <a:gd name="connsiteY6" fmla="*/ -5 h 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15" h="6834">
                  <a:moveTo>
                    <a:pt x="15140" y="-5"/>
                  </a:moveTo>
                  <a:lnTo>
                    <a:pt x="4860" y="-5"/>
                  </a:lnTo>
                  <a:cubicBezTo>
                    <a:pt x="2970" y="-5"/>
                    <a:pt x="1442" y="1526"/>
                    <a:pt x="1442" y="3412"/>
                  </a:cubicBezTo>
                  <a:cubicBezTo>
                    <a:pt x="1442" y="5299"/>
                    <a:pt x="2970" y="6830"/>
                    <a:pt x="4860" y="6830"/>
                  </a:cubicBezTo>
                  <a:lnTo>
                    <a:pt x="15168" y="6830"/>
                  </a:lnTo>
                  <a:cubicBezTo>
                    <a:pt x="17057" y="6813"/>
                    <a:pt x="18558" y="5288"/>
                    <a:pt x="18558" y="3412"/>
                  </a:cubicBezTo>
                  <a:cubicBezTo>
                    <a:pt x="18558" y="1526"/>
                    <a:pt x="17029" y="-5"/>
                    <a:pt x="15140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0" name="צורה חופשית: צורה 49">
              <a:extLst>
                <a:ext uri="{FF2B5EF4-FFF2-40B4-BE49-F238E27FC236}">
                  <a16:creationId xmlns:a16="http://schemas.microsoft.com/office/drawing/2014/main" id="{A8D80B41-93F6-4201-BE9B-7CA6F2BDFF74}"/>
                </a:ext>
              </a:extLst>
            </p:cNvPr>
            <p:cNvSpPr/>
            <p:nvPr/>
          </p:nvSpPr>
          <p:spPr>
            <a:xfrm>
              <a:off x="11096335" y="2617800"/>
              <a:ext cx="151230" cy="84019"/>
            </a:xfrm>
            <a:custGeom>
              <a:avLst/>
              <a:gdLst>
                <a:gd name="connsiteX0" fmla="*/ 1442 w 151230"/>
                <a:gd name="connsiteY0" fmla="*/ 61093 h 84019"/>
                <a:gd name="connsiteX1" fmla="*/ 5888 w 151230"/>
                <a:gd name="connsiteY1" fmla="*/ 68567 h 84019"/>
                <a:gd name="connsiteX2" fmla="*/ 25781 w 151230"/>
                <a:gd name="connsiteY2" fmla="*/ 82042 h 84019"/>
                <a:gd name="connsiteX3" fmla="*/ 31338 w 151230"/>
                <a:gd name="connsiteY3" fmla="*/ 84015 h 84019"/>
                <a:gd name="connsiteX4" fmla="*/ 122776 w 151230"/>
                <a:gd name="connsiteY4" fmla="*/ 84015 h 84019"/>
                <a:gd name="connsiteX5" fmla="*/ 128333 w 151230"/>
                <a:gd name="connsiteY5" fmla="*/ 82042 h 84019"/>
                <a:gd name="connsiteX6" fmla="*/ 148227 w 151230"/>
                <a:gd name="connsiteY6" fmla="*/ 68567 h 84019"/>
                <a:gd name="connsiteX7" fmla="*/ 152672 w 151230"/>
                <a:gd name="connsiteY7" fmla="*/ 61093 h 84019"/>
                <a:gd name="connsiteX8" fmla="*/ 152672 w 151230"/>
                <a:gd name="connsiteY8" fmla="*/ 54897 h 84019"/>
                <a:gd name="connsiteX9" fmla="*/ 97798 w 151230"/>
                <a:gd name="connsiteY9" fmla="*/ -5 h 84019"/>
                <a:gd name="connsiteX10" fmla="*/ 56622 w 151230"/>
                <a:gd name="connsiteY10" fmla="*/ -5 h 84019"/>
                <a:gd name="connsiteX11" fmla="*/ 1442 w 151230"/>
                <a:gd name="connsiteY11" fmla="*/ 54897 h 84019"/>
                <a:gd name="connsiteX12" fmla="*/ 80322 w 151230"/>
                <a:gd name="connsiteY12" fmla="*/ 6802 h 84019"/>
                <a:gd name="connsiteX13" fmla="*/ 97520 w 151230"/>
                <a:gd name="connsiteY13" fmla="*/ 6802 h 84019"/>
                <a:gd name="connsiteX14" fmla="*/ 145587 w 151230"/>
                <a:gd name="connsiteY14" fmla="*/ 54869 h 84019"/>
                <a:gd name="connsiteX15" fmla="*/ 145587 w 151230"/>
                <a:gd name="connsiteY15" fmla="*/ 62093 h 84019"/>
                <a:gd name="connsiteX16" fmla="*/ 144698 w 151230"/>
                <a:gd name="connsiteY16" fmla="*/ 62593 h 84019"/>
                <a:gd name="connsiteX17" fmla="*/ 123804 w 151230"/>
                <a:gd name="connsiteY17" fmla="*/ 76791 h 84019"/>
                <a:gd name="connsiteX18" fmla="*/ 123332 w 151230"/>
                <a:gd name="connsiteY18" fmla="*/ 77180 h 84019"/>
                <a:gd name="connsiteX19" fmla="*/ 80378 w 151230"/>
                <a:gd name="connsiteY19" fmla="*/ 77180 h 84019"/>
                <a:gd name="connsiteX20" fmla="*/ 8277 w 151230"/>
                <a:gd name="connsiteY20" fmla="*/ 54897 h 84019"/>
                <a:gd name="connsiteX21" fmla="*/ 56344 w 151230"/>
                <a:gd name="connsiteY21" fmla="*/ 6830 h 84019"/>
                <a:gd name="connsiteX22" fmla="*/ 73515 w 151230"/>
                <a:gd name="connsiteY22" fmla="*/ 6830 h 84019"/>
                <a:gd name="connsiteX23" fmla="*/ 73515 w 151230"/>
                <a:gd name="connsiteY23" fmla="*/ 77124 h 84019"/>
                <a:gd name="connsiteX24" fmla="*/ 30644 w 151230"/>
                <a:gd name="connsiteY24" fmla="*/ 77124 h 84019"/>
                <a:gd name="connsiteX25" fmla="*/ 30143 w 151230"/>
                <a:gd name="connsiteY25" fmla="*/ 76735 h 84019"/>
                <a:gd name="connsiteX26" fmla="*/ 9166 w 151230"/>
                <a:gd name="connsiteY26" fmla="*/ 62565 h 84019"/>
                <a:gd name="connsiteX27" fmla="*/ 8277 w 151230"/>
                <a:gd name="connsiteY27" fmla="*/ 62065 h 8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1230" h="84019">
                  <a:moveTo>
                    <a:pt x="1442" y="61093"/>
                  </a:moveTo>
                  <a:cubicBezTo>
                    <a:pt x="1470" y="64205"/>
                    <a:pt x="3165" y="67061"/>
                    <a:pt x="5888" y="68567"/>
                  </a:cubicBezTo>
                  <a:cubicBezTo>
                    <a:pt x="12917" y="72429"/>
                    <a:pt x="19586" y="76941"/>
                    <a:pt x="25781" y="82042"/>
                  </a:cubicBezTo>
                  <a:cubicBezTo>
                    <a:pt x="27337" y="83323"/>
                    <a:pt x="29310" y="84020"/>
                    <a:pt x="31338" y="84015"/>
                  </a:cubicBezTo>
                  <a:lnTo>
                    <a:pt x="122776" y="84015"/>
                  </a:lnTo>
                  <a:cubicBezTo>
                    <a:pt x="124805" y="84020"/>
                    <a:pt x="126777" y="83323"/>
                    <a:pt x="128333" y="82042"/>
                  </a:cubicBezTo>
                  <a:cubicBezTo>
                    <a:pt x="134529" y="76941"/>
                    <a:pt x="141197" y="72429"/>
                    <a:pt x="148227" y="68567"/>
                  </a:cubicBezTo>
                  <a:cubicBezTo>
                    <a:pt x="150950" y="67069"/>
                    <a:pt x="152672" y="64207"/>
                    <a:pt x="152672" y="61093"/>
                  </a:cubicBezTo>
                  <a:lnTo>
                    <a:pt x="152672" y="54897"/>
                  </a:lnTo>
                  <a:cubicBezTo>
                    <a:pt x="152589" y="24618"/>
                    <a:pt x="128083" y="87"/>
                    <a:pt x="97798" y="-5"/>
                  </a:cubicBezTo>
                  <a:lnTo>
                    <a:pt x="56622" y="-5"/>
                  </a:lnTo>
                  <a:cubicBezTo>
                    <a:pt x="26226" y="-66"/>
                    <a:pt x="1526" y="24506"/>
                    <a:pt x="1442" y="54897"/>
                  </a:cubicBezTo>
                  <a:close/>
                  <a:moveTo>
                    <a:pt x="80322" y="6802"/>
                  </a:moveTo>
                  <a:lnTo>
                    <a:pt x="97520" y="6802"/>
                  </a:lnTo>
                  <a:cubicBezTo>
                    <a:pt x="124027" y="6877"/>
                    <a:pt x="145504" y="28355"/>
                    <a:pt x="145587" y="54869"/>
                  </a:cubicBezTo>
                  <a:lnTo>
                    <a:pt x="145587" y="62093"/>
                  </a:lnTo>
                  <a:lnTo>
                    <a:pt x="144698" y="62593"/>
                  </a:lnTo>
                  <a:cubicBezTo>
                    <a:pt x="137308" y="66655"/>
                    <a:pt x="130306" y="71409"/>
                    <a:pt x="123804" y="76791"/>
                  </a:cubicBezTo>
                  <a:lnTo>
                    <a:pt x="123332" y="77180"/>
                  </a:lnTo>
                  <a:lnTo>
                    <a:pt x="80378" y="77180"/>
                  </a:lnTo>
                  <a:close/>
                  <a:moveTo>
                    <a:pt x="8277" y="54897"/>
                  </a:moveTo>
                  <a:cubicBezTo>
                    <a:pt x="8333" y="28377"/>
                    <a:pt x="29810" y="6891"/>
                    <a:pt x="56344" y="6830"/>
                  </a:cubicBezTo>
                  <a:lnTo>
                    <a:pt x="73515" y="6830"/>
                  </a:lnTo>
                  <a:lnTo>
                    <a:pt x="73515" y="77124"/>
                  </a:lnTo>
                  <a:lnTo>
                    <a:pt x="30644" y="77124"/>
                  </a:lnTo>
                  <a:lnTo>
                    <a:pt x="30143" y="76735"/>
                  </a:lnTo>
                  <a:cubicBezTo>
                    <a:pt x="23614" y="71354"/>
                    <a:pt x="16585" y="66608"/>
                    <a:pt x="9166" y="62565"/>
                  </a:cubicBezTo>
                  <a:lnTo>
                    <a:pt x="8277" y="62065"/>
                  </a:ln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1" name="צורה חופשית: צורה 50">
              <a:extLst>
                <a:ext uri="{FF2B5EF4-FFF2-40B4-BE49-F238E27FC236}">
                  <a16:creationId xmlns:a16="http://schemas.microsoft.com/office/drawing/2014/main" id="{8A76D8FD-CA2F-44AD-8767-D818831E0570}"/>
                </a:ext>
              </a:extLst>
            </p:cNvPr>
            <p:cNvSpPr/>
            <p:nvPr/>
          </p:nvSpPr>
          <p:spPr>
            <a:xfrm>
              <a:off x="11158100" y="2720741"/>
              <a:ext cx="27423" cy="6807"/>
            </a:xfrm>
            <a:custGeom>
              <a:avLst/>
              <a:gdLst>
                <a:gd name="connsiteX0" fmla="*/ 25448 w 27423"/>
                <a:gd name="connsiteY0" fmla="*/ -5 h 6807"/>
                <a:gd name="connsiteX1" fmla="*/ 4860 w 27423"/>
                <a:gd name="connsiteY1" fmla="*/ -5 h 6807"/>
                <a:gd name="connsiteX2" fmla="*/ 1442 w 27423"/>
                <a:gd name="connsiteY2" fmla="*/ 3385 h 6807"/>
                <a:gd name="connsiteX3" fmla="*/ 4860 w 27423"/>
                <a:gd name="connsiteY3" fmla="*/ 6802 h 6807"/>
                <a:gd name="connsiteX4" fmla="*/ 25448 w 27423"/>
                <a:gd name="connsiteY4" fmla="*/ 6802 h 6807"/>
                <a:gd name="connsiteX5" fmla="*/ 28865 w 27423"/>
                <a:gd name="connsiteY5" fmla="*/ 3385 h 6807"/>
                <a:gd name="connsiteX6" fmla="*/ 25448 w 27423"/>
                <a:gd name="connsiteY6" fmla="*/ -5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23" h="6807">
                  <a:moveTo>
                    <a:pt x="25448" y="-5"/>
                  </a:moveTo>
                  <a:lnTo>
                    <a:pt x="4860" y="-5"/>
                  </a:lnTo>
                  <a:cubicBezTo>
                    <a:pt x="2971" y="-5"/>
                    <a:pt x="1470" y="1509"/>
                    <a:pt x="1442" y="3385"/>
                  </a:cubicBezTo>
                  <a:cubicBezTo>
                    <a:pt x="1442" y="5271"/>
                    <a:pt x="2971" y="6802"/>
                    <a:pt x="4860" y="6802"/>
                  </a:cubicBezTo>
                  <a:lnTo>
                    <a:pt x="25448" y="6802"/>
                  </a:lnTo>
                  <a:cubicBezTo>
                    <a:pt x="27337" y="6802"/>
                    <a:pt x="28865" y="5271"/>
                    <a:pt x="28865" y="3385"/>
                  </a:cubicBezTo>
                  <a:cubicBezTo>
                    <a:pt x="28838" y="1509"/>
                    <a:pt x="27337" y="-5"/>
                    <a:pt x="25448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2" name="צורה חופשית: צורה 51">
              <a:extLst>
                <a:ext uri="{FF2B5EF4-FFF2-40B4-BE49-F238E27FC236}">
                  <a16:creationId xmlns:a16="http://schemas.microsoft.com/office/drawing/2014/main" id="{127C99DE-23D6-42B0-AA84-581EFF20E4FB}"/>
                </a:ext>
              </a:extLst>
            </p:cNvPr>
            <p:cNvSpPr/>
            <p:nvPr/>
          </p:nvSpPr>
          <p:spPr>
            <a:xfrm>
              <a:off x="11158100" y="2741329"/>
              <a:ext cx="27423" cy="6807"/>
            </a:xfrm>
            <a:custGeom>
              <a:avLst/>
              <a:gdLst>
                <a:gd name="connsiteX0" fmla="*/ 25448 w 27423"/>
                <a:gd name="connsiteY0" fmla="*/ -5 h 6807"/>
                <a:gd name="connsiteX1" fmla="*/ 4860 w 27423"/>
                <a:gd name="connsiteY1" fmla="*/ -5 h 6807"/>
                <a:gd name="connsiteX2" fmla="*/ 1442 w 27423"/>
                <a:gd name="connsiteY2" fmla="*/ 3385 h 6807"/>
                <a:gd name="connsiteX3" fmla="*/ 4860 w 27423"/>
                <a:gd name="connsiteY3" fmla="*/ 6802 h 6807"/>
                <a:gd name="connsiteX4" fmla="*/ 25448 w 27423"/>
                <a:gd name="connsiteY4" fmla="*/ 6802 h 6807"/>
                <a:gd name="connsiteX5" fmla="*/ 28865 w 27423"/>
                <a:gd name="connsiteY5" fmla="*/ 3385 h 6807"/>
                <a:gd name="connsiteX6" fmla="*/ 25448 w 27423"/>
                <a:gd name="connsiteY6" fmla="*/ -5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23" h="6807">
                  <a:moveTo>
                    <a:pt x="25448" y="-5"/>
                  </a:moveTo>
                  <a:lnTo>
                    <a:pt x="4860" y="-5"/>
                  </a:lnTo>
                  <a:cubicBezTo>
                    <a:pt x="2971" y="-5"/>
                    <a:pt x="1470" y="1509"/>
                    <a:pt x="1442" y="3385"/>
                  </a:cubicBezTo>
                  <a:cubicBezTo>
                    <a:pt x="1442" y="5271"/>
                    <a:pt x="2971" y="6802"/>
                    <a:pt x="4860" y="6802"/>
                  </a:cubicBezTo>
                  <a:lnTo>
                    <a:pt x="25448" y="6802"/>
                  </a:lnTo>
                  <a:cubicBezTo>
                    <a:pt x="27337" y="6802"/>
                    <a:pt x="28865" y="5271"/>
                    <a:pt x="28865" y="3385"/>
                  </a:cubicBezTo>
                  <a:cubicBezTo>
                    <a:pt x="28838" y="1509"/>
                    <a:pt x="27337" y="-5"/>
                    <a:pt x="25448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3" name="צורה חופשית: צורה 52">
              <a:extLst>
                <a:ext uri="{FF2B5EF4-FFF2-40B4-BE49-F238E27FC236}">
                  <a16:creationId xmlns:a16="http://schemas.microsoft.com/office/drawing/2014/main" id="{EA70AB6E-C841-468C-A333-B73C3E258014}"/>
                </a:ext>
              </a:extLst>
            </p:cNvPr>
            <p:cNvSpPr/>
            <p:nvPr/>
          </p:nvSpPr>
          <p:spPr>
            <a:xfrm>
              <a:off x="11158100" y="2761917"/>
              <a:ext cx="27423" cy="6807"/>
            </a:xfrm>
            <a:custGeom>
              <a:avLst/>
              <a:gdLst>
                <a:gd name="connsiteX0" fmla="*/ 25448 w 27423"/>
                <a:gd name="connsiteY0" fmla="*/ -5 h 6807"/>
                <a:gd name="connsiteX1" fmla="*/ 4860 w 27423"/>
                <a:gd name="connsiteY1" fmla="*/ -5 h 6807"/>
                <a:gd name="connsiteX2" fmla="*/ 1442 w 27423"/>
                <a:gd name="connsiteY2" fmla="*/ 3385 h 6807"/>
                <a:gd name="connsiteX3" fmla="*/ 4860 w 27423"/>
                <a:gd name="connsiteY3" fmla="*/ 6802 h 6807"/>
                <a:gd name="connsiteX4" fmla="*/ 25448 w 27423"/>
                <a:gd name="connsiteY4" fmla="*/ 6802 h 6807"/>
                <a:gd name="connsiteX5" fmla="*/ 28865 w 27423"/>
                <a:gd name="connsiteY5" fmla="*/ 3385 h 6807"/>
                <a:gd name="connsiteX6" fmla="*/ 25448 w 27423"/>
                <a:gd name="connsiteY6" fmla="*/ -5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23" h="6807">
                  <a:moveTo>
                    <a:pt x="25448" y="-5"/>
                  </a:moveTo>
                  <a:lnTo>
                    <a:pt x="4860" y="-5"/>
                  </a:lnTo>
                  <a:cubicBezTo>
                    <a:pt x="2971" y="-5"/>
                    <a:pt x="1470" y="1509"/>
                    <a:pt x="1442" y="3385"/>
                  </a:cubicBezTo>
                  <a:cubicBezTo>
                    <a:pt x="1442" y="5271"/>
                    <a:pt x="2971" y="6802"/>
                    <a:pt x="4860" y="6802"/>
                  </a:cubicBezTo>
                  <a:lnTo>
                    <a:pt x="25448" y="6802"/>
                  </a:lnTo>
                  <a:cubicBezTo>
                    <a:pt x="27337" y="6802"/>
                    <a:pt x="28865" y="5271"/>
                    <a:pt x="28865" y="3385"/>
                  </a:cubicBezTo>
                  <a:cubicBezTo>
                    <a:pt x="28838" y="1509"/>
                    <a:pt x="27337" y="-5"/>
                    <a:pt x="25448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sp>
        <p:nvSpPr>
          <p:cNvPr id="54" name="צורה חופשית: צורה 53">
            <a:extLst>
              <a:ext uri="{FF2B5EF4-FFF2-40B4-BE49-F238E27FC236}">
                <a16:creationId xmlns:a16="http://schemas.microsoft.com/office/drawing/2014/main" id="{C3FE62DA-E524-4324-9DB2-116B2DA665AC}"/>
              </a:ext>
            </a:extLst>
          </p:cNvPr>
          <p:cNvSpPr/>
          <p:nvPr userDrawn="1"/>
        </p:nvSpPr>
        <p:spPr>
          <a:xfrm>
            <a:off x="11726080" y="3554892"/>
            <a:ext cx="187755" cy="187724"/>
          </a:xfrm>
          <a:custGeom>
            <a:avLst/>
            <a:gdLst>
              <a:gd name="connsiteX0" fmla="*/ 324935 w 323492"/>
              <a:gd name="connsiteY0" fmla="*/ 174564 h 323437"/>
              <a:gd name="connsiteX1" fmla="*/ 323240 w 323492"/>
              <a:gd name="connsiteY1" fmla="*/ 171508 h 323437"/>
              <a:gd name="connsiteX2" fmla="*/ 238387 w 323492"/>
              <a:gd name="connsiteY2" fmla="*/ 120079 h 323437"/>
              <a:gd name="connsiteX3" fmla="*/ 234775 w 323492"/>
              <a:gd name="connsiteY3" fmla="*/ 120079 h 323437"/>
              <a:gd name="connsiteX4" fmla="*/ 232941 w 323492"/>
              <a:gd name="connsiteY4" fmla="*/ 123191 h 323437"/>
              <a:gd name="connsiteX5" fmla="*/ 232941 w 323492"/>
              <a:gd name="connsiteY5" fmla="*/ 167145 h 323437"/>
              <a:gd name="connsiteX6" fmla="*/ 175817 w 323492"/>
              <a:gd name="connsiteY6" fmla="*/ 121412 h 323437"/>
              <a:gd name="connsiteX7" fmla="*/ 175817 w 323492"/>
              <a:gd name="connsiteY7" fmla="*/ 67844 h 323437"/>
              <a:gd name="connsiteX8" fmla="*/ 172260 w 323492"/>
              <a:gd name="connsiteY8" fmla="*/ 64288 h 323437"/>
              <a:gd name="connsiteX9" fmla="*/ 172233 w 323492"/>
              <a:gd name="connsiteY9" fmla="*/ 64288 h 323437"/>
              <a:gd name="connsiteX10" fmla="*/ 150005 w 323492"/>
              <a:gd name="connsiteY10" fmla="*/ 64288 h 323437"/>
              <a:gd name="connsiteX11" fmla="*/ 150005 w 323492"/>
              <a:gd name="connsiteY11" fmla="*/ 45617 h 323437"/>
              <a:gd name="connsiteX12" fmla="*/ 152478 w 323492"/>
              <a:gd name="connsiteY12" fmla="*/ 45284 h 323437"/>
              <a:gd name="connsiteX13" fmla="*/ 176289 w 323492"/>
              <a:gd name="connsiteY13" fmla="*/ 33336 h 323437"/>
              <a:gd name="connsiteX14" fmla="*/ 188625 w 323492"/>
              <a:gd name="connsiteY14" fmla="*/ 3551 h 323437"/>
              <a:gd name="connsiteX15" fmla="*/ 185097 w 323492"/>
              <a:gd name="connsiteY15" fmla="*/ -5 h 323437"/>
              <a:gd name="connsiteX16" fmla="*/ 148977 w 323492"/>
              <a:gd name="connsiteY16" fmla="*/ 20444 h 323437"/>
              <a:gd name="connsiteX17" fmla="*/ 146532 w 323492"/>
              <a:gd name="connsiteY17" fmla="*/ 24501 h 323437"/>
              <a:gd name="connsiteX18" fmla="*/ 144087 w 323492"/>
              <a:gd name="connsiteY18" fmla="*/ 20444 h 323437"/>
              <a:gd name="connsiteX19" fmla="*/ 137752 w 323492"/>
              <a:gd name="connsiteY19" fmla="*/ 12331 h 323437"/>
              <a:gd name="connsiteX20" fmla="*/ 107940 w 323492"/>
              <a:gd name="connsiteY20" fmla="*/ -5 h 323437"/>
              <a:gd name="connsiteX21" fmla="*/ 104383 w 323492"/>
              <a:gd name="connsiteY21" fmla="*/ 3579 h 323437"/>
              <a:gd name="connsiteX22" fmla="*/ 140503 w 323492"/>
              <a:gd name="connsiteY22" fmla="*/ 45256 h 323437"/>
              <a:gd name="connsiteX23" fmla="*/ 142948 w 323492"/>
              <a:gd name="connsiteY23" fmla="*/ 45589 h 323437"/>
              <a:gd name="connsiteX24" fmla="*/ 142948 w 323492"/>
              <a:gd name="connsiteY24" fmla="*/ 64260 h 323437"/>
              <a:gd name="connsiteX25" fmla="*/ 120720 w 323492"/>
              <a:gd name="connsiteY25" fmla="*/ 64260 h 323437"/>
              <a:gd name="connsiteX26" fmla="*/ 117164 w 323492"/>
              <a:gd name="connsiteY26" fmla="*/ 67817 h 323437"/>
              <a:gd name="connsiteX27" fmla="*/ 117164 w 323492"/>
              <a:gd name="connsiteY27" fmla="*/ 170980 h 323437"/>
              <a:gd name="connsiteX28" fmla="*/ 72876 w 323492"/>
              <a:gd name="connsiteY28" fmla="*/ 170980 h 323437"/>
              <a:gd name="connsiteX29" fmla="*/ 72876 w 323492"/>
              <a:gd name="connsiteY29" fmla="*/ 67844 h 323437"/>
              <a:gd name="connsiteX30" fmla="*/ 69319 w 323492"/>
              <a:gd name="connsiteY30" fmla="*/ 64288 h 323437"/>
              <a:gd name="connsiteX31" fmla="*/ 69292 w 323492"/>
              <a:gd name="connsiteY31" fmla="*/ 64288 h 323437"/>
              <a:gd name="connsiteX32" fmla="*/ 47064 w 323492"/>
              <a:gd name="connsiteY32" fmla="*/ 64288 h 323437"/>
              <a:gd name="connsiteX33" fmla="*/ 47064 w 323492"/>
              <a:gd name="connsiteY33" fmla="*/ 45617 h 323437"/>
              <a:gd name="connsiteX34" fmla="*/ 49537 w 323492"/>
              <a:gd name="connsiteY34" fmla="*/ 45284 h 323437"/>
              <a:gd name="connsiteX35" fmla="*/ 73487 w 323492"/>
              <a:gd name="connsiteY35" fmla="*/ 33336 h 323437"/>
              <a:gd name="connsiteX36" fmla="*/ 85851 w 323492"/>
              <a:gd name="connsiteY36" fmla="*/ 3551 h 323437"/>
              <a:gd name="connsiteX37" fmla="*/ 82239 w 323492"/>
              <a:gd name="connsiteY37" fmla="*/ -5 h 323437"/>
              <a:gd name="connsiteX38" fmla="*/ 82239 w 323492"/>
              <a:gd name="connsiteY38" fmla="*/ -5 h 323437"/>
              <a:gd name="connsiteX39" fmla="*/ 46120 w 323492"/>
              <a:gd name="connsiteY39" fmla="*/ 20444 h 323437"/>
              <a:gd name="connsiteX40" fmla="*/ 43675 w 323492"/>
              <a:gd name="connsiteY40" fmla="*/ 24501 h 323437"/>
              <a:gd name="connsiteX41" fmla="*/ 41230 w 323492"/>
              <a:gd name="connsiteY41" fmla="*/ 20444 h 323437"/>
              <a:gd name="connsiteX42" fmla="*/ 34895 w 323492"/>
              <a:gd name="connsiteY42" fmla="*/ 12331 h 323437"/>
              <a:gd name="connsiteX43" fmla="*/ 5110 w 323492"/>
              <a:gd name="connsiteY43" fmla="*/ -5 h 323437"/>
              <a:gd name="connsiteX44" fmla="*/ 1526 w 323492"/>
              <a:gd name="connsiteY44" fmla="*/ 3579 h 323437"/>
              <a:gd name="connsiteX45" fmla="*/ 37645 w 323492"/>
              <a:gd name="connsiteY45" fmla="*/ 45256 h 323437"/>
              <a:gd name="connsiteX46" fmla="*/ 40090 w 323492"/>
              <a:gd name="connsiteY46" fmla="*/ 45589 h 323437"/>
              <a:gd name="connsiteX47" fmla="*/ 40090 w 323492"/>
              <a:gd name="connsiteY47" fmla="*/ 64260 h 323437"/>
              <a:gd name="connsiteX48" fmla="*/ 17863 w 323492"/>
              <a:gd name="connsiteY48" fmla="*/ 64260 h 323437"/>
              <a:gd name="connsiteX49" fmla="*/ 14306 w 323492"/>
              <a:gd name="connsiteY49" fmla="*/ 67817 h 323437"/>
              <a:gd name="connsiteX50" fmla="*/ 14306 w 323492"/>
              <a:gd name="connsiteY50" fmla="*/ 170980 h 323437"/>
              <a:gd name="connsiteX51" fmla="*/ 5027 w 323492"/>
              <a:gd name="connsiteY51" fmla="*/ 170980 h 323437"/>
              <a:gd name="connsiteX52" fmla="*/ 1442 w 323492"/>
              <a:gd name="connsiteY52" fmla="*/ 174564 h 323437"/>
              <a:gd name="connsiteX53" fmla="*/ 1442 w 323492"/>
              <a:gd name="connsiteY53" fmla="*/ 319848 h 323437"/>
              <a:gd name="connsiteX54" fmla="*/ 5027 w 323492"/>
              <a:gd name="connsiteY54" fmla="*/ 323432 h 323437"/>
              <a:gd name="connsiteX55" fmla="*/ 321295 w 323492"/>
              <a:gd name="connsiteY55" fmla="*/ 323432 h 323437"/>
              <a:gd name="connsiteX56" fmla="*/ 324851 w 323492"/>
              <a:gd name="connsiteY56" fmla="*/ 319876 h 323437"/>
              <a:gd name="connsiteX57" fmla="*/ 324851 w 323492"/>
              <a:gd name="connsiteY57" fmla="*/ 319848 h 323437"/>
              <a:gd name="connsiteX58" fmla="*/ 151005 w 323492"/>
              <a:gd name="connsiteY58" fmla="*/ 34253 h 323437"/>
              <a:gd name="connsiteX59" fmla="*/ 177206 w 323492"/>
              <a:gd name="connsiteY59" fmla="*/ 8025 h 323437"/>
              <a:gd name="connsiteX60" fmla="*/ 181652 w 323492"/>
              <a:gd name="connsiteY60" fmla="*/ 6997 h 323437"/>
              <a:gd name="connsiteX61" fmla="*/ 180624 w 323492"/>
              <a:gd name="connsiteY61" fmla="*/ 11470 h 323437"/>
              <a:gd name="connsiteX62" fmla="*/ 171288 w 323492"/>
              <a:gd name="connsiteY62" fmla="*/ 28307 h 323437"/>
              <a:gd name="connsiteX63" fmla="*/ 154423 w 323492"/>
              <a:gd name="connsiteY63" fmla="*/ 37671 h 323437"/>
              <a:gd name="connsiteX64" fmla="*/ 149977 w 323492"/>
              <a:gd name="connsiteY64" fmla="*/ 38699 h 323437"/>
              <a:gd name="connsiteX65" fmla="*/ 138641 w 323492"/>
              <a:gd name="connsiteY65" fmla="*/ 37671 h 323437"/>
              <a:gd name="connsiteX66" fmla="*/ 112385 w 323492"/>
              <a:gd name="connsiteY66" fmla="*/ 11442 h 323437"/>
              <a:gd name="connsiteX67" fmla="*/ 111357 w 323492"/>
              <a:gd name="connsiteY67" fmla="*/ 6997 h 323437"/>
              <a:gd name="connsiteX68" fmla="*/ 115803 w 323492"/>
              <a:gd name="connsiteY68" fmla="*/ 8025 h 323437"/>
              <a:gd name="connsiteX69" fmla="*/ 132668 w 323492"/>
              <a:gd name="connsiteY69" fmla="*/ 17388 h 323437"/>
              <a:gd name="connsiteX70" fmla="*/ 142031 w 323492"/>
              <a:gd name="connsiteY70" fmla="*/ 34253 h 323437"/>
              <a:gd name="connsiteX71" fmla="*/ 143059 w 323492"/>
              <a:gd name="connsiteY71" fmla="*/ 38699 h 323437"/>
              <a:gd name="connsiteX72" fmla="*/ 124388 w 323492"/>
              <a:gd name="connsiteY72" fmla="*/ 71429 h 323437"/>
              <a:gd name="connsiteX73" fmla="*/ 168676 w 323492"/>
              <a:gd name="connsiteY73" fmla="*/ 71429 h 323437"/>
              <a:gd name="connsiteX74" fmla="*/ 168676 w 323492"/>
              <a:gd name="connsiteY74" fmla="*/ 89988 h 323437"/>
              <a:gd name="connsiteX75" fmla="*/ 124388 w 323492"/>
              <a:gd name="connsiteY75" fmla="*/ 89988 h 323437"/>
              <a:gd name="connsiteX76" fmla="*/ 124388 w 323492"/>
              <a:gd name="connsiteY76" fmla="*/ 97129 h 323437"/>
              <a:gd name="connsiteX77" fmla="*/ 168676 w 323492"/>
              <a:gd name="connsiteY77" fmla="*/ 97129 h 323437"/>
              <a:gd name="connsiteX78" fmla="*/ 168676 w 323492"/>
              <a:gd name="connsiteY78" fmla="*/ 170980 h 323437"/>
              <a:gd name="connsiteX79" fmla="*/ 124388 w 323492"/>
              <a:gd name="connsiteY79" fmla="*/ 170980 h 323437"/>
              <a:gd name="connsiteX80" fmla="*/ 48148 w 323492"/>
              <a:gd name="connsiteY80" fmla="*/ 34253 h 323437"/>
              <a:gd name="connsiteX81" fmla="*/ 74349 w 323492"/>
              <a:gd name="connsiteY81" fmla="*/ 8025 h 323437"/>
              <a:gd name="connsiteX82" fmla="*/ 78794 w 323492"/>
              <a:gd name="connsiteY82" fmla="*/ 6997 h 323437"/>
              <a:gd name="connsiteX83" fmla="*/ 77766 w 323492"/>
              <a:gd name="connsiteY83" fmla="*/ 11470 h 323437"/>
              <a:gd name="connsiteX84" fmla="*/ 68431 w 323492"/>
              <a:gd name="connsiteY84" fmla="*/ 28307 h 323437"/>
              <a:gd name="connsiteX85" fmla="*/ 51565 w 323492"/>
              <a:gd name="connsiteY85" fmla="*/ 37671 h 323437"/>
              <a:gd name="connsiteX86" fmla="*/ 47120 w 323492"/>
              <a:gd name="connsiteY86" fmla="*/ 38699 h 323437"/>
              <a:gd name="connsiteX87" fmla="*/ 35784 w 323492"/>
              <a:gd name="connsiteY87" fmla="*/ 37671 h 323437"/>
              <a:gd name="connsiteX88" fmla="*/ 9583 w 323492"/>
              <a:gd name="connsiteY88" fmla="*/ 11470 h 323437"/>
              <a:gd name="connsiteX89" fmla="*/ 8555 w 323492"/>
              <a:gd name="connsiteY89" fmla="*/ 6997 h 323437"/>
              <a:gd name="connsiteX90" fmla="*/ 13001 w 323492"/>
              <a:gd name="connsiteY90" fmla="*/ 8025 h 323437"/>
              <a:gd name="connsiteX91" fmla="*/ 29866 w 323492"/>
              <a:gd name="connsiteY91" fmla="*/ 17388 h 323437"/>
              <a:gd name="connsiteX92" fmla="*/ 39229 w 323492"/>
              <a:gd name="connsiteY92" fmla="*/ 34253 h 323437"/>
              <a:gd name="connsiteX93" fmla="*/ 40257 w 323492"/>
              <a:gd name="connsiteY93" fmla="*/ 38699 h 323437"/>
              <a:gd name="connsiteX94" fmla="*/ 21531 w 323492"/>
              <a:gd name="connsiteY94" fmla="*/ 71429 h 323437"/>
              <a:gd name="connsiteX95" fmla="*/ 65819 w 323492"/>
              <a:gd name="connsiteY95" fmla="*/ 71429 h 323437"/>
              <a:gd name="connsiteX96" fmla="*/ 65819 w 323492"/>
              <a:gd name="connsiteY96" fmla="*/ 89988 h 323437"/>
              <a:gd name="connsiteX97" fmla="*/ 21531 w 323492"/>
              <a:gd name="connsiteY97" fmla="*/ 89988 h 323437"/>
              <a:gd name="connsiteX98" fmla="*/ 21531 w 323492"/>
              <a:gd name="connsiteY98" fmla="*/ 97129 h 323437"/>
              <a:gd name="connsiteX99" fmla="*/ 65819 w 323492"/>
              <a:gd name="connsiteY99" fmla="*/ 97129 h 323437"/>
              <a:gd name="connsiteX100" fmla="*/ 65819 w 323492"/>
              <a:gd name="connsiteY100" fmla="*/ 170980 h 323437"/>
              <a:gd name="connsiteX101" fmla="*/ 21531 w 323492"/>
              <a:gd name="connsiteY101" fmla="*/ 170980 h 323437"/>
              <a:gd name="connsiteX102" fmla="*/ 40090 w 323492"/>
              <a:gd name="connsiteY102" fmla="*/ 316264 h 323437"/>
              <a:gd name="connsiteX103" fmla="*/ 8667 w 323492"/>
              <a:gd name="connsiteY103" fmla="*/ 316264 h 323437"/>
              <a:gd name="connsiteX104" fmla="*/ 8667 w 323492"/>
              <a:gd name="connsiteY104" fmla="*/ 272003 h 323437"/>
              <a:gd name="connsiteX105" fmla="*/ 40146 w 323492"/>
              <a:gd name="connsiteY105" fmla="*/ 272003 h 323437"/>
              <a:gd name="connsiteX106" fmla="*/ 91519 w 323492"/>
              <a:gd name="connsiteY106" fmla="*/ 316264 h 323437"/>
              <a:gd name="connsiteX107" fmla="*/ 47231 w 323492"/>
              <a:gd name="connsiteY107" fmla="*/ 316264 h 323437"/>
              <a:gd name="connsiteX108" fmla="*/ 47231 w 323492"/>
              <a:gd name="connsiteY108" fmla="*/ 220575 h 323437"/>
              <a:gd name="connsiteX109" fmla="*/ 91519 w 323492"/>
              <a:gd name="connsiteY109" fmla="*/ 220575 h 323437"/>
              <a:gd name="connsiteX110" fmla="*/ 317795 w 323492"/>
              <a:gd name="connsiteY110" fmla="*/ 316264 h 323437"/>
              <a:gd name="connsiteX111" fmla="*/ 98660 w 323492"/>
              <a:gd name="connsiteY111" fmla="*/ 316264 h 323437"/>
              <a:gd name="connsiteX112" fmla="*/ 98660 w 323492"/>
              <a:gd name="connsiteY112" fmla="*/ 272003 h 323437"/>
              <a:gd name="connsiteX113" fmla="*/ 317795 w 323492"/>
              <a:gd name="connsiteY113" fmla="*/ 272003 h 323437"/>
              <a:gd name="connsiteX114" fmla="*/ 137197 w 323492"/>
              <a:gd name="connsiteY114" fmla="*/ 264835 h 323437"/>
              <a:gd name="connsiteX115" fmla="*/ 137197 w 323492"/>
              <a:gd name="connsiteY115" fmla="*/ 220575 h 323437"/>
              <a:gd name="connsiteX116" fmla="*/ 181457 w 323492"/>
              <a:gd name="connsiteY116" fmla="*/ 220575 h 323437"/>
              <a:gd name="connsiteX117" fmla="*/ 181457 w 323492"/>
              <a:gd name="connsiteY117" fmla="*/ 264835 h 323437"/>
              <a:gd name="connsiteX118" fmla="*/ 227190 w 323492"/>
              <a:gd name="connsiteY118" fmla="*/ 264835 h 323437"/>
              <a:gd name="connsiteX119" fmla="*/ 227190 w 323492"/>
              <a:gd name="connsiteY119" fmla="*/ 220575 h 323437"/>
              <a:gd name="connsiteX120" fmla="*/ 271478 w 323492"/>
              <a:gd name="connsiteY120" fmla="*/ 220575 h 323437"/>
              <a:gd name="connsiteX121" fmla="*/ 271478 w 323492"/>
              <a:gd name="connsiteY121" fmla="*/ 264835 h 323437"/>
              <a:gd name="connsiteX122" fmla="*/ 317739 w 323492"/>
              <a:gd name="connsiteY122" fmla="*/ 264835 h 323437"/>
              <a:gd name="connsiteX123" fmla="*/ 278618 w 323492"/>
              <a:gd name="connsiteY123" fmla="*/ 264835 h 323437"/>
              <a:gd name="connsiteX124" fmla="*/ 278618 w 323492"/>
              <a:gd name="connsiteY124" fmla="*/ 216990 h 323437"/>
              <a:gd name="connsiteX125" fmla="*/ 275034 w 323492"/>
              <a:gd name="connsiteY125" fmla="*/ 213406 h 323437"/>
              <a:gd name="connsiteX126" fmla="*/ 223606 w 323492"/>
              <a:gd name="connsiteY126" fmla="*/ 213406 h 323437"/>
              <a:gd name="connsiteX127" fmla="*/ 220049 w 323492"/>
              <a:gd name="connsiteY127" fmla="*/ 216963 h 323437"/>
              <a:gd name="connsiteX128" fmla="*/ 220049 w 323492"/>
              <a:gd name="connsiteY128" fmla="*/ 216990 h 323437"/>
              <a:gd name="connsiteX129" fmla="*/ 220049 w 323492"/>
              <a:gd name="connsiteY129" fmla="*/ 264835 h 323437"/>
              <a:gd name="connsiteX130" fmla="*/ 188598 w 323492"/>
              <a:gd name="connsiteY130" fmla="*/ 264835 h 323437"/>
              <a:gd name="connsiteX131" fmla="*/ 188598 w 323492"/>
              <a:gd name="connsiteY131" fmla="*/ 216990 h 323437"/>
              <a:gd name="connsiteX132" fmla="*/ 185069 w 323492"/>
              <a:gd name="connsiteY132" fmla="*/ 213406 h 323437"/>
              <a:gd name="connsiteX133" fmla="*/ 185041 w 323492"/>
              <a:gd name="connsiteY133" fmla="*/ 213406 h 323437"/>
              <a:gd name="connsiteX134" fmla="*/ 133612 w 323492"/>
              <a:gd name="connsiteY134" fmla="*/ 213406 h 323437"/>
              <a:gd name="connsiteX135" fmla="*/ 130028 w 323492"/>
              <a:gd name="connsiteY135" fmla="*/ 216990 h 323437"/>
              <a:gd name="connsiteX136" fmla="*/ 130028 w 323492"/>
              <a:gd name="connsiteY136" fmla="*/ 264835 h 323437"/>
              <a:gd name="connsiteX137" fmla="*/ 98604 w 323492"/>
              <a:gd name="connsiteY137" fmla="*/ 264835 h 323437"/>
              <a:gd name="connsiteX138" fmla="*/ 98604 w 323492"/>
              <a:gd name="connsiteY138" fmla="*/ 216990 h 323437"/>
              <a:gd name="connsiteX139" fmla="*/ 95076 w 323492"/>
              <a:gd name="connsiteY139" fmla="*/ 213406 h 323437"/>
              <a:gd name="connsiteX140" fmla="*/ 95048 w 323492"/>
              <a:gd name="connsiteY140" fmla="*/ 213406 h 323437"/>
              <a:gd name="connsiteX141" fmla="*/ 43619 w 323492"/>
              <a:gd name="connsiteY141" fmla="*/ 213406 h 323437"/>
              <a:gd name="connsiteX142" fmla="*/ 40146 w 323492"/>
              <a:gd name="connsiteY142" fmla="*/ 216990 h 323437"/>
              <a:gd name="connsiteX143" fmla="*/ 40146 w 323492"/>
              <a:gd name="connsiteY143" fmla="*/ 264835 h 323437"/>
              <a:gd name="connsiteX144" fmla="*/ 8722 w 323492"/>
              <a:gd name="connsiteY144" fmla="*/ 264835 h 323437"/>
              <a:gd name="connsiteX145" fmla="*/ 8722 w 323492"/>
              <a:gd name="connsiteY145" fmla="*/ 178148 h 323437"/>
              <a:gd name="connsiteX146" fmla="*/ 172288 w 323492"/>
              <a:gd name="connsiteY146" fmla="*/ 178148 h 323437"/>
              <a:gd name="connsiteX147" fmla="*/ 175872 w 323492"/>
              <a:gd name="connsiteY147" fmla="*/ 174564 h 323437"/>
              <a:gd name="connsiteX148" fmla="*/ 175872 w 323492"/>
              <a:gd name="connsiteY148" fmla="*/ 130581 h 323437"/>
              <a:gd name="connsiteX149" fmla="*/ 234358 w 323492"/>
              <a:gd name="connsiteY149" fmla="*/ 177370 h 323437"/>
              <a:gd name="connsiteX150" fmla="*/ 238137 w 323492"/>
              <a:gd name="connsiteY150" fmla="*/ 177815 h 323437"/>
              <a:gd name="connsiteX151" fmla="*/ 240137 w 323492"/>
              <a:gd name="connsiteY151" fmla="*/ 174592 h 323437"/>
              <a:gd name="connsiteX152" fmla="*/ 240137 w 323492"/>
              <a:gd name="connsiteY152" fmla="*/ 129470 h 323437"/>
              <a:gd name="connsiteX153" fmla="*/ 317933 w 323492"/>
              <a:gd name="connsiteY153" fmla="*/ 176564 h 32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323492" h="323437">
                <a:moveTo>
                  <a:pt x="324935" y="174564"/>
                </a:moveTo>
                <a:cubicBezTo>
                  <a:pt x="324935" y="173319"/>
                  <a:pt x="324296" y="172159"/>
                  <a:pt x="323240" y="171508"/>
                </a:cubicBezTo>
                <a:lnTo>
                  <a:pt x="238387" y="120079"/>
                </a:lnTo>
                <a:cubicBezTo>
                  <a:pt x="237275" y="119428"/>
                  <a:pt x="235886" y="119428"/>
                  <a:pt x="234775" y="120079"/>
                </a:cubicBezTo>
                <a:cubicBezTo>
                  <a:pt x="233636" y="120710"/>
                  <a:pt x="232941" y="121899"/>
                  <a:pt x="232941" y="123191"/>
                </a:cubicBezTo>
                <a:lnTo>
                  <a:pt x="232941" y="167145"/>
                </a:lnTo>
                <a:lnTo>
                  <a:pt x="175817" y="121412"/>
                </a:lnTo>
                <a:lnTo>
                  <a:pt x="175817" y="67844"/>
                </a:lnTo>
                <a:cubicBezTo>
                  <a:pt x="175817" y="65880"/>
                  <a:pt x="174233" y="64288"/>
                  <a:pt x="172260" y="64288"/>
                </a:cubicBezTo>
                <a:cubicBezTo>
                  <a:pt x="172260" y="64288"/>
                  <a:pt x="172233" y="64288"/>
                  <a:pt x="172233" y="64288"/>
                </a:cubicBezTo>
                <a:lnTo>
                  <a:pt x="150005" y="64288"/>
                </a:lnTo>
                <a:lnTo>
                  <a:pt x="150005" y="45617"/>
                </a:lnTo>
                <a:lnTo>
                  <a:pt x="152478" y="45284"/>
                </a:lnTo>
                <a:cubicBezTo>
                  <a:pt x="161508" y="44013"/>
                  <a:pt x="169871" y="39816"/>
                  <a:pt x="176289" y="33336"/>
                </a:cubicBezTo>
                <a:cubicBezTo>
                  <a:pt x="184235" y="25465"/>
                  <a:pt x="188681" y="14733"/>
                  <a:pt x="188625" y="3551"/>
                </a:cubicBezTo>
                <a:cubicBezTo>
                  <a:pt x="188625" y="1598"/>
                  <a:pt x="187042" y="10"/>
                  <a:pt x="185097" y="-5"/>
                </a:cubicBezTo>
                <a:cubicBezTo>
                  <a:pt x="170315" y="60"/>
                  <a:pt x="156646" y="7806"/>
                  <a:pt x="148977" y="20444"/>
                </a:cubicBezTo>
                <a:lnTo>
                  <a:pt x="146532" y="24501"/>
                </a:lnTo>
                <a:lnTo>
                  <a:pt x="144087" y="20444"/>
                </a:lnTo>
                <a:cubicBezTo>
                  <a:pt x="142309" y="17487"/>
                  <a:pt x="140197" y="14762"/>
                  <a:pt x="137752" y="12331"/>
                </a:cubicBezTo>
                <a:cubicBezTo>
                  <a:pt x="129862" y="4412"/>
                  <a:pt x="119137" y="-28"/>
                  <a:pt x="107940" y="-5"/>
                </a:cubicBezTo>
                <a:cubicBezTo>
                  <a:pt x="105967" y="10"/>
                  <a:pt x="104383" y="1611"/>
                  <a:pt x="104383" y="3579"/>
                </a:cubicBezTo>
                <a:cubicBezTo>
                  <a:pt x="104494" y="24483"/>
                  <a:pt x="119831" y="42184"/>
                  <a:pt x="140503" y="45256"/>
                </a:cubicBezTo>
                <a:lnTo>
                  <a:pt x="142948" y="45589"/>
                </a:lnTo>
                <a:lnTo>
                  <a:pt x="142948" y="64260"/>
                </a:lnTo>
                <a:lnTo>
                  <a:pt x="120720" y="64260"/>
                </a:lnTo>
                <a:cubicBezTo>
                  <a:pt x="118748" y="64260"/>
                  <a:pt x="117164" y="65853"/>
                  <a:pt x="117164" y="67817"/>
                </a:cubicBezTo>
                <a:lnTo>
                  <a:pt x="117164" y="170980"/>
                </a:lnTo>
                <a:lnTo>
                  <a:pt x="72876" y="170980"/>
                </a:lnTo>
                <a:lnTo>
                  <a:pt x="72876" y="67844"/>
                </a:lnTo>
                <a:cubicBezTo>
                  <a:pt x="72876" y="65880"/>
                  <a:pt x="71292" y="64288"/>
                  <a:pt x="69319" y="64288"/>
                </a:cubicBezTo>
                <a:cubicBezTo>
                  <a:pt x="69319" y="64288"/>
                  <a:pt x="69292" y="64288"/>
                  <a:pt x="69292" y="64288"/>
                </a:cubicBezTo>
                <a:lnTo>
                  <a:pt x="47064" y="64288"/>
                </a:lnTo>
                <a:lnTo>
                  <a:pt x="47064" y="45617"/>
                </a:lnTo>
                <a:lnTo>
                  <a:pt x="49537" y="45284"/>
                </a:lnTo>
                <a:cubicBezTo>
                  <a:pt x="58623" y="44043"/>
                  <a:pt x="67041" y="39844"/>
                  <a:pt x="73487" y="33336"/>
                </a:cubicBezTo>
                <a:cubicBezTo>
                  <a:pt x="81433" y="25457"/>
                  <a:pt x="85879" y="14732"/>
                  <a:pt x="85851" y="3551"/>
                </a:cubicBezTo>
                <a:cubicBezTo>
                  <a:pt x="85823" y="1572"/>
                  <a:pt x="84212" y="-20"/>
                  <a:pt x="82239" y="-5"/>
                </a:cubicBezTo>
                <a:cubicBezTo>
                  <a:pt x="82239" y="-5"/>
                  <a:pt x="82239" y="-5"/>
                  <a:pt x="82239" y="-5"/>
                </a:cubicBezTo>
                <a:cubicBezTo>
                  <a:pt x="67458" y="60"/>
                  <a:pt x="53788" y="7806"/>
                  <a:pt x="46120" y="20444"/>
                </a:cubicBezTo>
                <a:lnTo>
                  <a:pt x="43675" y="24501"/>
                </a:lnTo>
                <a:lnTo>
                  <a:pt x="41230" y="20444"/>
                </a:lnTo>
                <a:cubicBezTo>
                  <a:pt x="39451" y="17487"/>
                  <a:pt x="37340" y="14762"/>
                  <a:pt x="34895" y="12331"/>
                </a:cubicBezTo>
                <a:cubicBezTo>
                  <a:pt x="27004" y="4414"/>
                  <a:pt x="16279" y="-27"/>
                  <a:pt x="5110" y="-5"/>
                </a:cubicBezTo>
                <a:cubicBezTo>
                  <a:pt x="3137" y="-5"/>
                  <a:pt x="1526" y="1600"/>
                  <a:pt x="1526" y="3579"/>
                </a:cubicBezTo>
                <a:cubicBezTo>
                  <a:pt x="1637" y="24483"/>
                  <a:pt x="16974" y="42184"/>
                  <a:pt x="37645" y="45256"/>
                </a:cubicBezTo>
                <a:lnTo>
                  <a:pt x="40090" y="45589"/>
                </a:lnTo>
                <a:lnTo>
                  <a:pt x="40090" y="64260"/>
                </a:lnTo>
                <a:lnTo>
                  <a:pt x="17863" y="64260"/>
                </a:lnTo>
                <a:cubicBezTo>
                  <a:pt x="15890" y="64260"/>
                  <a:pt x="14306" y="65853"/>
                  <a:pt x="14306" y="67817"/>
                </a:cubicBezTo>
                <a:lnTo>
                  <a:pt x="14306" y="170980"/>
                </a:lnTo>
                <a:lnTo>
                  <a:pt x="5027" y="170980"/>
                </a:lnTo>
                <a:cubicBezTo>
                  <a:pt x="3054" y="170980"/>
                  <a:pt x="1442" y="172584"/>
                  <a:pt x="1442" y="174564"/>
                </a:cubicBezTo>
                <a:lnTo>
                  <a:pt x="1442" y="319848"/>
                </a:lnTo>
                <a:cubicBezTo>
                  <a:pt x="1442" y="321826"/>
                  <a:pt x="3054" y="323432"/>
                  <a:pt x="5027" y="323432"/>
                </a:cubicBezTo>
                <a:lnTo>
                  <a:pt x="321295" y="323432"/>
                </a:lnTo>
                <a:cubicBezTo>
                  <a:pt x="323268" y="323432"/>
                  <a:pt x="324851" y="321840"/>
                  <a:pt x="324851" y="319876"/>
                </a:cubicBezTo>
                <a:cubicBezTo>
                  <a:pt x="324851" y="319867"/>
                  <a:pt x="324851" y="319856"/>
                  <a:pt x="324851" y="319848"/>
                </a:cubicBezTo>
                <a:close/>
                <a:moveTo>
                  <a:pt x="151005" y="34253"/>
                </a:moveTo>
                <a:cubicBezTo>
                  <a:pt x="154062" y="21244"/>
                  <a:pt x="164203" y="11082"/>
                  <a:pt x="177206" y="8025"/>
                </a:cubicBezTo>
                <a:lnTo>
                  <a:pt x="181652" y="6997"/>
                </a:lnTo>
                <a:lnTo>
                  <a:pt x="180624" y="11470"/>
                </a:lnTo>
                <a:cubicBezTo>
                  <a:pt x="179151" y="17848"/>
                  <a:pt x="175928" y="23683"/>
                  <a:pt x="171288" y="28307"/>
                </a:cubicBezTo>
                <a:cubicBezTo>
                  <a:pt x="166676" y="32957"/>
                  <a:pt x="160813" y="36203"/>
                  <a:pt x="154423" y="37671"/>
                </a:cubicBezTo>
                <a:lnTo>
                  <a:pt x="149977" y="38699"/>
                </a:lnTo>
                <a:close/>
                <a:moveTo>
                  <a:pt x="138641" y="37671"/>
                </a:moveTo>
                <a:cubicBezTo>
                  <a:pt x="125610" y="34620"/>
                  <a:pt x="115441" y="24460"/>
                  <a:pt x="112385" y="11442"/>
                </a:cubicBezTo>
                <a:lnTo>
                  <a:pt x="111357" y="6997"/>
                </a:lnTo>
                <a:lnTo>
                  <a:pt x="115803" y="8025"/>
                </a:lnTo>
                <a:cubicBezTo>
                  <a:pt x="122193" y="9496"/>
                  <a:pt x="128028" y="12742"/>
                  <a:pt x="132668" y="17388"/>
                </a:cubicBezTo>
                <a:cubicBezTo>
                  <a:pt x="137308" y="22014"/>
                  <a:pt x="140558" y="27861"/>
                  <a:pt x="142031" y="34253"/>
                </a:cubicBezTo>
                <a:lnTo>
                  <a:pt x="143059" y="38699"/>
                </a:lnTo>
                <a:close/>
                <a:moveTo>
                  <a:pt x="124388" y="71429"/>
                </a:moveTo>
                <a:lnTo>
                  <a:pt x="168676" y="71429"/>
                </a:lnTo>
                <a:lnTo>
                  <a:pt x="168676" y="89988"/>
                </a:lnTo>
                <a:lnTo>
                  <a:pt x="124388" y="89988"/>
                </a:lnTo>
                <a:close/>
                <a:moveTo>
                  <a:pt x="124388" y="97129"/>
                </a:moveTo>
                <a:lnTo>
                  <a:pt x="168676" y="97129"/>
                </a:lnTo>
                <a:lnTo>
                  <a:pt x="168676" y="170980"/>
                </a:lnTo>
                <a:lnTo>
                  <a:pt x="124388" y="170980"/>
                </a:lnTo>
                <a:close/>
                <a:moveTo>
                  <a:pt x="48148" y="34253"/>
                </a:moveTo>
                <a:cubicBezTo>
                  <a:pt x="51204" y="21244"/>
                  <a:pt x="61345" y="11082"/>
                  <a:pt x="74349" y="8025"/>
                </a:cubicBezTo>
                <a:lnTo>
                  <a:pt x="78794" y="6997"/>
                </a:lnTo>
                <a:lnTo>
                  <a:pt x="77766" y="11470"/>
                </a:lnTo>
                <a:cubicBezTo>
                  <a:pt x="76293" y="17848"/>
                  <a:pt x="73070" y="23683"/>
                  <a:pt x="68431" y="28307"/>
                </a:cubicBezTo>
                <a:cubicBezTo>
                  <a:pt x="63818" y="32957"/>
                  <a:pt x="57956" y="36203"/>
                  <a:pt x="51565" y="37671"/>
                </a:cubicBezTo>
                <a:lnTo>
                  <a:pt x="47120" y="38699"/>
                </a:lnTo>
                <a:close/>
                <a:moveTo>
                  <a:pt x="35784" y="37671"/>
                </a:moveTo>
                <a:cubicBezTo>
                  <a:pt x="22809" y="34600"/>
                  <a:pt x="12667" y="24459"/>
                  <a:pt x="9583" y="11470"/>
                </a:cubicBezTo>
                <a:lnTo>
                  <a:pt x="8555" y="6997"/>
                </a:lnTo>
                <a:lnTo>
                  <a:pt x="13001" y="8025"/>
                </a:lnTo>
                <a:cubicBezTo>
                  <a:pt x="19391" y="9496"/>
                  <a:pt x="25226" y="12742"/>
                  <a:pt x="29866" y="17388"/>
                </a:cubicBezTo>
                <a:cubicBezTo>
                  <a:pt x="34506" y="22014"/>
                  <a:pt x="37757" y="27861"/>
                  <a:pt x="39229" y="34253"/>
                </a:cubicBezTo>
                <a:lnTo>
                  <a:pt x="40257" y="38699"/>
                </a:lnTo>
                <a:close/>
                <a:moveTo>
                  <a:pt x="21531" y="71429"/>
                </a:moveTo>
                <a:lnTo>
                  <a:pt x="65819" y="71429"/>
                </a:lnTo>
                <a:lnTo>
                  <a:pt x="65819" y="89988"/>
                </a:lnTo>
                <a:lnTo>
                  <a:pt x="21531" y="89988"/>
                </a:lnTo>
                <a:close/>
                <a:moveTo>
                  <a:pt x="21531" y="97129"/>
                </a:moveTo>
                <a:lnTo>
                  <a:pt x="65819" y="97129"/>
                </a:lnTo>
                <a:lnTo>
                  <a:pt x="65819" y="170980"/>
                </a:lnTo>
                <a:lnTo>
                  <a:pt x="21531" y="170980"/>
                </a:lnTo>
                <a:close/>
                <a:moveTo>
                  <a:pt x="40090" y="316264"/>
                </a:moveTo>
                <a:lnTo>
                  <a:pt x="8667" y="316264"/>
                </a:lnTo>
                <a:lnTo>
                  <a:pt x="8667" y="272003"/>
                </a:lnTo>
                <a:lnTo>
                  <a:pt x="40146" y="272003"/>
                </a:lnTo>
                <a:close/>
                <a:moveTo>
                  <a:pt x="91519" y="316264"/>
                </a:moveTo>
                <a:lnTo>
                  <a:pt x="47231" y="316264"/>
                </a:lnTo>
                <a:lnTo>
                  <a:pt x="47231" y="220575"/>
                </a:lnTo>
                <a:lnTo>
                  <a:pt x="91519" y="220575"/>
                </a:lnTo>
                <a:close/>
                <a:moveTo>
                  <a:pt x="317795" y="316264"/>
                </a:moveTo>
                <a:lnTo>
                  <a:pt x="98660" y="316264"/>
                </a:lnTo>
                <a:lnTo>
                  <a:pt x="98660" y="272003"/>
                </a:lnTo>
                <a:lnTo>
                  <a:pt x="317795" y="272003"/>
                </a:lnTo>
                <a:close/>
                <a:moveTo>
                  <a:pt x="137197" y="264835"/>
                </a:moveTo>
                <a:lnTo>
                  <a:pt x="137197" y="220575"/>
                </a:lnTo>
                <a:lnTo>
                  <a:pt x="181457" y="220575"/>
                </a:lnTo>
                <a:lnTo>
                  <a:pt x="181457" y="264835"/>
                </a:lnTo>
                <a:close/>
                <a:moveTo>
                  <a:pt x="227190" y="264835"/>
                </a:moveTo>
                <a:lnTo>
                  <a:pt x="227190" y="220575"/>
                </a:lnTo>
                <a:lnTo>
                  <a:pt x="271478" y="220575"/>
                </a:lnTo>
                <a:lnTo>
                  <a:pt x="271478" y="264835"/>
                </a:lnTo>
                <a:close/>
                <a:moveTo>
                  <a:pt x="317739" y="264835"/>
                </a:moveTo>
                <a:lnTo>
                  <a:pt x="278618" y="264835"/>
                </a:lnTo>
                <a:lnTo>
                  <a:pt x="278618" y="216990"/>
                </a:lnTo>
                <a:cubicBezTo>
                  <a:pt x="278618" y="215011"/>
                  <a:pt x="277007" y="213406"/>
                  <a:pt x="275034" y="213406"/>
                </a:cubicBezTo>
                <a:lnTo>
                  <a:pt x="223606" y="213406"/>
                </a:lnTo>
                <a:cubicBezTo>
                  <a:pt x="221633" y="213406"/>
                  <a:pt x="220049" y="214998"/>
                  <a:pt x="220049" y="216963"/>
                </a:cubicBezTo>
                <a:cubicBezTo>
                  <a:pt x="220049" y="216972"/>
                  <a:pt x="220049" y="216981"/>
                  <a:pt x="220049" y="216990"/>
                </a:cubicBezTo>
                <a:lnTo>
                  <a:pt x="220049" y="264835"/>
                </a:lnTo>
                <a:lnTo>
                  <a:pt x="188598" y="264835"/>
                </a:lnTo>
                <a:lnTo>
                  <a:pt x="188598" y="216990"/>
                </a:lnTo>
                <a:cubicBezTo>
                  <a:pt x="188625" y="215026"/>
                  <a:pt x="187042" y="213422"/>
                  <a:pt x="185069" y="213406"/>
                </a:cubicBezTo>
                <a:cubicBezTo>
                  <a:pt x="185069" y="213406"/>
                  <a:pt x="185041" y="213406"/>
                  <a:pt x="185041" y="213406"/>
                </a:cubicBezTo>
                <a:lnTo>
                  <a:pt x="133612" y="213406"/>
                </a:lnTo>
                <a:cubicBezTo>
                  <a:pt x="131640" y="213406"/>
                  <a:pt x="130028" y="215011"/>
                  <a:pt x="130028" y="216990"/>
                </a:cubicBezTo>
                <a:lnTo>
                  <a:pt x="130028" y="264835"/>
                </a:lnTo>
                <a:lnTo>
                  <a:pt x="98604" y="264835"/>
                </a:lnTo>
                <a:lnTo>
                  <a:pt x="98604" y="216990"/>
                </a:lnTo>
                <a:cubicBezTo>
                  <a:pt x="98632" y="215026"/>
                  <a:pt x="97048" y="213422"/>
                  <a:pt x="95076" y="213406"/>
                </a:cubicBezTo>
                <a:cubicBezTo>
                  <a:pt x="95076" y="213406"/>
                  <a:pt x="95048" y="213406"/>
                  <a:pt x="95048" y="213406"/>
                </a:cubicBezTo>
                <a:lnTo>
                  <a:pt x="43619" y="213406"/>
                </a:lnTo>
                <a:cubicBezTo>
                  <a:pt x="41674" y="213466"/>
                  <a:pt x="40146" y="215054"/>
                  <a:pt x="40146" y="216990"/>
                </a:cubicBezTo>
                <a:lnTo>
                  <a:pt x="40146" y="264835"/>
                </a:lnTo>
                <a:lnTo>
                  <a:pt x="8722" y="264835"/>
                </a:lnTo>
                <a:lnTo>
                  <a:pt x="8722" y="178148"/>
                </a:lnTo>
                <a:lnTo>
                  <a:pt x="172288" y="178148"/>
                </a:lnTo>
                <a:cubicBezTo>
                  <a:pt x="174261" y="178148"/>
                  <a:pt x="175872" y="176543"/>
                  <a:pt x="175872" y="174564"/>
                </a:cubicBezTo>
                <a:lnTo>
                  <a:pt x="175872" y="130581"/>
                </a:lnTo>
                <a:lnTo>
                  <a:pt x="234358" y="177370"/>
                </a:lnTo>
                <a:cubicBezTo>
                  <a:pt x="235442" y="178230"/>
                  <a:pt x="236887" y="178402"/>
                  <a:pt x="238137" y="177815"/>
                </a:cubicBezTo>
                <a:cubicBezTo>
                  <a:pt x="239359" y="177210"/>
                  <a:pt x="240137" y="175960"/>
                  <a:pt x="240137" y="174592"/>
                </a:cubicBezTo>
                <a:lnTo>
                  <a:pt x="240137" y="129470"/>
                </a:lnTo>
                <a:lnTo>
                  <a:pt x="317933" y="176564"/>
                </a:lnTo>
                <a:close/>
              </a:path>
            </a:pathLst>
          </a:custGeom>
          <a:solidFill>
            <a:schemeClr val="accent1"/>
          </a:solidFill>
          <a:ln w="2777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grpSp>
        <p:nvGrpSpPr>
          <p:cNvPr id="55" name="קבוצה 54">
            <a:extLst>
              <a:ext uri="{FF2B5EF4-FFF2-40B4-BE49-F238E27FC236}">
                <a16:creationId xmlns:a16="http://schemas.microsoft.com/office/drawing/2014/main" id="{369BDC1B-9B2E-45CC-8CD1-BC90F3FC6C4E}"/>
              </a:ext>
            </a:extLst>
          </p:cNvPr>
          <p:cNvGrpSpPr/>
          <p:nvPr userDrawn="1"/>
        </p:nvGrpSpPr>
        <p:grpSpPr>
          <a:xfrm>
            <a:off x="11743401" y="4137534"/>
            <a:ext cx="153113" cy="189580"/>
            <a:chOff x="10659830" y="1967007"/>
            <a:chExt cx="263804" cy="326633"/>
          </a:xfrm>
          <a:solidFill>
            <a:schemeClr val="accent1"/>
          </a:solidFill>
        </p:grpSpPr>
        <p:sp>
          <p:nvSpPr>
            <p:cNvPr id="56" name="צורה חופשית: צורה 55">
              <a:extLst>
                <a:ext uri="{FF2B5EF4-FFF2-40B4-BE49-F238E27FC236}">
                  <a16:creationId xmlns:a16="http://schemas.microsoft.com/office/drawing/2014/main" id="{B4839D6A-4CEC-4770-96CD-03269159E9CD}"/>
                </a:ext>
              </a:extLst>
            </p:cNvPr>
            <p:cNvSpPr/>
            <p:nvPr/>
          </p:nvSpPr>
          <p:spPr>
            <a:xfrm>
              <a:off x="10834079" y="2088176"/>
              <a:ext cx="7890" cy="155897"/>
            </a:xfrm>
            <a:custGeom>
              <a:avLst/>
              <a:gdLst>
                <a:gd name="connsiteX0" fmla="*/ 5388 w 7890"/>
                <a:gd name="connsiteY0" fmla="*/ -5 h 155897"/>
                <a:gd name="connsiteX1" fmla="*/ 1442 w 7890"/>
                <a:gd name="connsiteY1" fmla="*/ 3940 h 155897"/>
                <a:gd name="connsiteX2" fmla="*/ 1442 w 7890"/>
                <a:gd name="connsiteY2" fmla="*/ 151947 h 155897"/>
                <a:gd name="connsiteX3" fmla="*/ 5388 w 7890"/>
                <a:gd name="connsiteY3" fmla="*/ 155893 h 155897"/>
                <a:gd name="connsiteX4" fmla="*/ 9333 w 7890"/>
                <a:gd name="connsiteY4" fmla="*/ 151947 h 155897"/>
                <a:gd name="connsiteX5" fmla="*/ 9333 w 7890"/>
                <a:gd name="connsiteY5" fmla="*/ 3829 h 155897"/>
                <a:gd name="connsiteX6" fmla="*/ 5388 w 7890"/>
                <a:gd name="connsiteY6" fmla="*/ -5 h 15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90" h="155897">
                  <a:moveTo>
                    <a:pt x="5388" y="-5"/>
                  </a:moveTo>
                  <a:cubicBezTo>
                    <a:pt x="3221" y="-5"/>
                    <a:pt x="1442" y="1762"/>
                    <a:pt x="1442" y="3940"/>
                  </a:cubicBezTo>
                  <a:lnTo>
                    <a:pt x="1442" y="151947"/>
                  </a:lnTo>
                  <a:cubicBezTo>
                    <a:pt x="1470" y="154120"/>
                    <a:pt x="3221" y="155879"/>
                    <a:pt x="5388" y="155893"/>
                  </a:cubicBezTo>
                  <a:cubicBezTo>
                    <a:pt x="7555" y="155893"/>
                    <a:pt x="9333" y="154126"/>
                    <a:pt x="9333" y="151947"/>
                  </a:cubicBezTo>
                  <a:lnTo>
                    <a:pt x="9333" y="3829"/>
                  </a:lnTo>
                  <a:cubicBezTo>
                    <a:pt x="9278" y="1687"/>
                    <a:pt x="7527" y="-22"/>
                    <a:pt x="5388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7" name="צורה חופשית: צורה 56">
              <a:extLst>
                <a:ext uri="{FF2B5EF4-FFF2-40B4-BE49-F238E27FC236}">
                  <a16:creationId xmlns:a16="http://schemas.microsoft.com/office/drawing/2014/main" id="{C9EF7FF0-9500-4BBD-93D3-65A3FB589A84}"/>
                </a:ext>
              </a:extLst>
            </p:cNvPr>
            <p:cNvSpPr/>
            <p:nvPr/>
          </p:nvSpPr>
          <p:spPr>
            <a:xfrm>
              <a:off x="10741669" y="2088176"/>
              <a:ext cx="7890" cy="155897"/>
            </a:xfrm>
            <a:custGeom>
              <a:avLst/>
              <a:gdLst>
                <a:gd name="connsiteX0" fmla="*/ 5388 w 7890"/>
                <a:gd name="connsiteY0" fmla="*/ -5 h 155897"/>
                <a:gd name="connsiteX1" fmla="*/ 1442 w 7890"/>
                <a:gd name="connsiteY1" fmla="*/ 3940 h 155897"/>
                <a:gd name="connsiteX2" fmla="*/ 1442 w 7890"/>
                <a:gd name="connsiteY2" fmla="*/ 151947 h 155897"/>
                <a:gd name="connsiteX3" fmla="*/ 5388 w 7890"/>
                <a:gd name="connsiteY3" fmla="*/ 155893 h 155897"/>
                <a:gd name="connsiteX4" fmla="*/ 9333 w 7890"/>
                <a:gd name="connsiteY4" fmla="*/ 151947 h 155897"/>
                <a:gd name="connsiteX5" fmla="*/ 9333 w 7890"/>
                <a:gd name="connsiteY5" fmla="*/ 3829 h 155897"/>
                <a:gd name="connsiteX6" fmla="*/ 5388 w 7890"/>
                <a:gd name="connsiteY6" fmla="*/ -5 h 15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90" h="155897">
                  <a:moveTo>
                    <a:pt x="5388" y="-5"/>
                  </a:moveTo>
                  <a:cubicBezTo>
                    <a:pt x="3221" y="-5"/>
                    <a:pt x="1442" y="1762"/>
                    <a:pt x="1442" y="3940"/>
                  </a:cubicBezTo>
                  <a:lnTo>
                    <a:pt x="1442" y="151947"/>
                  </a:lnTo>
                  <a:cubicBezTo>
                    <a:pt x="1470" y="154120"/>
                    <a:pt x="3221" y="155879"/>
                    <a:pt x="5388" y="155893"/>
                  </a:cubicBezTo>
                  <a:cubicBezTo>
                    <a:pt x="7555" y="155893"/>
                    <a:pt x="9333" y="154126"/>
                    <a:pt x="9333" y="151947"/>
                  </a:cubicBezTo>
                  <a:lnTo>
                    <a:pt x="9333" y="3829"/>
                  </a:lnTo>
                  <a:cubicBezTo>
                    <a:pt x="9278" y="1687"/>
                    <a:pt x="7527" y="-22"/>
                    <a:pt x="5388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8" name="צורה חופשית: צורה 57">
              <a:extLst>
                <a:ext uri="{FF2B5EF4-FFF2-40B4-BE49-F238E27FC236}">
                  <a16:creationId xmlns:a16="http://schemas.microsoft.com/office/drawing/2014/main" id="{B716A0AE-710C-49B5-B4C2-4E7355210F00}"/>
                </a:ext>
              </a:extLst>
            </p:cNvPr>
            <p:cNvSpPr/>
            <p:nvPr/>
          </p:nvSpPr>
          <p:spPr>
            <a:xfrm>
              <a:off x="10659830" y="1967007"/>
              <a:ext cx="263804" cy="326633"/>
            </a:xfrm>
            <a:custGeom>
              <a:avLst/>
              <a:gdLst>
                <a:gd name="connsiteX0" fmla="*/ 34187 w 263804"/>
                <a:gd name="connsiteY0" fmla="*/ 315765 h 326633"/>
                <a:gd name="connsiteX1" fmla="*/ 59359 w 263804"/>
                <a:gd name="connsiteY1" fmla="*/ 326629 h 326633"/>
                <a:gd name="connsiteX2" fmla="*/ 207533 w 263804"/>
                <a:gd name="connsiteY2" fmla="*/ 326629 h 326633"/>
                <a:gd name="connsiteX3" fmla="*/ 232705 w 263804"/>
                <a:gd name="connsiteY3" fmla="*/ 315765 h 326633"/>
                <a:gd name="connsiteX4" fmla="*/ 243124 w 263804"/>
                <a:gd name="connsiteY4" fmla="*/ 288620 h 326633"/>
                <a:gd name="connsiteX5" fmla="*/ 243124 w 263804"/>
                <a:gd name="connsiteY5" fmla="*/ 92685 h 326633"/>
                <a:gd name="connsiteX6" fmla="*/ 245903 w 263804"/>
                <a:gd name="connsiteY6" fmla="*/ 91935 h 326633"/>
                <a:gd name="connsiteX7" fmla="*/ 265018 w 263804"/>
                <a:gd name="connsiteY7" fmla="*/ 63372 h 326633"/>
                <a:gd name="connsiteX8" fmla="*/ 265018 w 263804"/>
                <a:gd name="connsiteY8" fmla="*/ 63372 h 326633"/>
                <a:gd name="connsiteX9" fmla="*/ 239207 w 263804"/>
                <a:gd name="connsiteY9" fmla="*/ 40728 h 326633"/>
                <a:gd name="connsiteX10" fmla="*/ 195224 w 263804"/>
                <a:gd name="connsiteY10" fmla="*/ 40728 h 326633"/>
                <a:gd name="connsiteX11" fmla="*/ 195224 w 263804"/>
                <a:gd name="connsiteY11" fmla="*/ 27058 h 326633"/>
                <a:gd name="connsiteX12" fmla="*/ 187306 w 263804"/>
                <a:gd name="connsiteY12" fmla="*/ 7859 h 326633"/>
                <a:gd name="connsiteX13" fmla="*/ 168329 w 263804"/>
                <a:gd name="connsiteY13" fmla="*/ -4 h 326633"/>
                <a:gd name="connsiteX14" fmla="*/ 98563 w 263804"/>
                <a:gd name="connsiteY14" fmla="*/ -4 h 326633"/>
                <a:gd name="connsiteX15" fmla="*/ 79364 w 263804"/>
                <a:gd name="connsiteY15" fmla="*/ 7859 h 326633"/>
                <a:gd name="connsiteX16" fmla="*/ 71445 w 263804"/>
                <a:gd name="connsiteY16" fmla="*/ 27058 h 326633"/>
                <a:gd name="connsiteX17" fmla="*/ 71445 w 263804"/>
                <a:gd name="connsiteY17" fmla="*/ 40728 h 326633"/>
                <a:gd name="connsiteX18" fmla="*/ 27463 w 263804"/>
                <a:gd name="connsiteY18" fmla="*/ 40728 h 326633"/>
                <a:gd name="connsiteX19" fmla="*/ 1651 w 263804"/>
                <a:gd name="connsiteY19" fmla="*/ 63372 h 326633"/>
                <a:gd name="connsiteX20" fmla="*/ 20767 w 263804"/>
                <a:gd name="connsiteY20" fmla="*/ 91935 h 326633"/>
                <a:gd name="connsiteX21" fmla="*/ 23545 w 263804"/>
                <a:gd name="connsiteY21" fmla="*/ 92685 h 326633"/>
                <a:gd name="connsiteX22" fmla="*/ 23545 w 263804"/>
                <a:gd name="connsiteY22" fmla="*/ 288620 h 326633"/>
                <a:gd name="connsiteX23" fmla="*/ 34187 w 263804"/>
                <a:gd name="connsiteY23" fmla="*/ 315765 h 326633"/>
                <a:gd name="connsiteX24" fmla="*/ 235234 w 263804"/>
                <a:gd name="connsiteY24" fmla="*/ 288620 h 326633"/>
                <a:gd name="connsiteX25" fmla="*/ 207449 w 263804"/>
                <a:gd name="connsiteY25" fmla="*/ 318738 h 326633"/>
                <a:gd name="connsiteX26" fmla="*/ 59276 w 263804"/>
                <a:gd name="connsiteY26" fmla="*/ 318738 h 326633"/>
                <a:gd name="connsiteX27" fmla="*/ 31491 w 263804"/>
                <a:gd name="connsiteY27" fmla="*/ 288620 h 326633"/>
                <a:gd name="connsiteX28" fmla="*/ 31491 w 263804"/>
                <a:gd name="connsiteY28" fmla="*/ 92463 h 326633"/>
                <a:gd name="connsiteX29" fmla="*/ 235067 w 263804"/>
                <a:gd name="connsiteY29" fmla="*/ 92463 h 326633"/>
                <a:gd name="connsiteX30" fmla="*/ 85199 w 263804"/>
                <a:gd name="connsiteY30" fmla="*/ 13555 h 326633"/>
                <a:gd name="connsiteX31" fmla="*/ 98924 w 263804"/>
                <a:gd name="connsiteY31" fmla="*/ 7998 h 326633"/>
                <a:gd name="connsiteX32" fmla="*/ 168385 w 263804"/>
                <a:gd name="connsiteY32" fmla="*/ 7998 h 326633"/>
                <a:gd name="connsiteX33" fmla="*/ 181999 w 263804"/>
                <a:gd name="connsiteY33" fmla="*/ 13555 h 326633"/>
                <a:gd name="connsiteX34" fmla="*/ 187556 w 263804"/>
                <a:gd name="connsiteY34" fmla="*/ 27197 h 326633"/>
                <a:gd name="connsiteX35" fmla="*/ 187556 w 263804"/>
                <a:gd name="connsiteY35" fmla="*/ 40867 h 326633"/>
                <a:gd name="connsiteX36" fmla="*/ 79558 w 263804"/>
                <a:gd name="connsiteY36" fmla="*/ 40867 h 326633"/>
                <a:gd name="connsiteX37" fmla="*/ 79558 w 263804"/>
                <a:gd name="connsiteY37" fmla="*/ 27225 h 326633"/>
                <a:gd name="connsiteX38" fmla="*/ 85060 w 263804"/>
                <a:gd name="connsiteY38" fmla="*/ 13416 h 326633"/>
                <a:gd name="connsiteX39" fmla="*/ 9570 w 263804"/>
                <a:gd name="connsiteY39" fmla="*/ 66651 h 326633"/>
                <a:gd name="connsiteX40" fmla="*/ 27574 w 263804"/>
                <a:gd name="connsiteY40" fmla="*/ 48675 h 326633"/>
                <a:gd name="connsiteX41" fmla="*/ 239318 w 263804"/>
                <a:gd name="connsiteY41" fmla="*/ 48675 h 326633"/>
                <a:gd name="connsiteX42" fmla="*/ 257294 w 263804"/>
                <a:gd name="connsiteY42" fmla="*/ 66651 h 326633"/>
                <a:gd name="connsiteX43" fmla="*/ 239318 w 263804"/>
                <a:gd name="connsiteY43" fmla="*/ 84627 h 326633"/>
                <a:gd name="connsiteX44" fmla="*/ 27463 w 263804"/>
                <a:gd name="connsiteY44" fmla="*/ 84627 h 326633"/>
                <a:gd name="connsiteX45" fmla="*/ 9570 w 263804"/>
                <a:gd name="connsiteY45" fmla="*/ 66651 h 32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3804" h="326633">
                  <a:moveTo>
                    <a:pt x="34187" y="315765"/>
                  </a:moveTo>
                  <a:cubicBezTo>
                    <a:pt x="40744" y="322680"/>
                    <a:pt x="49829" y="326606"/>
                    <a:pt x="59359" y="326629"/>
                  </a:cubicBezTo>
                  <a:lnTo>
                    <a:pt x="207533" y="326629"/>
                  </a:lnTo>
                  <a:cubicBezTo>
                    <a:pt x="217063" y="326606"/>
                    <a:pt x="226148" y="322680"/>
                    <a:pt x="232705" y="315765"/>
                  </a:cubicBezTo>
                  <a:cubicBezTo>
                    <a:pt x="239512" y="308374"/>
                    <a:pt x="243236" y="298664"/>
                    <a:pt x="243124" y="288620"/>
                  </a:cubicBezTo>
                  <a:lnTo>
                    <a:pt x="243124" y="92685"/>
                  </a:lnTo>
                  <a:lnTo>
                    <a:pt x="245903" y="91935"/>
                  </a:lnTo>
                  <a:cubicBezTo>
                    <a:pt x="258545" y="88581"/>
                    <a:pt x="266741" y="76348"/>
                    <a:pt x="265018" y="63372"/>
                  </a:cubicBezTo>
                  <a:lnTo>
                    <a:pt x="265018" y="63372"/>
                  </a:lnTo>
                  <a:cubicBezTo>
                    <a:pt x="263324" y="50411"/>
                    <a:pt x="252266" y="40717"/>
                    <a:pt x="239207" y="40728"/>
                  </a:cubicBezTo>
                  <a:lnTo>
                    <a:pt x="195224" y="40728"/>
                  </a:lnTo>
                  <a:lnTo>
                    <a:pt x="195224" y="27058"/>
                  </a:lnTo>
                  <a:cubicBezTo>
                    <a:pt x="195280" y="19851"/>
                    <a:pt x="192418" y="12927"/>
                    <a:pt x="187306" y="7859"/>
                  </a:cubicBezTo>
                  <a:cubicBezTo>
                    <a:pt x="182249" y="2844"/>
                    <a:pt x="175442" y="19"/>
                    <a:pt x="168329" y="-4"/>
                  </a:cubicBezTo>
                  <a:lnTo>
                    <a:pt x="98563" y="-4"/>
                  </a:lnTo>
                  <a:cubicBezTo>
                    <a:pt x="91367" y="-79"/>
                    <a:pt x="84448" y="2758"/>
                    <a:pt x="79364" y="7859"/>
                  </a:cubicBezTo>
                  <a:cubicBezTo>
                    <a:pt x="74307" y="12972"/>
                    <a:pt x="71473" y="19868"/>
                    <a:pt x="71445" y="27058"/>
                  </a:cubicBezTo>
                  <a:lnTo>
                    <a:pt x="71445" y="40728"/>
                  </a:lnTo>
                  <a:lnTo>
                    <a:pt x="27463" y="40728"/>
                  </a:lnTo>
                  <a:cubicBezTo>
                    <a:pt x="14404" y="40778"/>
                    <a:pt x="3401" y="50442"/>
                    <a:pt x="1651" y="63372"/>
                  </a:cubicBezTo>
                  <a:cubicBezTo>
                    <a:pt x="12" y="76325"/>
                    <a:pt x="8181" y="88506"/>
                    <a:pt x="20767" y="91935"/>
                  </a:cubicBezTo>
                  <a:lnTo>
                    <a:pt x="23545" y="92685"/>
                  </a:lnTo>
                  <a:lnTo>
                    <a:pt x="23545" y="288620"/>
                  </a:lnTo>
                  <a:cubicBezTo>
                    <a:pt x="23517" y="298692"/>
                    <a:pt x="27324" y="308394"/>
                    <a:pt x="34187" y="315765"/>
                  </a:cubicBezTo>
                  <a:close/>
                  <a:moveTo>
                    <a:pt x="235234" y="288620"/>
                  </a:moveTo>
                  <a:cubicBezTo>
                    <a:pt x="235234" y="305513"/>
                    <a:pt x="223064" y="318738"/>
                    <a:pt x="207449" y="318738"/>
                  </a:cubicBezTo>
                  <a:lnTo>
                    <a:pt x="59276" y="318738"/>
                  </a:lnTo>
                  <a:cubicBezTo>
                    <a:pt x="43744" y="318738"/>
                    <a:pt x="31491" y="305513"/>
                    <a:pt x="31491" y="288620"/>
                  </a:cubicBezTo>
                  <a:lnTo>
                    <a:pt x="31491" y="92463"/>
                  </a:lnTo>
                  <a:lnTo>
                    <a:pt x="235067" y="92463"/>
                  </a:lnTo>
                  <a:close/>
                  <a:moveTo>
                    <a:pt x="85199" y="13555"/>
                  </a:moveTo>
                  <a:cubicBezTo>
                    <a:pt x="88810" y="9902"/>
                    <a:pt x="93784" y="7893"/>
                    <a:pt x="98924" y="7998"/>
                  </a:cubicBezTo>
                  <a:lnTo>
                    <a:pt x="168385" y="7998"/>
                  </a:lnTo>
                  <a:cubicBezTo>
                    <a:pt x="173469" y="7965"/>
                    <a:pt x="178387" y="9965"/>
                    <a:pt x="181999" y="13555"/>
                  </a:cubicBezTo>
                  <a:cubicBezTo>
                    <a:pt x="185583" y="17181"/>
                    <a:pt x="187584" y="22091"/>
                    <a:pt x="187556" y="27197"/>
                  </a:cubicBezTo>
                  <a:lnTo>
                    <a:pt x="187556" y="40867"/>
                  </a:lnTo>
                  <a:lnTo>
                    <a:pt x="79558" y="40867"/>
                  </a:lnTo>
                  <a:lnTo>
                    <a:pt x="79558" y="27225"/>
                  </a:lnTo>
                  <a:cubicBezTo>
                    <a:pt x="79391" y="22057"/>
                    <a:pt x="81392" y="17056"/>
                    <a:pt x="85060" y="13416"/>
                  </a:cubicBezTo>
                  <a:close/>
                  <a:moveTo>
                    <a:pt x="9570" y="66651"/>
                  </a:moveTo>
                  <a:cubicBezTo>
                    <a:pt x="9597" y="56718"/>
                    <a:pt x="17655" y="48675"/>
                    <a:pt x="27574" y="48675"/>
                  </a:cubicBezTo>
                  <a:lnTo>
                    <a:pt x="239318" y="48675"/>
                  </a:lnTo>
                  <a:cubicBezTo>
                    <a:pt x="249237" y="48675"/>
                    <a:pt x="257294" y="56724"/>
                    <a:pt x="257294" y="66651"/>
                  </a:cubicBezTo>
                  <a:cubicBezTo>
                    <a:pt x="257294" y="76578"/>
                    <a:pt x="249237" y="84627"/>
                    <a:pt x="239318" y="84627"/>
                  </a:cubicBezTo>
                  <a:lnTo>
                    <a:pt x="27463" y="84627"/>
                  </a:lnTo>
                  <a:cubicBezTo>
                    <a:pt x="17571" y="84566"/>
                    <a:pt x="9597" y="76539"/>
                    <a:pt x="9570" y="66651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9" name="צורה חופשית: צורה 58">
              <a:extLst>
                <a:ext uri="{FF2B5EF4-FFF2-40B4-BE49-F238E27FC236}">
                  <a16:creationId xmlns:a16="http://schemas.microsoft.com/office/drawing/2014/main" id="{FE35B1D6-5899-4C35-B1A2-1E6381358EBD}"/>
                </a:ext>
              </a:extLst>
            </p:cNvPr>
            <p:cNvSpPr/>
            <p:nvPr/>
          </p:nvSpPr>
          <p:spPr>
            <a:xfrm>
              <a:off x="10787874" y="2088176"/>
              <a:ext cx="7890" cy="155897"/>
            </a:xfrm>
            <a:custGeom>
              <a:avLst/>
              <a:gdLst>
                <a:gd name="connsiteX0" fmla="*/ 5388 w 7890"/>
                <a:gd name="connsiteY0" fmla="*/ -5 h 155897"/>
                <a:gd name="connsiteX1" fmla="*/ 1442 w 7890"/>
                <a:gd name="connsiteY1" fmla="*/ 3940 h 155897"/>
                <a:gd name="connsiteX2" fmla="*/ 1442 w 7890"/>
                <a:gd name="connsiteY2" fmla="*/ 151947 h 155897"/>
                <a:gd name="connsiteX3" fmla="*/ 5388 w 7890"/>
                <a:gd name="connsiteY3" fmla="*/ 155893 h 155897"/>
                <a:gd name="connsiteX4" fmla="*/ 9333 w 7890"/>
                <a:gd name="connsiteY4" fmla="*/ 151947 h 155897"/>
                <a:gd name="connsiteX5" fmla="*/ 9333 w 7890"/>
                <a:gd name="connsiteY5" fmla="*/ 3829 h 155897"/>
                <a:gd name="connsiteX6" fmla="*/ 5388 w 7890"/>
                <a:gd name="connsiteY6" fmla="*/ -5 h 15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90" h="155897">
                  <a:moveTo>
                    <a:pt x="5388" y="-5"/>
                  </a:moveTo>
                  <a:cubicBezTo>
                    <a:pt x="3221" y="-5"/>
                    <a:pt x="1442" y="1762"/>
                    <a:pt x="1442" y="3940"/>
                  </a:cubicBezTo>
                  <a:lnTo>
                    <a:pt x="1442" y="151947"/>
                  </a:lnTo>
                  <a:cubicBezTo>
                    <a:pt x="1470" y="154120"/>
                    <a:pt x="3221" y="155879"/>
                    <a:pt x="5388" y="155893"/>
                  </a:cubicBezTo>
                  <a:cubicBezTo>
                    <a:pt x="7555" y="155893"/>
                    <a:pt x="9333" y="154126"/>
                    <a:pt x="9333" y="151947"/>
                  </a:cubicBezTo>
                  <a:lnTo>
                    <a:pt x="9333" y="3829"/>
                  </a:lnTo>
                  <a:cubicBezTo>
                    <a:pt x="9278" y="1687"/>
                    <a:pt x="7527" y="-22"/>
                    <a:pt x="5388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sp>
        <p:nvSpPr>
          <p:cNvPr id="60" name="צורה חופשית: צורה 59">
            <a:extLst>
              <a:ext uri="{FF2B5EF4-FFF2-40B4-BE49-F238E27FC236}">
                <a16:creationId xmlns:a16="http://schemas.microsoft.com/office/drawing/2014/main" id="{F1CEB635-5511-4A65-A3C6-6BEDD06A7173}"/>
              </a:ext>
            </a:extLst>
          </p:cNvPr>
          <p:cNvSpPr/>
          <p:nvPr userDrawn="1"/>
        </p:nvSpPr>
        <p:spPr>
          <a:xfrm>
            <a:off x="11736706" y="4722998"/>
            <a:ext cx="166502" cy="166518"/>
          </a:xfrm>
          <a:custGeom>
            <a:avLst/>
            <a:gdLst>
              <a:gd name="connsiteX0" fmla="*/ 120804 w 286872"/>
              <a:gd name="connsiteY0" fmla="*/ -5 h 286900"/>
              <a:gd name="connsiteX1" fmla="*/ 24476 w 286872"/>
              <a:gd name="connsiteY1" fmla="*/ -5 h 286900"/>
              <a:gd name="connsiteX2" fmla="*/ 20697 w 286872"/>
              <a:gd name="connsiteY2" fmla="*/ 3746 h 286900"/>
              <a:gd name="connsiteX3" fmla="*/ 20697 w 286872"/>
              <a:gd name="connsiteY3" fmla="*/ 279338 h 286900"/>
              <a:gd name="connsiteX4" fmla="*/ 1442 w 286872"/>
              <a:gd name="connsiteY4" fmla="*/ 279338 h 286900"/>
              <a:gd name="connsiteX5" fmla="*/ 1442 w 286872"/>
              <a:gd name="connsiteY5" fmla="*/ 286896 h 286900"/>
              <a:gd name="connsiteX6" fmla="*/ 288315 w 286872"/>
              <a:gd name="connsiteY6" fmla="*/ 286896 h 286900"/>
              <a:gd name="connsiteX7" fmla="*/ 288315 w 286872"/>
              <a:gd name="connsiteY7" fmla="*/ 279338 h 286900"/>
              <a:gd name="connsiteX8" fmla="*/ 264365 w 286872"/>
              <a:gd name="connsiteY8" fmla="*/ 279338 h 286900"/>
              <a:gd name="connsiteX9" fmla="*/ 264365 w 286872"/>
              <a:gd name="connsiteY9" fmla="*/ 252666 h 286900"/>
              <a:gd name="connsiteX10" fmla="*/ 265004 w 286872"/>
              <a:gd name="connsiteY10" fmla="*/ 252388 h 286900"/>
              <a:gd name="connsiteX11" fmla="*/ 278896 w 286872"/>
              <a:gd name="connsiteY11" fmla="*/ 230160 h 286900"/>
              <a:gd name="connsiteX12" fmla="*/ 260670 w 286872"/>
              <a:gd name="connsiteY12" fmla="*/ 207071 h 286900"/>
              <a:gd name="connsiteX13" fmla="*/ 242443 w 286872"/>
              <a:gd name="connsiteY13" fmla="*/ 230105 h 286900"/>
              <a:gd name="connsiteX14" fmla="*/ 256335 w 286872"/>
              <a:gd name="connsiteY14" fmla="*/ 252332 h 286900"/>
              <a:gd name="connsiteX15" fmla="*/ 256975 w 286872"/>
              <a:gd name="connsiteY15" fmla="*/ 252610 h 286900"/>
              <a:gd name="connsiteX16" fmla="*/ 256975 w 286872"/>
              <a:gd name="connsiteY16" fmla="*/ 279283 h 286900"/>
              <a:gd name="connsiteX17" fmla="*/ 230802 w 286872"/>
              <a:gd name="connsiteY17" fmla="*/ 279283 h 286900"/>
              <a:gd name="connsiteX18" fmla="*/ 230802 w 286872"/>
              <a:gd name="connsiteY18" fmla="*/ 128998 h 286900"/>
              <a:gd name="connsiteX19" fmla="*/ 228718 w 286872"/>
              <a:gd name="connsiteY19" fmla="*/ 125608 h 286900"/>
              <a:gd name="connsiteX20" fmla="*/ 192126 w 286872"/>
              <a:gd name="connsiteY20" fmla="*/ 107381 h 286900"/>
              <a:gd name="connsiteX21" fmla="*/ 192126 w 286872"/>
              <a:gd name="connsiteY21" fmla="*/ 80736 h 286900"/>
              <a:gd name="connsiteX22" fmla="*/ 189347 w 286872"/>
              <a:gd name="connsiteY22" fmla="*/ 77097 h 286900"/>
              <a:gd name="connsiteX23" fmla="*/ 124666 w 286872"/>
              <a:gd name="connsiteY23" fmla="*/ 58620 h 286900"/>
              <a:gd name="connsiteX24" fmla="*/ 124666 w 286872"/>
              <a:gd name="connsiteY24" fmla="*/ 3746 h 286900"/>
              <a:gd name="connsiteX25" fmla="*/ 120859 w 286872"/>
              <a:gd name="connsiteY25" fmla="*/ -5 h 286900"/>
              <a:gd name="connsiteX26" fmla="*/ 120804 w 286872"/>
              <a:gd name="connsiteY26" fmla="*/ -5 h 286900"/>
              <a:gd name="connsiteX27" fmla="*/ 117108 w 286872"/>
              <a:gd name="connsiteY27" fmla="*/ 279338 h 286900"/>
              <a:gd name="connsiteX28" fmla="*/ 28199 w 286872"/>
              <a:gd name="connsiteY28" fmla="*/ 279338 h 286900"/>
              <a:gd name="connsiteX29" fmla="*/ 28199 w 286872"/>
              <a:gd name="connsiteY29" fmla="*/ 267613 h 286900"/>
              <a:gd name="connsiteX30" fmla="*/ 71542 w 286872"/>
              <a:gd name="connsiteY30" fmla="*/ 267613 h 286900"/>
              <a:gd name="connsiteX31" fmla="*/ 71542 w 286872"/>
              <a:gd name="connsiteY31" fmla="*/ 260056 h 286900"/>
              <a:gd name="connsiteX32" fmla="*/ 28199 w 286872"/>
              <a:gd name="connsiteY32" fmla="*/ 260056 h 286900"/>
              <a:gd name="connsiteX33" fmla="*/ 28199 w 286872"/>
              <a:gd name="connsiteY33" fmla="*/ 238718 h 286900"/>
              <a:gd name="connsiteX34" fmla="*/ 71542 w 286872"/>
              <a:gd name="connsiteY34" fmla="*/ 238718 h 286900"/>
              <a:gd name="connsiteX35" fmla="*/ 71542 w 286872"/>
              <a:gd name="connsiteY35" fmla="*/ 231160 h 286900"/>
              <a:gd name="connsiteX36" fmla="*/ 28199 w 286872"/>
              <a:gd name="connsiteY36" fmla="*/ 231160 h 286900"/>
              <a:gd name="connsiteX37" fmla="*/ 28199 w 286872"/>
              <a:gd name="connsiteY37" fmla="*/ 209822 h 286900"/>
              <a:gd name="connsiteX38" fmla="*/ 71542 w 286872"/>
              <a:gd name="connsiteY38" fmla="*/ 209822 h 286900"/>
              <a:gd name="connsiteX39" fmla="*/ 71542 w 286872"/>
              <a:gd name="connsiteY39" fmla="*/ 202265 h 286900"/>
              <a:gd name="connsiteX40" fmla="*/ 28199 w 286872"/>
              <a:gd name="connsiteY40" fmla="*/ 202265 h 286900"/>
              <a:gd name="connsiteX41" fmla="*/ 28199 w 286872"/>
              <a:gd name="connsiteY41" fmla="*/ 180926 h 286900"/>
              <a:gd name="connsiteX42" fmla="*/ 71542 w 286872"/>
              <a:gd name="connsiteY42" fmla="*/ 180926 h 286900"/>
              <a:gd name="connsiteX43" fmla="*/ 71542 w 286872"/>
              <a:gd name="connsiteY43" fmla="*/ 173369 h 286900"/>
              <a:gd name="connsiteX44" fmla="*/ 28199 w 286872"/>
              <a:gd name="connsiteY44" fmla="*/ 173369 h 286900"/>
              <a:gd name="connsiteX45" fmla="*/ 28199 w 286872"/>
              <a:gd name="connsiteY45" fmla="*/ 152031 h 286900"/>
              <a:gd name="connsiteX46" fmla="*/ 71542 w 286872"/>
              <a:gd name="connsiteY46" fmla="*/ 152031 h 286900"/>
              <a:gd name="connsiteX47" fmla="*/ 71542 w 286872"/>
              <a:gd name="connsiteY47" fmla="*/ 144473 h 286900"/>
              <a:gd name="connsiteX48" fmla="*/ 28199 w 286872"/>
              <a:gd name="connsiteY48" fmla="*/ 144473 h 286900"/>
              <a:gd name="connsiteX49" fmla="*/ 28199 w 286872"/>
              <a:gd name="connsiteY49" fmla="*/ 123135 h 286900"/>
              <a:gd name="connsiteX50" fmla="*/ 71542 w 286872"/>
              <a:gd name="connsiteY50" fmla="*/ 123135 h 286900"/>
              <a:gd name="connsiteX51" fmla="*/ 71542 w 286872"/>
              <a:gd name="connsiteY51" fmla="*/ 115578 h 286900"/>
              <a:gd name="connsiteX52" fmla="*/ 28199 w 286872"/>
              <a:gd name="connsiteY52" fmla="*/ 115578 h 286900"/>
              <a:gd name="connsiteX53" fmla="*/ 28199 w 286872"/>
              <a:gd name="connsiteY53" fmla="*/ 94239 h 286900"/>
              <a:gd name="connsiteX54" fmla="*/ 71542 w 286872"/>
              <a:gd name="connsiteY54" fmla="*/ 94239 h 286900"/>
              <a:gd name="connsiteX55" fmla="*/ 71542 w 286872"/>
              <a:gd name="connsiteY55" fmla="*/ 86682 h 286900"/>
              <a:gd name="connsiteX56" fmla="*/ 28199 w 286872"/>
              <a:gd name="connsiteY56" fmla="*/ 86682 h 286900"/>
              <a:gd name="connsiteX57" fmla="*/ 28199 w 286872"/>
              <a:gd name="connsiteY57" fmla="*/ 65344 h 286900"/>
              <a:gd name="connsiteX58" fmla="*/ 71542 w 286872"/>
              <a:gd name="connsiteY58" fmla="*/ 65344 h 286900"/>
              <a:gd name="connsiteX59" fmla="*/ 71542 w 286872"/>
              <a:gd name="connsiteY59" fmla="*/ 57786 h 286900"/>
              <a:gd name="connsiteX60" fmla="*/ 28199 w 286872"/>
              <a:gd name="connsiteY60" fmla="*/ 57786 h 286900"/>
              <a:gd name="connsiteX61" fmla="*/ 28199 w 286872"/>
              <a:gd name="connsiteY61" fmla="*/ 36420 h 286900"/>
              <a:gd name="connsiteX62" fmla="*/ 71542 w 286872"/>
              <a:gd name="connsiteY62" fmla="*/ 36420 h 286900"/>
              <a:gd name="connsiteX63" fmla="*/ 71542 w 286872"/>
              <a:gd name="connsiteY63" fmla="*/ 28891 h 286900"/>
              <a:gd name="connsiteX64" fmla="*/ 28199 w 286872"/>
              <a:gd name="connsiteY64" fmla="*/ 28891 h 286900"/>
              <a:gd name="connsiteX65" fmla="*/ 28199 w 286872"/>
              <a:gd name="connsiteY65" fmla="*/ 7525 h 286900"/>
              <a:gd name="connsiteX66" fmla="*/ 117108 w 286872"/>
              <a:gd name="connsiteY66" fmla="*/ 7525 h 286900"/>
              <a:gd name="connsiteX67" fmla="*/ 255002 w 286872"/>
              <a:gd name="connsiteY67" fmla="*/ 243219 h 286900"/>
              <a:gd name="connsiteX68" fmla="*/ 249889 w 286872"/>
              <a:gd name="connsiteY68" fmla="*/ 230077 h 286900"/>
              <a:gd name="connsiteX69" fmla="*/ 260559 w 286872"/>
              <a:gd name="connsiteY69" fmla="*/ 214601 h 286900"/>
              <a:gd name="connsiteX70" fmla="*/ 271228 w 286872"/>
              <a:gd name="connsiteY70" fmla="*/ 230105 h 286900"/>
              <a:gd name="connsiteX71" fmla="*/ 266115 w 286872"/>
              <a:gd name="connsiteY71" fmla="*/ 243219 h 286900"/>
              <a:gd name="connsiteX72" fmla="*/ 264337 w 286872"/>
              <a:gd name="connsiteY72" fmla="*/ 245025 h 286900"/>
              <a:gd name="connsiteX73" fmla="*/ 264337 w 286872"/>
              <a:gd name="connsiteY73" fmla="*/ 235967 h 286900"/>
              <a:gd name="connsiteX74" fmla="*/ 256780 w 286872"/>
              <a:gd name="connsiteY74" fmla="*/ 235967 h 286900"/>
              <a:gd name="connsiteX75" fmla="*/ 256780 w 286872"/>
              <a:gd name="connsiteY75" fmla="*/ 245025 h 286900"/>
              <a:gd name="connsiteX76" fmla="*/ 192126 w 286872"/>
              <a:gd name="connsiteY76" fmla="*/ 267613 h 286900"/>
              <a:gd name="connsiteX77" fmla="*/ 206574 w 286872"/>
              <a:gd name="connsiteY77" fmla="*/ 267613 h 286900"/>
              <a:gd name="connsiteX78" fmla="*/ 206574 w 286872"/>
              <a:gd name="connsiteY78" fmla="*/ 260056 h 286900"/>
              <a:gd name="connsiteX79" fmla="*/ 192126 w 286872"/>
              <a:gd name="connsiteY79" fmla="*/ 260056 h 286900"/>
              <a:gd name="connsiteX80" fmla="*/ 192126 w 286872"/>
              <a:gd name="connsiteY80" fmla="*/ 238718 h 286900"/>
              <a:gd name="connsiteX81" fmla="*/ 206574 w 286872"/>
              <a:gd name="connsiteY81" fmla="*/ 238718 h 286900"/>
              <a:gd name="connsiteX82" fmla="*/ 206574 w 286872"/>
              <a:gd name="connsiteY82" fmla="*/ 231160 h 286900"/>
              <a:gd name="connsiteX83" fmla="*/ 192126 w 286872"/>
              <a:gd name="connsiteY83" fmla="*/ 231160 h 286900"/>
              <a:gd name="connsiteX84" fmla="*/ 192126 w 286872"/>
              <a:gd name="connsiteY84" fmla="*/ 209822 h 286900"/>
              <a:gd name="connsiteX85" fmla="*/ 206574 w 286872"/>
              <a:gd name="connsiteY85" fmla="*/ 209822 h 286900"/>
              <a:gd name="connsiteX86" fmla="*/ 206574 w 286872"/>
              <a:gd name="connsiteY86" fmla="*/ 202265 h 286900"/>
              <a:gd name="connsiteX87" fmla="*/ 192126 w 286872"/>
              <a:gd name="connsiteY87" fmla="*/ 202265 h 286900"/>
              <a:gd name="connsiteX88" fmla="*/ 192126 w 286872"/>
              <a:gd name="connsiteY88" fmla="*/ 180926 h 286900"/>
              <a:gd name="connsiteX89" fmla="*/ 206574 w 286872"/>
              <a:gd name="connsiteY89" fmla="*/ 180926 h 286900"/>
              <a:gd name="connsiteX90" fmla="*/ 206574 w 286872"/>
              <a:gd name="connsiteY90" fmla="*/ 173369 h 286900"/>
              <a:gd name="connsiteX91" fmla="*/ 192126 w 286872"/>
              <a:gd name="connsiteY91" fmla="*/ 173369 h 286900"/>
              <a:gd name="connsiteX92" fmla="*/ 192126 w 286872"/>
              <a:gd name="connsiteY92" fmla="*/ 152031 h 286900"/>
              <a:gd name="connsiteX93" fmla="*/ 206574 w 286872"/>
              <a:gd name="connsiteY93" fmla="*/ 152031 h 286900"/>
              <a:gd name="connsiteX94" fmla="*/ 206574 w 286872"/>
              <a:gd name="connsiteY94" fmla="*/ 144473 h 286900"/>
              <a:gd name="connsiteX95" fmla="*/ 192126 w 286872"/>
              <a:gd name="connsiteY95" fmla="*/ 144473 h 286900"/>
              <a:gd name="connsiteX96" fmla="*/ 192126 w 286872"/>
              <a:gd name="connsiteY96" fmla="*/ 115828 h 286900"/>
              <a:gd name="connsiteX97" fmla="*/ 223105 w 286872"/>
              <a:gd name="connsiteY97" fmla="*/ 131331 h 286900"/>
              <a:gd name="connsiteX98" fmla="*/ 223105 w 286872"/>
              <a:gd name="connsiteY98" fmla="*/ 279338 h 286900"/>
              <a:gd name="connsiteX99" fmla="*/ 192126 w 286872"/>
              <a:gd name="connsiteY99" fmla="*/ 279338 h 286900"/>
              <a:gd name="connsiteX100" fmla="*/ 184569 w 286872"/>
              <a:gd name="connsiteY100" fmla="*/ 83654 h 286900"/>
              <a:gd name="connsiteX101" fmla="*/ 184569 w 286872"/>
              <a:gd name="connsiteY101" fmla="*/ 279338 h 286900"/>
              <a:gd name="connsiteX102" fmla="*/ 124693 w 286872"/>
              <a:gd name="connsiteY102" fmla="*/ 279338 h 286900"/>
              <a:gd name="connsiteX103" fmla="*/ 124693 w 286872"/>
              <a:gd name="connsiteY103" fmla="*/ 267613 h 286900"/>
              <a:gd name="connsiteX104" fmla="*/ 158396 w 286872"/>
              <a:gd name="connsiteY104" fmla="*/ 267613 h 286900"/>
              <a:gd name="connsiteX105" fmla="*/ 158396 w 286872"/>
              <a:gd name="connsiteY105" fmla="*/ 260056 h 286900"/>
              <a:gd name="connsiteX106" fmla="*/ 124693 w 286872"/>
              <a:gd name="connsiteY106" fmla="*/ 260056 h 286900"/>
              <a:gd name="connsiteX107" fmla="*/ 124693 w 286872"/>
              <a:gd name="connsiteY107" fmla="*/ 238718 h 286900"/>
              <a:gd name="connsiteX108" fmla="*/ 158396 w 286872"/>
              <a:gd name="connsiteY108" fmla="*/ 238718 h 286900"/>
              <a:gd name="connsiteX109" fmla="*/ 158396 w 286872"/>
              <a:gd name="connsiteY109" fmla="*/ 231160 h 286900"/>
              <a:gd name="connsiteX110" fmla="*/ 124693 w 286872"/>
              <a:gd name="connsiteY110" fmla="*/ 231160 h 286900"/>
              <a:gd name="connsiteX111" fmla="*/ 124693 w 286872"/>
              <a:gd name="connsiteY111" fmla="*/ 209822 h 286900"/>
              <a:gd name="connsiteX112" fmla="*/ 158396 w 286872"/>
              <a:gd name="connsiteY112" fmla="*/ 209822 h 286900"/>
              <a:gd name="connsiteX113" fmla="*/ 158396 w 286872"/>
              <a:gd name="connsiteY113" fmla="*/ 202265 h 286900"/>
              <a:gd name="connsiteX114" fmla="*/ 124693 w 286872"/>
              <a:gd name="connsiteY114" fmla="*/ 202265 h 286900"/>
              <a:gd name="connsiteX115" fmla="*/ 124693 w 286872"/>
              <a:gd name="connsiteY115" fmla="*/ 180926 h 286900"/>
              <a:gd name="connsiteX116" fmla="*/ 158396 w 286872"/>
              <a:gd name="connsiteY116" fmla="*/ 180926 h 286900"/>
              <a:gd name="connsiteX117" fmla="*/ 158396 w 286872"/>
              <a:gd name="connsiteY117" fmla="*/ 173369 h 286900"/>
              <a:gd name="connsiteX118" fmla="*/ 124693 w 286872"/>
              <a:gd name="connsiteY118" fmla="*/ 173369 h 286900"/>
              <a:gd name="connsiteX119" fmla="*/ 124693 w 286872"/>
              <a:gd name="connsiteY119" fmla="*/ 152031 h 286900"/>
              <a:gd name="connsiteX120" fmla="*/ 158396 w 286872"/>
              <a:gd name="connsiteY120" fmla="*/ 152031 h 286900"/>
              <a:gd name="connsiteX121" fmla="*/ 158396 w 286872"/>
              <a:gd name="connsiteY121" fmla="*/ 144473 h 286900"/>
              <a:gd name="connsiteX122" fmla="*/ 124693 w 286872"/>
              <a:gd name="connsiteY122" fmla="*/ 144473 h 286900"/>
              <a:gd name="connsiteX123" fmla="*/ 124693 w 286872"/>
              <a:gd name="connsiteY123" fmla="*/ 123135 h 286900"/>
              <a:gd name="connsiteX124" fmla="*/ 158396 w 286872"/>
              <a:gd name="connsiteY124" fmla="*/ 123135 h 286900"/>
              <a:gd name="connsiteX125" fmla="*/ 158396 w 286872"/>
              <a:gd name="connsiteY125" fmla="*/ 115578 h 286900"/>
              <a:gd name="connsiteX126" fmla="*/ 124693 w 286872"/>
              <a:gd name="connsiteY126" fmla="*/ 115578 h 286900"/>
              <a:gd name="connsiteX127" fmla="*/ 124693 w 286872"/>
              <a:gd name="connsiteY127" fmla="*/ 94239 h 286900"/>
              <a:gd name="connsiteX128" fmla="*/ 158396 w 286872"/>
              <a:gd name="connsiteY128" fmla="*/ 94239 h 286900"/>
              <a:gd name="connsiteX129" fmla="*/ 158396 w 286872"/>
              <a:gd name="connsiteY129" fmla="*/ 86682 h 286900"/>
              <a:gd name="connsiteX130" fmla="*/ 124693 w 286872"/>
              <a:gd name="connsiteY130" fmla="*/ 86682 h 286900"/>
              <a:gd name="connsiteX131" fmla="*/ 124693 w 286872"/>
              <a:gd name="connsiteY131" fmla="*/ 66566 h 28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86872" h="286900">
                <a:moveTo>
                  <a:pt x="120804" y="-5"/>
                </a:moveTo>
                <a:lnTo>
                  <a:pt x="24476" y="-5"/>
                </a:lnTo>
                <a:cubicBezTo>
                  <a:pt x="22392" y="-5"/>
                  <a:pt x="20725" y="1671"/>
                  <a:pt x="20697" y="3746"/>
                </a:cubicBezTo>
                <a:lnTo>
                  <a:pt x="20697" y="279338"/>
                </a:lnTo>
                <a:lnTo>
                  <a:pt x="1442" y="279338"/>
                </a:lnTo>
                <a:lnTo>
                  <a:pt x="1442" y="286896"/>
                </a:lnTo>
                <a:lnTo>
                  <a:pt x="288315" y="286896"/>
                </a:lnTo>
                <a:lnTo>
                  <a:pt x="288315" y="279338"/>
                </a:lnTo>
                <a:lnTo>
                  <a:pt x="264365" y="279338"/>
                </a:lnTo>
                <a:lnTo>
                  <a:pt x="264365" y="252666"/>
                </a:lnTo>
                <a:lnTo>
                  <a:pt x="265004" y="252388"/>
                </a:lnTo>
                <a:cubicBezTo>
                  <a:pt x="273870" y="248665"/>
                  <a:pt x="279435" y="239762"/>
                  <a:pt x="278896" y="230160"/>
                </a:cubicBezTo>
                <a:cubicBezTo>
                  <a:pt x="278896" y="217407"/>
                  <a:pt x="270728" y="207071"/>
                  <a:pt x="260670" y="207071"/>
                </a:cubicBezTo>
                <a:cubicBezTo>
                  <a:pt x="250612" y="207071"/>
                  <a:pt x="242443" y="217407"/>
                  <a:pt x="242443" y="230105"/>
                </a:cubicBezTo>
                <a:cubicBezTo>
                  <a:pt x="241896" y="239710"/>
                  <a:pt x="247464" y="248615"/>
                  <a:pt x="256335" y="252332"/>
                </a:cubicBezTo>
                <a:lnTo>
                  <a:pt x="256975" y="252610"/>
                </a:lnTo>
                <a:lnTo>
                  <a:pt x="256975" y="279283"/>
                </a:lnTo>
                <a:lnTo>
                  <a:pt x="230802" y="279283"/>
                </a:lnTo>
                <a:lnTo>
                  <a:pt x="230802" y="128998"/>
                </a:lnTo>
                <a:cubicBezTo>
                  <a:pt x="230818" y="127561"/>
                  <a:pt x="230010" y="126241"/>
                  <a:pt x="228718" y="125608"/>
                </a:cubicBezTo>
                <a:lnTo>
                  <a:pt x="192126" y="107381"/>
                </a:lnTo>
                <a:lnTo>
                  <a:pt x="192126" y="80736"/>
                </a:lnTo>
                <a:cubicBezTo>
                  <a:pt x="192106" y="79041"/>
                  <a:pt x="190976" y="77563"/>
                  <a:pt x="189347" y="77097"/>
                </a:cubicBezTo>
                <a:lnTo>
                  <a:pt x="124666" y="58620"/>
                </a:lnTo>
                <a:lnTo>
                  <a:pt x="124666" y="3746"/>
                </a:lnTo>
                <a:cubicBezTo>
                  <a:pt x="124638" y="1659"/>
                  <a:pt x="122943" y="-22"/>
                  <a:pt x="120859" y="-5"/>
                </a:cubicBezTo>
                <a:cubicBezTo>
                  <a:pt x="120831" y="-5"/>
                  <a:pt x="120831" y="-5"/>
                  <a:pt x="120804" y="-5"/>
                </a:cubicBezTo>
                <a:close/>
                <a:moveTo>
                  <a:pt x="117108" y="279338"/>
                </a:moveTo>
                <a:lnTo>
                  <a:pt x="28199" y="279338"/>
                </a:lnTo>
                <a:lnTo>
                  <a:pt x="28199" y="267613"/>
                </a:lnTo>
                <a:lnTo>
                  <a:pt x="71542" y="267613"/>
                </a:lnTo>
                <a:lnTo>
                  <a:pt x="71542" y="260056"/>
                </a:lnTo>
                <a:lnTo>
                  <a:pt x="28199" y="260056"/>
                </a:lnTo>
                <a:lnTo>
                  <a:pt x="28199" y="238718"/>
                </a:lnTo>
                <a:lnTo>
                  <a:pt x="71542" y="238718"/>
                </a:lnTo>
                <a:lnTo>
                  <a:pt x="71542" y="231160"/>
                </a:lnTo>
                <a:lnTo>
                  <a:pt x="28199" y="231160"/>
                </a:lnTo>
                <a:lnTo>
                  <a:pt x="28199" y="209822"/>
                </a:lnTo>
                <a:lnTo>
                  <a:pt x="71542" y="209822"/>
                </a:lnTo>
                <a:lnTo>
                  <a:pt x="71542" y="202265"/>
                </a:lnTo>
                <a:lnTo>
                  <a:pt x="28199" y="202265"/>
                </a:lnTo>
                <a:lnTo>
                  <a:pt x="28199" y="180926"/>
                </a:lnTo>
                <a:lnTo>
                  <a:pt x="71542" y="180926"/>
                </a:lnTo>
                <a:lnTo>
                  <a:pt x="71542" y="173369"/>
                </a:lnTo>
                <a:lnTo>
                  <a:pt x="28199" y="173369"/>
                </a:lnTo>
                <a:lnTo>
                  <a:pt x="28199" y="152031"/>
                </a:lnTo>
                <a:lnTo>
                  <a:pt x="71542" y="152031"/>
                </a:lnTo>
                <a:lnTo>
                  <a:pt x="71542" y="144473"/>
                </a:lnTo>
                <a:lnTo>
                  <a:pt x="28199" y="144473"/>
                </a:lnTo>
                <a:lnTo>
                  <a:pt x="28199" y="123135"/>
                </a:lnTo>
                <a:lnTo>
                  <a:pt x="71542" y="123135"/>
                </a:lnTo>
                <a:lnTo>
                  <a:pt x="71542" y="115578"/>
                </a:lnTo>
                <a:lnTo>
                  <a:pt x="28199" y="115578"/>
                </a:lnTo>
                <a:lnTo>
                  <a:pt x="28199" y="94239"/>
                </a:lnTo>
                <a:lnTo>
                  <a:pt x="71542" y="94239"/>
                </a:lnTo>
                <a:lnTo>
                  <a:pt x="71542" y="86682"/>
                </a:lnTo>
                <a:lnTo>
                  <a:pt x="28199" y="86682"/>
                </a:lnTo>
                <a:lnTo>
                  <a:pt x="28199" y="65344"/>
                </a:lnTo>
                <a:lnTo>
                  <a:pt x="71542" y="65344"/>
                </a:lnTo>
                <a:lnTo>
                  <a:pt x="71542" y="57786"/>
                </a:lnTo>
                <a:lnTo>
                  <a:pt x="28199" y="57786"/>
                </a:lnTo>
                <a:lnTo>
                  <a:pt x="28199" y="36420"/>
                </a:lnTo>
                <a:lnTo>
                  <a:pt x="71542" y="36420"/>
                </a:lnTo>
                <a:lnTo>
                  <a:pt x="71542" y="28891"/>
                </a:lnTo>
                <a:lnTo>
                  <a:pt x="28199" y="28891"/>
                </a:lnTo>
                <a:lnTo>
                  <a:pt x="28199" y="7525"/>
                </a:lnTo>
                <a:lnTo>
                  <a:pt x="117108" y="7525"/>
                </a:lnTo>
                <a:close/>
                <a:moveTo>
                  <a:pt x="255002" y="243219"/>
                </a:moveTo>
                <a:cubicBezTo>
                  <a:pt x="251579" y="239718"/>
                  <a:pt x="249734" y="234970"/>
                  <a:pt x="249889" y="230077"/>
                </a:cubicBezTo>
                <a:cubicBezTo>
                  <a:pt x="249889" y="221742"/>
                  <a:pt x="254779" y="214601"/>
                  <a:pt x="260559" y="214601"/>
                </a:cubicBezTo>
                <a:cubicBezTo>
                  <a:pt x="266338" y="214601"/>
                  <a:pt x="271228" y="221714"/>
                  <a:pt x="271228" y="230105"/>
                </a:cubicBezTo>
                <a:cubicBezTo>
                  <a:pt x="271378" y="234989"/>
                  <a:pt x="269530" y="239724"/>
                  <a:pt x="266115" y="243219"/>
                </a:cubicBezTo>
                <a:lnTo>
                  <a:pt x="264337" y="245025"/>
                </a:lnTo>
                <a:lnTo>
                  <a:pt x="264337" y="235967"/>
                </a:lnTo>
                <a:lnTo>
                  <a:pt x="256780" y="235967"/>
                </a:lnTo>
                <a:lnTo>
                  <a:pt x="256780" y="245025"/>
                </a:lnTo>
                <a:close/>
                <a:moveTo>
                  <a:pt x="192126" y="267613"/>
                </a:moveTo>
                <a:lnTo>
                  <a:pt x="206574" y="267613"/>
                </a:lnTo>
                <a:lnTo>
                  <a:pt x="206574" y="260056"/>
                </a:lnTo>
                <a:lnTo>
                  <a:pt x="192126" y="260056"/>
                </a:lnTo>
                <a:lnTo>
                  <a:pt x="192126" y="238718"/>
                </a:lnTo>
                <a:lnTo>
                  <a:pt x="206574" y="238718"/>
                </a:lnTo>
                <a:lnTo>
                  <a:pt x="206574" y="231160"/>
                </a:lnTo>
                <a:lnTo>
                  <a:pt x="192126" y="231160"/>
                </a:lnTo>
                <a:lnTo>
                  <a:pt x="192126" y="209822"/>
                </a:lnTo>
                <a:lnTo>
                  <a:pt x="206574" y="209822"/>
                </a:lnTo>
                <a:lnTo>
                  <a:pt x="206574" y="202265"/>
                </a:lnTo>
                <a:lnTo>
                  <a:pt x="192126" y="202265"/>
                </a:lnTo>
                <a:lnTo>
                  <a:pt x="192126" y="180926"/>
                </a:lnTo>
                <a:lnTo>
                  <a:pt x="206574" y="180926"/>
                </a:lnTo>
                <a:lnTo>
                  <a:pt x="206574" y="173369"/>
                </a:lnTo>
                <a:lnTo>
                  <a:pt x="192126" y="173369"/>
                </a:lnTo>
                <a:lnTo>
                  <a:pt x="192126" y="152031"/>
                </a:lnTo>
                <a:lnTo>
                  <a:pt x="206574" y="152031"/>
                </a:lnTo>
                <a:lnTo>
                  <a:pt x="206574" y="144473"/>
                </a:lnTo>
                <a:lnTo>
                  <a:pt x="192126" y="144473"/>
                </a:lnTo>
                <a:lnTo>
                  <a:pt x="192126" y="115828"/>
                </a:lnTo>
                <a:lnTo>
                  <a:pt x="223105" y="131331"/>
                </a:lnTo>
                <a:lnTo>
                  <a:pt x="223105" y="279338"/>
                </a:lnTo>
                <a:lnTo>
                  <a:pt x="192126" y="279338"/>
                </a:lnTo>
                <a:close/>
                <a:moveTo>
                  <a:pt x="184569" y="83654"/>
                </a:moveTo>
                <a:lnTo>
                  <a:pt x="184569" y="279338"/>
                </a:lnTo>
                <a:lnTo>
                  <a:pt x="124693" y="279338"/>
                </a:lnTo>
                <a:lnTo>
                  <a:pt x="124693" y="267613"/>
                </a:lnTo>
                <a:lnTo>
                  <a:pt x="158396" y="267613"/>
                </a:lnTo>
                <a:lnTo>
                  <a:pt x="158396" y="260056"/>
                </a:lnTo>
                <a:lnTo>
                  <a:pt x="124693" y="260056"/>
                </a:lnTo>
                <a:lnTo>
                  <a:pt x="124693" y="238718"/>
                </a:lnTo>
                <a:lnTo>
                  <a:pt x="158396" y="238718"/>
                </a:lnTo>
                <a:lnTo>
                  <a:pt x="158396" y="231160"/>
                </a:lnTo>
                <a:lnTo>
                  <a:pt x="124693" y="231160"/>
                </a:lnTo>
                <a:lnTo>
                  <a:pt x="124693" y="209822"/>
                </a:lnTo>
                <a:lnTo>
                  <a:pt x="158396" y="209822"/>
                </a:lnTo>
                <a:lnTo>
                  <a:pt x="158396" y="202265"/>
                </a:lnTo>
                <a:lnTo>
                  <a:pt x="124693" y="202265"/>
                </a:lnTo>
                <a:lnTo>
                  <a:pt x="124693" y="180926"/>
                </a:lnTo>
                <a:lnTo>
                  <a:pt x="158396" y="180926"/>
                </a:lnTo>
                <a:lnTo>
                  <a:pt x="158396" y="173369"/>
                </a:lnTo>
                <a:lnTo>
                  <a:pt x="124693" y="173369"/>
                </a:lnTo>
                <a:lnTo>
                  <a:pt x="124693" y="152031"/>
                </a:lnTo>
                <a:lnTo>
                  <a:pt x="158396" y="152031"/>
                </a:lnTo>
                <a:lnTo>
                  <a:pt x="158396" y="144473"/>
                </a:lnTo>
                <a:lnTo>
                  <a:pt x="124693" y="144473"/>
                </a:lnTo>
                <a:lnTo>
                  <a:pt x="124693" y="123135"/>
                </a:lnTo>
                <a:lnTo>
                  <a:pt x="158396" y="123135"/>
                </a:lnTo>
                <a:lnTo>
                  <a:pt x="158396" y="115578"/>
                </a:lnTo>
                <a:lnTo>
                  <a:pt x="124693" y="115578"/>
                </a:lnTo>
                <a:lnTo>
                  <a:pt x="124693" y="94239"/>
                </a:lnTo>
                <a:lnTo>
                  <a:pt x="158396" y="94239"/>
                </a:lnTo>
                <a:lnTo>
                  <a:pt x="158396" y="86682"/>
                </a:lnTo>
                <a:lnTo>
                  <a:pt x="124693" y="86682"/>
                </a:lnTo>
                <a:lnTo>
                  <a:pt x="124693" y="66566"/>
                </a:lnTo>
                <a:close/>
              </a:path>
            </a:pathLst>
          </a:custGeom>
          <a:solidFill>
            <a:schemeClr val="accent1"/>
          </a:solidFill>
          <a:ln w="2777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1" name="תיבת טקסט 60">
            <a:extLst>
              <a:ext uri="{FF2B5EF4-FFF2-40B4-BE49-F238E27FC236}">
                <a16:creationId xmlns:a16="http://schemas.microsoft.com/office/drawing/2014/main" id="{4735F5DB-D180-4CB5-B8B7-F5186B855B1D}"/>
              </a:ext>
            </a:extLst>
          </p:cNvPr>
          <p:cNvSpPr txBox="1"/>
          <p:nvPr userDrawn="1"/>
        </p:nvSpPr>
        <p:spPr>
          <a:xfrm rot="16200000">
            <a:off x="10677911" y="1328171"/>
            <a:ext cx="2284094" cy="2221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1050" dirty="0">
                <a:solidFill>
                  <a:schemeClr val="bg1">
                    <a:lumMod val="65000"/>
                  </a:schemeClr>
                </a:solidFill>
                <a:effectLst/>
                <a:latin typeface="Afek 1.5 AAA Light" panose="00000400000000000000" pitchFamily="50" charset="-79"/>
                <a:ea typeface="Times New Roman" panose="02020603050405020304" pitchFamily="18" charset="0"/>
                <a:cs typeface="Afek 1.5 AAA Light" panose="00000400000000000000" pitchFamily="50" charset="-79"/>
              </a:rPr>
              <a:t>תוכנית יישום להפחתת פליטות </a:t>
            </a:r>
          </a:p>
        </p:txBody>
      </p:sp>
      <p:grpSp>
        <p:nvGrpSpPr>
          <p:cNvPr id="63" name="קבוצה 62">
            <a:extLst>
              <a:ext uri="{FF2B5EF4-FFF2-40B4-BE49-F238E27FC236}">
                <a16:creationId xmlns:a16="http://schemas.microsoft.com/office/drawing/2014/main" id="{61CCC077-6604-45E6-BB76-2755A8368DAF}"/>
              </a:ext>
            </a:extLst>
          </p:cNvPr>
          <p:cNvGrpSpPr/>
          <p:nvPr userDrawn="1"/>
        </p:nvGrpSpPr>
        <p:grpSpPr>
          <a:xfrm>
            <a:off x="11726067" y="2399965"/>
            <a:ext cx="187780" cy="186725"/>
            <a:chOff x="11756031" y="1751652"/>
            <a:chExt cx="323534" cy="321717"/>
          </a:xfrm>
          <a:solidFill>
            <a:schemeClr val="accent1"/>
          </a:solidFill>
        </p:grpSpPr>
        <p:sp>
          <p:nvSpPr>
            <p:cNvPr id="64" name="צורה חופשית: צורה 63">
              <a:extLst>
                <a:ext uri="{FF2B5EF4-FFF2-40B4-BE49-F238E27FC236}">
                  <a16:creationId xmlns:a16="http://schemas.microsoft.com/office/drawing/2014/main" id="{55FBD5ED-5406-4A1D-9984-788A41FC300E}"/>
                </a:ext>
              </a:extLst>
            </p:cNvPr>
            <p:cNvSpPr/>
            <p:nvPr/>
          </p:nvSpPr>
          <p:spPr>
            <a:xfrm>
              <a:off x="11837620" y="1801275"/>
              <a:ext cx="160370" cy="201825"/>
            </a:xfrm>
            <a:custGeom>
              <a:avLst/>
              <a:gdLst>
                <a:gd name="connsiteX0" fmla="*/ 81628 w 160370"/>
                <a:gd name="connsiteY0" fmla="*/ 201820 h 201825"/>
                <a:gd name="connsiteX1" fmla="*/ 151617 w 160370"/>
                <a:gd name="connsiteY1" fmla="*/ 131831 h 201825"/>
                <a:gd name="connsiteX2" fmla="*/ 151617 w 160370"/>
                <a:gd name="connsiteY2" fmla="*/ 89710 h 201825"/>
                <a:gd name="connsiteX3" fmla="*/ 147560 w 160370"/>
                <a:gd name="connsiteY3" fmla="*/ 85654 h 201825"/>
                <a:gd name="connsiteX4" fmla="*/ 143531 w 160370"/>
                <a:gd name="connsiteY4" fmla="*/ 89683 h 201825"/>
                <a:gd name="connsiteX5" fmla="*/ 143531 w 160370"/>
                <a:gd name="connsiteY5" fmla="*/ 89710 h 201825"/>
                <a:gd name="connsiteX6" fmla="*/ 143531 w 160370"/>
                <a:gd name="connsiteY6" fmla="*/ 131859 h 201825"/>
                <a:gd name="connsiteX7" fmla="*/ 81628 w 160370"/>
                <a:gd name="connsiteY7" fmla="*/ 193735 h 201825"/>
                <a:gd name="connsiteX8" fmla="*/ 19724 w 160370"/>
                <a:gd name="connsiteY8" fmla="*/ 131859 h 201825"/>
                <a:gd name="connsiteX9" fmla="*/ 19724 w 160370"/>
                <a:gd name="connsiteY9" fmla="*/ 69956 h 201825"/>
                <a:gd name="connsiteX10" fmla="*/ 157757 w 160370"/>
                <a:gd name="connsiteY10" fmla="*/ 69956 h 201825"/>
                <a:gd name="connsiteX11" fmla="*/ 161813 w 160370"/>
                <a:gd name="connsiteY11" fmla="*/ 65899 h 201825"/>
                <a:gd name="connsiteX12" fmla="*/ 157785 w 160370"/>
                <a:gd name="connsiteY12" fmla="*/ 61871 h 201825"/>
                <a:gd name="connsiteX13" fmla="*/ 157757 w 160370"/>
                <a:gd name="connsiteY13" fmla="*/ 61871 h 201825"/>
                <a:gd name="connsiteX14" fmla="*/ 127750 w 160370"/>
                <a:gd name="connsiteY14" fmla="*/ 61871 h 201825"/>
                <a:gd name="connsiteX15" fmla="*/ 127750 w 160370"/>
                <a:gd name="connsiteY15" fmla="*/ 4052 h 201825"/>
                <a:gd name="connsiteX16" fmla="*/ 123693 w 160370"/>
                <a:gd name="connsiteY16" fmla="*/ -5 h 201825"/>
                <a:gd name="connsiteX17" fmla="*/ 119637 w 160370"/>
                <a:gd name="connsiteY17" fmla="*/ 4052 h 201825"/>
                <a:gd name="connsiteX18" fmla="*/ 119637 w 160370"/>
                <a:gd name="connsiteY18" fmla="*/ 61871 h 201825"/>
                <a:gd name="connsiteX19" fmla="*/ 43452 w 160370"/>
                <a:gd name="connsiteY19" fmla="*/ 61871 h 201825"/>
                <a:gd name="connsiteX20" fmla="*/ 43452 w 160370"/>
                <a:gd name="connsiteY20" fmla="*/ 4052 h 201825"/>
                <a:gd name="connsiteX21" fmla="*/ 39396 w 160370"/>
                <a:gd name="connsiteY21" fmla="*/ -5 h 201825"/>
                <a:gd name="connsiteX22" fmla="*/ 35339 w 160370"/>
                <a:gd name="connsiteY22" fmla="*/ 4052 h 201825"/>
                <a:gd name="connsiteX23" fmla="*/ 35339 w 160370"/>
                <a:gd name="connsiteY23" fmla="*/ 61871 h 201825"/>
                <a:gd name="connsiteX24" fmla="*/ 5499 w 160370"/>
                <a:gd name="connsiteY24" fmla="*/ 61871 h 201825"/>
                <a:gd name="connsiteX25" fmla="*/ 1442 w 160370"/>
                <a:gd name="connsiteY25" fmla="*/ 65872 h 201825"/>
                <a:gd name="connsiteX26" fmla="*/ 1442 w 160370"/>
                <a:gd name="connsiteY26" fmla="*/ 65899 h 201825"/>
                <a:gd name="connsiteX27" fmla="*/ 5499 w 160370"/>
                <a:gd name="connsiteY27" fmla="*/ 69956 h 201825"/>
                <a:gd name="connsiteX28" fmla="*/ 11639 w 160370"/>
                <a:gd name="connsiteY28" fmla="*/ 69956 h 201825"/>
                <a:gd name="connsiteX29" fmla="*/ 11639 w 160370"/>
                <a:gd name="connsiteY29" fmla="*/ 131859 h 201825"/>
                <a:gd name="connsiteX30" fmla="*/ 81628 w 160370"/>
                <a:gd name="connsiteY30" fmla="*/ 201820 h 20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0370" h="201825">
                  <a:moveTo>
                    <a:pt x="81628" y="201820"/>
                  </a:moveTo>
                  <a:cubicBezTo>
                    <a:pt x="120262" y="201773"/>
                    <a:pt x="151569" y="170466"/>
                    <a:pt x="151617" y="131831"/>
                  </a:cubicBezTo>
                  <a:lnTo>
                    <a:pt x="151617" y="89710"/>
                  </a:lnTo>
                  <a:cubicBezTo>
                    <a:pt x="151617" y="87471"/>
                    <a:pt x="149799" y="85654"/>
                    <a:pt x="147560" y="85654"/>
                  </a:cubicBezTo>
                  <a:cubicBezTo>
                    <a:pt x="145334" y="85654"/>
                    <a:pt x="143531" y="87457"/>
                    <a:pt x="143531" y="89683"/>
                  </a:cubicBezTo>
                  <a:cubicBezTo>
                    <a:pt x="143531" y="89691"/>
                    <a:pt x="143531" y="89702"/>
                    <a:pt x="143531" y="89710"/>
                  </a:cubicBezTo>
                  <a:lnTo>
                    <a:pt x="143531" y="131859"/>
                  </a:lnTo>
                  <a:cubicBezTo>
                    <a:pt x="143484" y="166023"/>
                    <a:pt x="115791" y="193704"/>
                    <a:pt x="81628" y="193735"/>
                  </a:cubicBezTo>
                  <a:cubicBezTo>
                    <a:pt x="47453" y="193704"/>
                    <a:pt x="19780" y="166023"/>
                    <a:pt x="19724" y="131859"/>
                  </a:cubicBezTo>
                  <a:lnTo>
                    <a:pt x="19724" y="69956"/>
                  </a:lnTo>
                  <a:lnTo>
                    <a:pt x="157757" y="69956"/>
                  </a:lnTo>
                  <a:cubicBezTo>
                    <a:pt x="159996" y="69956"/>
                    <a:pt x="161813" y="68139"/>
                    <a:pt x="161813" y="65899"/>
                  </a:cubicBezTo>
                  <a:cubicBezTo>
                    <a:pt x="161813" y="63674"/>
                    <a:pt x="160010" y="61871"/>
                    <a:pt x="157785" y="61871"/>
                  </a:cubicBezTo>
                  <a:cubicBezTo>
                    <a:pt x="157776" y="61871"/>
                    <a:pt x="157765" y="61871"/>
                    <a:pt x="157757" y="61871"/>
                  </a:cubicBezTo>
                  <a:lnTo>
                    <a:pt x="127750" y="61871"/>
                  </a:lnTo>
                  <a:lnTo>
                    <a:pt x="127750" y="4052"/>
                  </a:lnTo>
                  <a:cubicBezTo>
                    <a:pt x="127750" y="1812"/>
                    <a:pt x="125933" y="-5"/>
                    <a:pt x="123693" y="-5"/>
                  </a:cubicBezTo>
                  <a:cubicBezTo>
                    <a:pt x="121454" y="-5"/>
                    <a:pt x="119637" y="1812"/>
                    <a:pt x="119637" y="4052"/>
                  </a:cubicBezTo>
                  <a:lnTo>
                    <a:pt x="119637" y="61871"/>
                  </a:lnTo>
                  <a:lnTo>
                    <a:pt x="43452" y="61871"/>
                  </a:lnTo>
                  <a:lnTo>
                    <a:pt x="43452" y="4052"/>
                  </a:lnTo>
                  <a:cubicBezTo>
                    <a:pt x="43452" y="1812"/>
                    <a:pt x="41646" y="-5"/>
                    <a:pt x="39396" y="-5"/>
                  </a:cubicBezTo>
                  <a:cubicBezTo>
                    <a:pt x="37145" y="-5"/>
                    <a:pt x="35339" y="1812"/>
                    <a:pt x="35339" y="4052"/>
                  </a:cubicBezTo>
                  <a:lnTo>
                    <a:pt x="35339" y="61871"/>
                  </a:lnTo>
                  <a:lnTo>
                    <a:pt x="5499" y="61871"/>
                  </a:lnTo>
                  <a:cubicBezTo>
                    <a:pt x="3276" y="61854"/>
                    <a:pt x="1470" y="63646"/>
                    <a:pt x="1442" y="65872"/>
                  </a:cubicBezTo>
                  <a:cubicBezTo>
                    <a:pt x="1442" y="65880"/>
                    <a:pt x="1442" y="65891"/>
                    <a:pt x="1442" y="65899"/>
                  </a:cubicBezTo>
                  <a:cubicBezTo>
                    <a:pt x="1442" y="68139"/>
                    <a:pt x="3248" y="69956"/>
                    <a:pt x="5499" y="69956"/>
                  </a:cubicBezTo>
                  <a:lnTo>
                    <a:pt x="11639" y="69956"/>
                  </a:lnTo>
                  <a:lnTo>
                    <a:pt x="11639" y="131859"/>
                  </a:lnTo>
                  <a:cubicBezTo>
                    <a:pt x="11695" y="170482"/>
                    <a:pt x="43008" y="201773"/>
                    <a:pt x="81628" y="201820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5" name="צורה חופשית: צורה 64">
              <a:extLst>
                <a:ext uri="{FF2B5EF4-FFF2-40B4-BE49-F238E27FC236}">
                  <a16:creationId xmlns:a16="http://schemas.microsoft.com/office/drawing/2014/main" id="{2E54B902-288F-4755-B893-E0BECF631BAC}"/>
                </a:ext>
              </a:extLst>
            </p:cNvPr>
            <p:cNvSpPr/>
            <p:nvPr/>
          </p:nvSpPr>
          <p:spPr>
            <a:xfrm>
              <a:off x="11897442" y="1893741"/>
              <a:ext cx="40733" cy="73350"/>
            </a:xfrm>
            <a:custGeom>
              <a:avLst/>
              <a:gdLst>
                <a:gd name="connsiteX0" fmla="*/ 5497 w 40733"/>
                <a:gd name="connsiteY0" fmla="*/ 40699 h 73350"/>
                <a:gd name="connsiteX1" fmla="*/ 31558 w 40733"/>
                <a:gd name="connsiteY1" fmla="*/ 40699 h 73350"/>
                <a:gd name="connsiteX2" fmla="*/ 18194 w 40733"/>
                <a:gd name="connsiteY2" fmla="*/ 67483 h 73350"/>
                <a:gd name="connsiteX3" fmla="*/ 18361 w 40733"/>
                <a:gd name="connsiteY3" fmla="*/ 71428 h 73350"/>
                <a:gd name="connsiteX4" fmla="*/ 21806 w 40733"/>
                <a:gd name="connsiteY4" fmla="*/ 73346 h 73350"/>
                <a:gd name="connsiteX5" fmla="*/ 25418 w 40733"/>
                <a:gd name="connsiteY5" fmla="*/ 71095 h 73350"/>
                <a:gd name="connsiteX6" fmla="*/ 41755 w 40733"/>
                <a:gd name="connsiteY6" fmla="*/ 38476 h 73350"/>
                <a:gd name="connsiteX7" fmla="*/ 41561 w 40733"/>
                <a:gd name="connsiteY7" fmla="*/ 34531 h 73350"/>
                <a:gd name="connsiteX8" fmla="*/ 38115 w 40733"/>
                <a:gd name="connsiteY8" fmla="*/ 32614 h 73350"/>
                <a:gd name="connsiteX9" fmla="*/ 12054 w 40733"/>
                <a:gd name="connsiteY9" fmla="*/ 32614 h 73350"/>
                <a:gd name="connsiteX10" fmla="*/ 25418 w 40733"/>
                <a:gd name="connsiteY10" fmla="*/ 5830 h 73350"/>
                <a:gd name="connsiteX11" fmla="*/ 25640 w 40733"/>
                <a:gd name="connsiteY11" fmla="*/ 2746 h 73350"/>
                <a:gd name="connsiteX12" fmla="*/ 23612 w 40733"/>
                <a:gd name="connsiteY12" fmla="*/ 412 h 73350"/>
                <a:gd name="connsiteX13" fmla="*/ 21806 w 40733"/>
                <a:gd name="connsiteY13" fmla="*/ -5 h 73350"/>
                <a:gd name="connsiteX14" fmla="*/ 18194 w 40733"/>
                <a:gd name="connsiteY14" fmla="*/ 2218 h 73350"/>
                <a:gd name="connsiteX15" fmla="*/ 1885 w 40733"/>
                <a:gd name="connsiteY15" fmla="*/ 34864 h 73350"/>
                <a:gd name="connsiteX16" fmla="*/ 2051 w 40733"/>
                <a:gd name="connsiteY16" fmla="*/ 38782 h 73350"/>
                <a:gd name="connsiteX17" fmla="*/ 5497 w 40733"/>
                <a:gd name="connsiteY17" fmla="*/ 40699 h 7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733" h="73350">
                  <a:moveTo>
                    <a:pt x="5497" y="40699"/>
                  </a:moveTo>
                  <a:lnTo>
                    <a:pt x="31558" y="40699"/>
                  </a:lnTo>
                  <a:lnTo>
                    <a:pt x="18194" y="67483"/>
                  </a:lnTo>
                  <a:cubicBezTo>
                    <a:pt x="17552" y="68736"/>
                    <a:pt x="17613" y="70234"/>
                    <a:pt x="18361" y="71428"/>
                  </a:cubicBezTo>
                  <a:cubicBezTo>
                    <a:pt x="19100" y="72620"/>
                    <a:pt x="20403" y="73346"/>
                    <a:pt x="21806" y="73346"/>
                  </a:cubicBezTo>
                  <a:cubicBezTo>
                    <a:pt x="23345" y="73357"/>
                    <a:pt x="24751" y="72481"/>
                    <a:pt x="25418" y="71095"/>
                  </a:cubicBezTo>
                  <a:lnTo>
                    <a:pt x="41755" y="38476"/>
                  </a:lnTo>
                  <a:cubicBezTo>
                    <a:pt x="42377" y="37218"/>
                    <a:pt x="42305" y="35723"/>
                    <a:pt x="41561" y="34531"/>
                  </a:cubicBezTo>
                  <a:cubicBezTo>
                    <a:pt x="40822" y="33339"/>
                    <a:pt x="39518" y="32614"/>
                    <a:pt x="38115" y="32614"/>
                  </a:cubicBezTo>
                  <a:lnTo>
                    <a:pt x="12054" y="32614"/>
                  </a:lnTo>
                  <a:lnTo>
                    <a:pt x="25418" y="5830"/>
                  </a:lnTo>
                  <a:cubicBezTo>
                    <a:pt x="25921" y="4879"/>
                    <a:pt x="26001" y="3760"/>
                    <a:pt x="25640" y="2746"/>
                  </a:cubicBezTo>
                  <a:cubicBezTo>
                    <a:pt x="25312" y="1723"/>
                    <a:pt x="24579" y="879"/>
                    <a:pt x="23612" y="412"/>
                  </a:cubicBezTo>
                  <a:cubicBezTo>
                    <a:pt x="23048" y="139"/>
                    <a:pt x="22431" y="-2"/>
                    <a:pt x="21806" y="-5"/>
                  </a:cubicBezTo>
                  <a:cubicBezTo>
                    <a:pt x="20278" y="-8"/>
                    <a:pt x="18880" y="851"/>
                    <a:pt x="18194" y="2218"/>
                  </a:cubicBezTo>
                  <a:lnTo>
                    <a:pt x="1885" y="34864"/>
                  </a:lnTo>
                  <a:cubicBezTo>
                    <a:pt x="1240" y="36106"/>
                    <a:pt x="1304" y="37598"/>
                    <a:pt x="2051" y="38782"/>
                  </a:cubicBezTo>
                  <a:cubicBezTo>
                    <a:pt x="2779" y="39985"/>
                    <a:pt x="4091" y="40716"/>
                    <a:pt x="5497" y="40699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6" name="צורה חופשית: צורה 65">
              <a:extLst>
                <a:ext uri="{FF2B5EF4-FFF2-40B4-BE49-F238E27FC236}">
                  <a16:creationId xmlns:a16="http://schemas.microsoft.com/office/drawing/2014/main" id="{96DA6176-BEA0-46CB-AE2B-416D19B0EB21}"/>
                </a:ext>
              </a:extLst>
            </p:cNvPr>
            <p:cNvSpPr/>
            <p:nvPr/>
          </p:nvSpPr>
          <p:spPr>
            <a:xfrm>
              <a:off x="11902191" y="1965281"/>
              <a:ext cx="167153" cy="108088"/>
            </a:xfrm>
            <a:custGeom>
              <a:avLst/>
              <a:gdLst>
                <a:gd name="connsiteX0" fmla="*/ 168342 w 167153"/>
                <a:gd name="connsiteY0" fmla="*/ 5529 h 108088"/>
                <a:gd name="connsiteX1" fmla="*/ 165981 w 167153"/>
                <a:gd name="connsiteY1" fmla="*/ 305 h 108088"/>
                <a:gd name="connsiteX2" fmla="*/ 162897 w 167153"/>
                <a:gd name="connsiteY2" fmla="*/ 305 h 108088"/>
                <a:gd name="connsiteX3" fmla="*/ 160757 w 167153"/>
                <a:gd name="connsiteY3" fmla="*/ 2556 h 108088"/>
                <a:gd name="connsiteX4" fmla="*/ 41646 w 167153"/>
                <a:gd name="connsiteY4" fmla="*/ 99801 h 108088"/>
                <a:gd name="connsiteX5" fmla="*/ 27337 w 167153"/>
                <a:gd name="connsiteY5" fmla="*/ 95800 h 108088"/>
                <a:gd name="connsiteX6" fmla="*/ 21113 w 167153"/>
                <a:gd name="connsiteY6" fmla="*/ 82325 h 108088"/>
                <a:gd name="connsiteX7" fmla="*/ 21113 w 167153"/>
                <a:gd name="connsiteY7" fmla="*/ 61598 h 108088"/>
                <a:gd name="connsiteX8" fmla="*/ 28615 w 167153"/>
                <a:gd name="connsiteY8" fmla="*/ 61598 h 108088"/>
                <a:gd name="connsiteX9" fmla="*/ 32672 w 167153"/>
                <a:gd name="connsiteY9" fmla="*/ 57541 h 108088"/>
                <a:gd name="connsiteX10" fmla="*/ 28615 w 167153"/>
                <a:gd name="connsiteY10" fmla="*/ 53485 h 108088"/>
                <a:gd name="connsiteX11" fmla="*/ 5499 w 167153"/>
                <a:gd name="connsiteY11" fmla="*/ 53485 h 108088"/>
                <a:gd name="connsiteX12" fmla="*/ 1442 w 167153"/>
                <a:gd name="connsiteY12" fmla="*/ 57541 h 108088"/>
                <a:gd name="connsiteX13" fmla="*/ 5499 w 167153"/>
                <a:gd name="connsiteY13" fmla="*/ 61598 h 108088"/>
                <a:gd name="connsiteX14" fmla="*/ 13001 w 167153"/>
                <a:gd name="connsiteY14" fmla="*/ 61598 h 108088"/>
                <a:gd name="connsiteX15" fmla="*/ 13001 w 167153"/>
                <a:gd name="connsiteY15" fmla="*/ 82269 h 108088"/>
                <a:gd name="connsiteX16" fmla="*/ 22086 w 167153"/>
                <a:gd name="connsiteY16" fmla="*/ 101913 h 108088"/>
                <a:gd name="connsiteX17" fmla="*/ 42924 w 167153"/>
                <a:gd name="connsiteY17" fmla="*/ 107747 h 108088"/>
                <a:gd name="connsiteX18" fmla="*/ 168342 w 167153"/>
                <a:gd name="connsiteY18" fmla="*/ 5529 h 10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153" h="108088">
                  <a:moveTo>
                    <a:pt x="168342" y="5529"/>
                  </a:moveTo>
                  <a:cubicBezTo>
                    <a:pt x="169115" y="3434"/>
                    <a:pt x="168062" y="1108"/>
                    <a:pt x="165981" y="305"/>
                  </a:cubicBezTo>
                  <a:cubicBezTo>
                    <a:pt x="164995" y="-108"/>
                    <a:pt x="163883" y="-108"/>
                    <a:pt x="162897" y="305"/>
                  </a:cubicBezTo>
                  <a:cubicBezTo>
                    <a:pt x="161913" y="742"/>
                    <a:pt x="161143" y="1553"/>
                    <a:pt x="160757" y="2556"/>
                  </a:cubicBezTo>
                  <a:cubicBezTo>
                    <a:pt x="141253" y="53904"/>
                    <a:pt x="95859" y="90966"/>
                    <a:pt x="41646" y="99801"/>
                  </a:cubicBezTo>
                  <a:cubicBezTo>
                    <a:pt x="36520" y="100632"/>
                    <a:pt x="31288" y="99168"/>
                    <a:pt x="27337" y="95800"/>
                  </a:cubicBezTo>
                  <a:cubicBezTo>
                    <a:pt x="23378" y="92444"/>
                    <a:pt x="21102" y="87515"/>
                    <a:pt x="21113" y="82325"/>
                  </a:cubicBezTo>
                  <a:lnTo>
                    <a:pt x="21113" y="61598"/>
                  </a:lnTo>
                  <a:lnTo>
                    <a:pt x="28615" y="61598"/>
                  </a:lnTo>
                  <a:cubicBezTo>
                    <a:pt x="30855" y="61598"/>
                    <a:pt x="32672" y="59781"/>
                    <a:pt x="32672" y="57541"/>
                  </a:cubicBezTo>
                  <a:cubicBezTo>
                    <a:pt x="32658" y="55307"/>
                    <a:pt x="30849" y="53499"/>
                    <a:pt x="28615" y="53485"/>
                  </a:cubicBezTo>
                  <a:lnTo>
                    <a:pt x="5499" y="53485"/>
                  </a:lnTo>
                  <a:cubicBezTo>
                    <a:pt x="3265" y="53499"/>
                    <a:pt x="1456" y="55307"/>
                    <a:pt x="1442" y="57541"/>
                  </a:cubicBezTo>
                  <a:cubicBezTo>
                    <a:pt x="1442" y="59781"/>
                    <a:pt x="3259" y="61598"/>
                    <a:pt x="5499" y="61598"/>
                  </a:cubicBezTo>
                  <a:lnTo>
                    <a:pt x="13001" y="61598"/>
                  </a:lnTo>
                  <a:lnTo>
                    <a:pt x="13001" y="82269"/>
                  </a:lnTo>
                  <a:cubicBezTo>
                    <a:pt x="12998" y="89835"/>
                    <a:pt x="16321" y="97017"/>
                    <a:pt x="22086" y="101913"/>
                  </a:cubicBezTo>
                  <a:cubicBezTo>
                    <a:pt x="27832" y="106833"/>
                    <a:pt x="35459" y="108967"/>
                    <a:pt x="42924" y="107747"/>
                  </a:cubicBezTo>
                  <a:cubicBezTo>
                    <a:pt x="99965" y="98473"/>
                    <a:pt x="147752" y="59525"/>
                    <a:pt x="168342" y="5529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7" name="צורה חופשית: צורה 66">
              <a:extLst>
                <a:ext uri="{FF2B5EF4-FFF2-40B4-BE49-F238E27FC236}">
                  <a16:creationId xmlns:a16="http://schemas.microsoft.com/office/drawing/2014/main" id="{49EF8613-498C-4464-9E99-14558C3587F5}"/>
                </a:ext>
              </a:extLst>
            </p:cNvPr>
            <p:cNvSpPr/>
            <p:nvPr/>
          </p:nvSpPr>
          <p:spPr>
            <a:xfrm>
              <a:off x="12067291" y="1942975"/>
              <a:ext cx="8739" cy="10899"/>
            </a:xfrm>
            <a:custGeom>
              <a:avLst/>
              <a:gdLst>
                <a:gd name="connsiteX0" fmla="*/ 7632 w 8739"/>
                <a:gd name="connsiteY0" fmla="*/ 10108 h 10899"/>
                <a:gd name="connsiteX1" fmla="*/ 9438 w 8739"/>
                <a:gd name="connsiteY1" fmla="*/ 7580 h 10899"/>
                <a:gd name="connsiteX2" fmla="*/ 10077 w 8739"/>
                <a:gd name="connsiteY2" fmla="*/ 4802 h 10899"/>
                <a:gd name="connsiteX3" fmla="*/ 9521 w 8739"/>
                <a:gd name="connsiteY3" fmla="*/ 1745 h 10899"/>
                <a:gd name="connsiteX4" fmla="*/ 6993 w 8739"/>
                <a:gd name="connsiteY4" fmla="*/ -5 h 10899"/>
                <a:gd name="connsiteX5" fmla="*/ 6132 w 8739"/>
                <a:gd name="connsiteY5" fmla="*/ -5 h 10899"/>
                <a:gd name="connsiteX6" fmla="*/ 2158 w 8739"/>
                <a:gd name="connsiteY6" fmla="*/ 3190 h 10899"/>
                <a:gd name="connsiteX7" fmla="*/ 1547 w 8739"/>
                <a:gd name="connsiteY7" fmla="*/ 5969 h 10899"/>
                <a:gd name="connsiteX8" fmla="*/ 4576 w 8739"/>
                <a:gd name="connsiteY8" fmla="*/ 10831 h 10899"/>
                <a:gd name="connsiteX9" fmla="*/ 7632 w 8739"/>
                <a:gd name="connsiteY9" fmla="*/ 10108 h 1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39" h="10899">
                  <a:moveTo>
                    <a:pt x="7632" y="10108"/>
                  </a:moveTo>
                  <a:cubicBezTo>
                    <a:pt x="8543" y="9536"/>
                    <a:pt x="9193" y="8628"/>
                    <a:pt x="9438" y="7580"/>
                  </a:cubicBezTo>
                  <a:cubicBezTo>
                    <a:pt x="9660" y="6635"/>
                    <a:pt x="9882" y="5663"/>
                    <a:pt x="10077" y="4802"/>
                  </a:cubicBezTo>
                  <a:cubicBezTo>
                    <a:pt x="10327" y="3751"/>
                    <a:pt x="10127" y="2643"/>
                    <a:pt x="9521" y="1745"/>
                  </a:cubicBezTo>
                  <a:cubicBezTo>
                    <a:pt x="8946" y="848"/>
                    <a:pt x="8035" y="217"/>
                    <a:pt x="6993" y="-5"/>
                  </a:cubicBezTo>
                  <a:lnTo>
                    <a:pt x="6132" y="-5"/>
                  </a:lnTo>
                  <a:cubicBezTo>
                    <a:pt x="4220" y="-11"/>
                    <a:pt x="2564" y="1323"/>
                    <a:pt x="2158" y="3190"/>
                  </a:cubicBezTo>
                  <a:cubicBezTo>
                    <a:pt x="1964" y="4079"/>
                    <a:pt x="1769" y="4996"/>
                    <a:pt x="1547" y="5969"/>
                  </a:cubicBezTo>
                  <a:cubicBezTo>
                    <a:pt x="1044" y="8147"/>
                    <a:pt x="2400" y="10322"/>
                    <a:pt x="4576" y="10831"/>
                  </a:cubicBezTo>
                  <a:cubicBezTo>
                    <a:pt x="5651" y="11028"/>
                    <a:pt x="6760" y="10764"/>
                    <a:pt x="7632" y="10108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8" name="צורה חופשית: צורה 67">
              <a:extLst>
                <a:ext uri="{FF2B5EF4-FFF2-40B4-BE49-F238E27FC236}">
                  <a16:creationId xmlns:a16="http://schemas.microsoft.com/office/drawing/2014/main" id="{AE12F1B3-A3FD-44DD-A8DE-733EF52E9AB0}"/>
                </a:ext>
              </a:extLst>
            </p:cNvPr>
            <p:cNvSpPr/>
            <p:nvPr/>
          </p:nvSpPr>
          <p:spPr>
            <a:xfrm>
              <a:off x="11756031" y="1751652"/>
              <a:ext cx="323534" cy="290707"/>
            </a:xfrm>
            <a:custGeom>
              <a:avLst/>
              <a:gdLst>
                <a:gd name="connsiteX0" fmla="*/ 163217 w 323534"/>
                <a:gd name="connsiteY0" fmla="*/ -5 h 290707"/>
                <a:gd name="connsiteX1" fmla="*/ 48829 w 323534"/>
                <a:gd name="connsiteY1" fmla="*/ 47534 h 290707"/>
                <a:gd name="connsiteX2" fmla="*/ 1762 w 323534"/>
                <a:gd name="connsiteY2" fmla="*/ 172091 h 290707"/>
                <a:gd name="connsiteX3" fmla="*/ 64443 w 323534"/>
                <a:gd name="connsiteY3" fmla="*/ 289869 h 290707"/>
                <a:gd name="connsiteX4" fmla="*/ 66916 w 323534"/>
                <a:gd name="connsiteY4" fmla="*/ 290702 h 290707"/>
                <a:gd name="connsiteX5" fmla="*/ 70751 w 323534"/>
                <a:gd name="connsiteY5" fmla="*/ 287924 h 290707"/>
                <a:gd name="connsiteX6" fmla="*/ 69389 w 323534"/>
                <a:gd name="connsiteY6" fmla="*/ 283423 h 290707"/>
                <a:gd name="connsiteX7" fmla="*/ 9542 w 323534"/>
                <a:gd name="connsiteY7" fmla="*/ 161950 h 290707"/>
                <a:gd name="connsiteX8" fmla="*/ 54525 w 323534"/>
                <a:gd name="connsiteY8" fmla="*/ 53202 h 290707"/>
                <a:gd name="connsiteX9" fmla="*/ 163217 w 323534"/>
                <a:gd name="connsiteY9" fmla="*/ 8053 h 290707"/>
                <a:gd name="connsiteX10" fmla="*/ 316892 w 323534"/>
                <a:gd name="connsiteY10" fmla="*/ 161728 h 290707"/>
                <a:gd name="connsiteX11" fmla="*/ 320920 w 323534"/>
                <a:gd name="connsiteY11" fmla="*/ 165784 h 290707"/>
                <a:gd name="connsiteX12" fmla="*/ 324977 w 323534"/>
                <a:gd name="connsiteY12" fmla="*/ 161728 h 290707"/>
                <a:gd name="connsiteX13" fmla="*/ 163217 w 323534"/>
                <a:gd name="connsiteY13" fmla="*/ -5 h 29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3534" h="290707">
                  <a:moveTo>
                    <a:pt x="163217" y="-5"/>
                  </a:moveTo>
                  <a:cubicBezTo>
                    <a:pt x="120262" y="-80"/>
                    <a:pt x="79086" y="17038"/>
                    <a:pt x="48829" y="47534"/>
                  </a:cubicBezTo>
                  <a:cubicBezTo>
                    <a:pt x="15988" y="80372"/>
                    <a:pt x="-1155" y="125741"/>
                    <a:pt x="1762" y="172091"/>
                  </a:cubicBezTo>
                  <a:cubicBezTo>
                    <a:pt x="4791" y="218530"/>
                    <a:pt x="27601" y="261429"/>
                    <a:pt x="64443" y="289869"/>
                  </a:cubicBezTo>
                  <a:cubicBezTo>
                    <a:pt x="65138" y="290416"/>
                    <a:pt x="66027" y="290711"/>
                    <a:pt x="66916" y="290702"/>
                  </a:cubicBezTo>
                  <a:cubicBezTo>
                    <a:pt x="68667" y="290722"/>
                    <a:pt x="70223" y="289594"/>
                    <a:pt x="70751" y="287924"/>
                  </a:cubicBezTo>
                  <a:cubicBezTo>
                    <a:pt x="71334" y="286287"/>
                    <a:pt x="70778" y="284459"/>
                    <a:pt x="69389" y="283423"/>
                  </a:cubicBezTo>
                  <a:cubicBezTo>
                    <a:pt x="31603" y="254463"/>
                    <a:pt x="9486" y="209553"/>
                    <a:pt x="9542" y="161950"/>
                  </a:cubicBezTo>
                  <a:cubicBezTo>
                    <a:pt x="9431" y="121149"/>
                    <a:pt x="25601" y="81992"/>
                    <a:pt x="54525" y="53202"/>
                  </a:cubicBezTo>
                  <a:cubicBezTo>
                    <a:pt x="83253" y="24229"/>
                    <a:pt x="122402" y="7969"/>
                    <a:pt x="163217" y="8053"/>
                  </a:cubicBezTo>
                  <a:cubicBezTo>
                    <a:pt x="248045" y="8161"/>
                    <a:pt x="316783" y="76899"/>
                    <a:pt x="316892" y="161728"/>
                  </a:cubicBezTo>
                  <a:cubicBezTo>
                    <a:pt x="316892" y="163956"/>
                    <a:pt x="318692" y="165770"/>
                    <a:pt x="320920" y="165784"/>
                  </a:cubicBezTo>
                  <a:cubicBezTo>
                    <a:pt x="323160" y="165784"/>
                    <a:pt x="324977" y="163967"/>
                    <a:pt x="324977" y="161728"/>
                  </a:cubicBezTo>
                  <a:cubicBezTo>
                    <a:pt x="324854" y="72446"/>
                    <a:pt x="252499" y="104"/>
                    <a:pt x="163217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pic>
        <p:nvPicPr>
          <p:cNvPr id="29" name="גרפיקה 28">
            <a:extLst>
              <a:ext uri="{FF2B5EF4-FFF2-40B4-BE49-F238E27FC236}">
                <a16:creationId xmlns:a16="http://schemas.microsoft.com/office/drawing/2014/main" id="{0BC2B98B-F0F2-4C2C-B7B2-5B8DEA7B04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73907" y="5914366"/>
            <a:ext cx="292100" cy="31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62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אנרגי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 hidden="1">
            <a:extLst>
              <a:ext uri="{FF2B5EF4-FFF2-40B4-BE49-F238E27FC236}">
                <a16:creationId xmlns:a16="http://schemas.microsoft.com/office/drawing/2014/main" id="{2562EE5C-CE83-429D-833C-EC2522215A71}"/>
              </a:ext>
            </a:extLst>
          </p:cNvPr>
          <p:cNvSpPr/>
          <p:nvPr userDrawn="1"/>
        </p:nvSpPr>
        <p:spPr>
          <a:xfrm>
            <a:off x="11861800" y="0"/>
            <a:ext cx="330200" cy="6858000"/>
          </a:xfrm>
          <a:prstGeom prst="rect">
            <a:avLst/>
          </a:prstGeom>
          <a:solidFill>
            <a:srgbClr val="E0E0E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 hidden="1">
            <a:extLst>
              <a:ext uri="{FF2B5EF4-FFF2-40B4-BE49-F238E27FC236}">
                <a16:creationId xmlns:a16="http://schemas.microsoft.com/office/drawing/2014/main" id="{02C56E44-048E-42A3-8F61-FDC345D0D09C}"/>
              </a:ext>
            </a:extLst>
          </p:cNvPr>
          <p:cNvSpPr/>
          <p:nvPr userDrawn="1"/>
        </p:nvSpPr>
        <p:spPr>
          <a:xfrm rot="16200000">
            <a:off x="5854700" y="-5854700"/>
            <a:ext cx="482600" cy="12192000"/>
          </a:xfrm>
          <a:prstGeom prst="rect">
            <a:avLst/>
          </a:prstGeom>
          <a:solidFill>
            <a:srgbClr val="E0E0E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מלבן: פינות מעוגלות 43">
            <a:extLst>
              <a:ext uri="{FF2B5EF4-FFF2-40B4-BE49-F238E27FC236}">
                <a16:creationId xmlns:a16="http://schemas.microsoft.com/office/drawing/2014/main" id="{DDD707BA-A319-4D90-A6E1-EBD7DD1A74A6}"/>
              </a:ext>
            </a:extLst>
          </p:cNvPr>
          <p:cNvSpPr/>
          <p:nvPr userDrawn="1"/>
        </p:nvSpPr>
        <p:spPr>
          <a:xfrm>
            <a:off x="11638982" y="209550"/>
            <a:ext cx="361950" cy="6438900"/>
          </a:xfrm>
          <a:prstGeom prst="roundRect">
            <a:avLst>
              <a:gd name="adj" fmla="val 32456"/>
            </a:avLst>
          </a:prstGeom>
          <a:solidFill>
            <a:schemeClr val="bg1"/>
          </a:solidFill>
          <a:ln>
            <a:noFill/>
          </a:ln>
          <a:effectLst>
            <a:outerShdw blurRad="7239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6087E24C-6CA4-4AA5-9775-EB2915A32FE7}"/>
              </a:ext>
            </a:extLst>
          </p:cNvPr>
          <p:cNvSpPr txBox="1"/>
          <p:nvPr userDrawn="1"/>
        </p:nvSpPr>
        <p:spPr>
          <a:xfrm>
            <a:off x="11617827" y="6325404"/>
            <a:ext cx="404261" cy="2492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80000"/>
              </a:lnSpc>
            </a:pPr>
            <a:fld id="{363722A5-38E4-49FF-A289-1E7AEFEE4FF0}" type="slidenum">
              <a:rPr lang="he-IL" sz="1200" smtClean="0">
                <a:solidFill>
                  <a:schemeClr val="bg1">
                    <a:lumMod val="75000"/>
                  </a:schemeClr>
                </a:solidFill>
                <a:effectLst/>
                <a:latin typeface="Ploni DL 1.1 AAA Light" panose="00000400000000000000" pitchFamily="50" charset="-79"/>
                <a:ea typeface="Times New Roman" panose="02020603050405020304" pitchFamily="18" charset="0"/>
                <a:cs typeface="Ploni DL 1.1 AAA Light" panose="00000400000000000000" pitchFamily="50" charset="-79"/>
              </a:rPr>
              <a:t>‹#›</a:t>
            </a:fld>
            <a:endParaRPr lang="en-US" sz="1200">
              <a:solidFill>
                <a:schemeClr val="bg1">
                  <a:lumMod val="75000"/>
                </a:schemeClr>
              </a:solidFill>
              <a:effectLst/>
              <a:latin typeface="Ploni DL 1.1 AAA Light" panose="00000400000000000000" pitchFamily="50" charset="-79"/>
              <a:ea typeface="Times New Roman" panose="02020603050405020304" pitchFamily="18" charset="0"/>
              <a:cs typeface="Ploni DL 1.1 AAA Light" panose="00000400000000000000" pitchFamily="50" charset="-79"/>
            </a:endParaRPr>
          </a:p>
        </p:txBody>
      </p:sp>
      <p:grpSp>
        <p:nvGrpSpPr>
          <p:cNvPr id="46" name="גרפיקה 6">
            <a:extLst>
              <a:ext uri="{FF2B5EF4-FFF2-40B4-BE49-F238E27FC236}">
                <a16:creationId xmlns:a16="http://schemas.microsoft.com/office/drawing/2014/main" id="{499D2B25-EE06-424B-AD3C-93BA9F094157}"/>
              </a:ext>
            </a:extLst>
          </p:cNvPr>
          <p:cNvGrpSpPr/>
          <p:nvPr userDrawn="1"/>
        </p:nvGrpSpPr>
        <p:grpSpPr>
          <a:xfrm>
            <a:off x="11741595" y="2990271"/>
            <a:ext cx="156725" cy="161085"/>
            <a:chOff x="11023314" y="2592127"/>
            <a:chExt cx="297031" cy="305293"/>
          </a:xfrm>
          <a:solidFill>
            <a:schemeClr val="bg1">
              <a:lumMod val="65000"/>
            </a:schemeClr>
          </a:solidFill>
        </p:grpSpPr>
        <p:sp>
          <p:nvSpPr>
            <p:cNvPr id="47" name="צורה חופשית: צורה 46">
              <a:extLst>
                <a:ext uri="{FF2B5EF4-FFF2-40B4-BE49-F238E27FC236}">
                  <a16:creationId xmlns:a16="http://schemas.microsoft.com/office/drawing/2014/main" id="{96EAF62E-3F0A-42BE-85EE-1A5311E75F84}"/>
                </a:ext>
              </a:extLst>
            </p:cNvPr>
            <p:cNvSpPr/>
            <p:nvPr/>
          </p:nvSpPr>
          <p:spPr>
            <a:xfrm>
              <a:off x="11023314" y="2592127"/>
              <a:ext cx="297031" cy="305293"/>
            </a:xfrm>
            <a:custGeom>
              <a:avLst/>
              <a:gdLst>
                <a:gd name="connsiteX0" fmla="*/ 2475 w 297031"/>
                <a:gd name="connsiteY0" fmla="*/ 300871 h 305293"/>
                <a:gd name="connsiteX1" fmla="*/ 9949 w 297031"/>
                <a:gd name="connsiteY1" fmla="*/ 305289 h 305293"/>
                <a:gd name="connsiteX2" fmla="*/ 53709 w 297031"/>
                <a:gd name="connsiteY2" fmla="*/ 305289 h 305293"/>
                <a:gd name="connsiteX3" fmla="*/ 61739 w 297031"/>
                <a:gd name="connsiteY3" fmla="*/ 299732 h 305293"/>
                <a:gd name="connsiteX4" fmla="*/ 63489 w 297031"/>
                <a:gd name="connsiteY4" fmla="*/ 294981 h 305293"/>
                <a:gd name="connsiteX5" fmla="*/ 236335 w 297031"/>
                <a:gd name="connsiteY5" fmla="*/ 294981 h 305293"/>
                <a:gd name="connsiteX6" fmla="*/ 238113 w 297031"/>
                <a:gd name="connsiteY6" fmla="*/ 299732 h 305293"/>
                <a:gd name="connsiteX7" fmla="*/ 246143 w 297031"/>
                <a:gd name="connsiteY7" fmla="*/ 305289 h 305293"/>
                <a:gd name="connsiteX8" fmla="*/ 289903 w 297031"/>
                <a:gd name="connsiteY8" fmla="*/ 305289 h 305293"/>
                <a:gd name="connsiteX9" fmla="*/ 297405 w 297031"/>
                <a:gd name="connsiteY9" fmla="*/ 300871 h 305293"/>
                <a:gd name="connsiteX10" fmla="*/ 297183 w 297031"/>
                <a:gd name="connsiteY10" fmla="*/ 292202 h 305293"/>
                <a:gd name="connsiteX11" fmla="*/ 234696 w 297031"/>
                <a:gd name="connsiteY11" fmla="*/ 192179 h 305293"/>
                <a:gd name="connsiteX12" fmla="*/ 235807 w 297031"/>
                <a:gd name="connsiteY12" fmla="*/ 191207 h 305293"/>
                <a:gd name="connsiteX13" fmla="*/ 251116 w 297031"/>
                <a:gd name="connsiteY13" fmla="*/ 157671 h 305293"/>
                <a:gd name="connsiteX14" fmla="*/ 251116 w 297031"/>
                <a:gd name="connsiteY14" fmla="*/ 80569 h 305293"/>
                <a:gd name="connsiteX15" fmla="*/ 170542 w 297031"/>
                <a:gd name="connsiteY15" fmla="*/ -5 h 305293"/>
                <a:gd name="connsiteX16" fmla="*/ 129366 w 297031"/>
                <a:gd name="connsiteY16" fmla="*/ -5 h 305293"/>
                <a:gd name="connsiteX17" fmla="*/ 48791 w 297031"/>
                <a:gd name="connsiteY17" fmla="*/ 80569 h 305293"/>
                <a:gd name="connsiteX18" fmla="*/ 48791 w 297031"/>
                <a:gd name="connsiteY18" fmla="*/ 157782 h 305293"/>
                <a:gd name="connsiteX19" fmla="*/ 64100 w 297031"/>
                <a:gd name="connsiteY19" fmla="*/ 191318 h 305293"/>
                <a:gd name="connsiteX20" fmla="*/ 65212 w 297031"/>
                <a:gd name="connsiteY20" fmla="*/ 192290 h 305293"/>
                <a:gd name="connsiteX21" fmla="*/ 64906 w 297031"/>
                <a:gd name="connsiteY21" fmla="*/ 192790 h 305293"/>
                <a:gd name="connsiteX22" fmla="*/ 2753 w 297031"/>
                <a:gd name="connsiteY22" fmla="*/ 292230 h 305293"/>
                <a:gd name="connsiteX23" fmla="*/ 2475 w 297031"/>
                <a:gd name="connsiteY23" fmla="*/ 300871 h 305293"/>
                <a:gd name="connsiteX24" fmla="*/ 66073 w 297031"/>
                <a:gd name="connsiteY24" fmla="*/ 288174 h 305293"/>
                <a:gd name="connsiteX25" fmla="*/ 71241 w 297031"/>
                <a:gd name="connsiteY25" fmla="*/ 274282 h 305293"/>
                <a:gd name="connsiteX26" fmla="*/ 228639 w 297031"/>
                <a:gd name="connsiteY26" fmla="*/ 274282 h 305293"/>
                <a:gd name="connsiteX27" fmla="*/ 233807 w 297031"/>
                <a:gd name="connsiteY27" fmla="*/ 288174 h 305293"/>
                <a:gd name="connsiteX28" fmla="*/ 209357 w 297031"/>
                <a:gd name="connsiteY28" fmla="*/ 222936 h 305293"/>
                <a:gd name="connsiteX29" fmla="*/ 214525 w 297031"/>
                <a:gd name="connsiteY29" fmla="*/ 236689 h 305293"/>
                <a:gd name="connsiteX30" fmla="*/ 85383 w 297031"/>
                <a:gd name="connsiteY30" fmla="*/ 236689 h 305293"/>
                <a:gd name="connsiteX31" fmla="*/ 90551 w 297031"/>
                <a:gd name="connsiteY31" fmla="*/ 222936 h 305293"/>
                <a:gd name="connsiteX32" fmla="*/ 93107 w 297031"/>
                <a:gd name="connsiteY32" fmla="*/ 216101 h 305293"/>
                <a:gd name="connsiteX33" fmla="*/ 98247 w 297031"/>
                <a:gd name="connsiteY33" fmla="*/ 202348 h 305293"/>
                <a:gd name="connsiteX34" fmla="*/ 201633 w 297031"/>
                <a:gd name="connsiteY34" fmla="*/ 202348 h 305293"/>
                <a:gd name="connsiteX35" fmla="*/ 206801 w 297031"/>
                <a:gd name="connsiteY35" fmla="*/ 216101 h 305293"/>
                <a:gd name="connsiteX36" fmla="*/ 217081 w 297031"/>
                <a:gd name="connsiteY36" fmla="*/ 243524 h 305293"/>
                <a:gd name="connsiteX37" fmla="*/ 217247 w 297031"/>
                <a:gd name="connsiteY37" fmla="*/ 243969 h 305293"/>
                <a:gd name="connsiteX38" fmla="*/ 226083 w 297031"/>
                <a:gd name="connsiteY38" fmla="*/ 267586 h 305293"/>
                <a:gd name="connsiteX39" fmla="*/ 73797 w 297031"/>
                <a:gd name="connsiteY39" fmla="*/ 267586 h 305293"/>
                <a:gd name="connsiteX40" fmla="*/ 82827 w 297031"/>
                <a:gd name="connsiteY40" fmla="*/ 243524 h 305293"/>
                <a:gd name="connsiteX41" fmla="*/ 293043 w 297031"/>
                <a:gd name="connsiteY41" fmla="*/ 298454 h 305293"/>
                <a:gd name="connsiteX42" fmla="*/ 244976 w 297031"/>
                <a:gd name="connsiteY42" fmla="*/ 298454 h 305293"/>
                <a:gd name="connsiteX43" fmla="*/ 244531 w 297031"/>
                <a:gd name="connsiteY43" fmla="*/ 297343 h 305293"/>
                <a:gd name="connsiteX44" fmla="*/ 208912 w 297031"/>
                <a:gd name="connsiteY44" fmla="*/ 202320 h 305293"/>
                <a:gd name="connsiteX45" fmla="*/ 211163 w 297031"/>
                <a:gd name="connsiteY45" fmla="*/ 202098 h 305293"/>
                <a:gd name="connsiteX46" fmla="*/ 227833 w 297031"/>
                <a:gd name="connsiteY46" fmla="*/ 196986 h 305293"/>
                <a:gd name="connsiteX47" fmla="*/ 229278 w 297031"/>
                <a:gd name="connsiteY47" fmla="*/ 196208 h 305293"/>
                <a:gd name="connsiteX48" fmla="*/ 230139 w 297031"/>
                <a:gd name="connsiteY48" fmla="*/ 197597 h 305293"/>
                <a:gd name="connsiteX49" fmla="*/ 244337 w 297031"/>
                <a:gd name="connsiteY49" fmla="*/ 157754 h 305293"/>
                <a:gd name="connsiteX50" fmla="*/ 206578 w 297031"/>
                <a:gd name="connsiteY50" fmla="*/ 195513 h 305293"/>
                <a:gd name="connsiteX51" fmla="*/ 189408 w 297031"/>
                <a:gd name="connsiteY51" fmla="*/ 195513 h 305293"/>
                <a:gd name="connsiteX52" fmla="*/ 189408 w 297031"/>
                <a:gd name="connsiteY52" fmla="*/ 193763 h 305293"/>
                <a:gd name="connsiteX53" fmla="*/ 241864 w 297031"/>
                <a:gd name="connsiteY53" fmla="*/ 112494 h 305293"/>
                <a:gd name="connsiteX54" fmla="*/ 244337 w 297031"/>
                <a:gd name="connsiteY54" fmla="*/ 111354 h 305293"/>
                <a:gd name="connsiteX55" fmla="*/ 55404 w 297031"/>
                <a:gd name="connsiteY55" fmla="*/ 80542 h 305293"/>
                <a:gd name="connsiteX56" fmla="*/ 129227 w 297031"/>
                <a:gd name="connsiteY56" fmla="*/ 6719 h 305293"/>
                <a:gd name="connsiteX57" fmla="*/ 170403 w 297031"/>
                <a:gd name="connsiteY57" fmla="*/ 6719 h 305293"/>
                <a:gd name="connsiteX58" fmla="*/ 244337 w 297031"/>
                <a:gd name="connsiteY58" fmla="*/ 80569 h 305293"/>
                <a:gd name="connsiteX59" fmla="*/ 244337 w 297031"/>
                <a:gd name="connsiteY59" fmla="*/ 104019 h 305293"/>
                <a:gd name="connsiteX60" fmla="*/ 243281 w 297031"/>
                <a:gd name="connsiteY60" fmla="*/ 104464 h 305293"/>
                <a:gd name="connsiteX61" fmla="*/ 182601 w 297031"/>
                <a:gd name="connsiteY61" fmla="*/ 193818 h 305293"/>
                <a:gd name="connsiteX62" fmla="*/ 182601 w 297031"/>
                <a:gd name="connsiteY62" fmla="*/ 195541 h 305293"/>
                <a:gd name="connsiteX63" fmla="*/ 117363 w 297031"/>
                <a:gd name="connsiteY63" fmla="*/ 195541 h 305293"/>
                <a:gd name="connsiteX64" fmla="*/ 117363 w 297031"/>
                <a:gd name="connsiteY64" fmla="*/ 193818 h 305293"/>
                <a:gd name="connsiteX65" fmla="*/ 56654 w 297031"/>
                <a:gd name="connsiteY65" fmla="*/ 104464 h 305293"/>
                <a:gd name="connsiteX66" fmla="*/ 55570 w 297031"/>
                <a:gd name="connsiteY66" fmla="*/ 104019 h 305293"/>
                <a:gd name="connsiteX67" fmla="*/ 55404 w 297031"/>
                <a:gd name="connsiteY67" fmla="*/ 157754 h 305293"/>
                <a:gd name="connsiteX68" fmla="*/ 55404 w 297031"/>
                <a:gd name="connsiteY68" fmla="*/ 111354 h 305293"/>
                <a:gd name="connsiteX69" fmla="*/ 57877 w 297031"/>
                <a:gd name="connsiteY69" fmla="*/ 112494 h 305293"/>
                <a:gd name="connsiteX70" fmla="*/ 110361 w 297031"/>
                <a:gd name="connsiteY70" fmla="*/ 193763 h 305293"/>
                <a:gd name="connsiteX71" fmla="*/ 110361 w 297031"/>
                <a:gd name="connsiteY71" fmla="*/ 195513 h 305293"/>
                <a:gd name="connsiteX72" fmla="*/ 93163 w 297031"/>
                <a:gd name="connsiteY72" fmla="*/ 195513 h 305293"/>
                <a:gd name="connsiteX73" fmla="*/ 55543 w 297031"/>
                <a:gd name="connsiteY73" fmla="*/ 157754 h 305293"/>
                <a:gd name="connsiteX74" fmla="*/ 70602 w 297031"/>
                <a:gd name="connsiteY74" fmla="*/ 196208 h 305293"/>
                <a:gd name="connsiteX75" fmla="*/ 72047 w 297031"/>
                <a:gd name="connsiteY75" fmla="*/ 196986 h 305293"/>
                <a:gd name="connsiteX76" fmla="*/ 88717 w 297031"/>
                <a:gd name="connsiteY76" fmla="*/ 202098 h 305293"/>
                <a:gd name="connsiteX77" fmla="*/ 90940 w 297031"/>
                <a:gd name="connsiteY77" fmla="*/ 202320 h 305293"/>
                <a:gd name="connsiteX78" fmla="*/ 90162 w 297031"/>
                <a:gd name="connsiteY78" fmla="*/ 204432 h 305293"/>
                <a:gd name="connsiteX79" fmla="*/ 54904 w 297031"/>
                <a:gd name="connsiteY79" fmla="*/ 298454 h 305293"/>
                <a:gd name="connsiteX80" fmla="*/ 6809 w 297031"/>
                <a:gd name="connsiteY80" fmla="*/ 298454 h 30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97031" h="305293">
                  <a:moveTo>
                    <a:pt x="2475" y="300871"/>
                  </a:moveTo>
                  <a:cubicBezTo>
                    <a:pt x="3975" y="303597"/>
                    <a:pt x="6837" y="305289"/>
                    <a:pt x="9949" y="305289"/>
                  </a:cubicBezTo>
                  <a:lnTo>
                    <a:pt x="53709" y="305289"/>
                  </a:lnTo>
                  <a:cubicBezTo>
                    <a:pt x="57266" y="305255"/>
                    <a:pt x="60461" y="303055"/>
                    <a:pt x="61739" y="299732"/>
                  </a:cubicBezTo>
                  <a:lnTo>
                    <a:pt x="63489" y="294981"/>
                  </a:lnTo>
                  <a:lnTo>
                    <a:pt x="236335" y="294981"/>
                  </a:lnTo>
                  <a:lnTo>
                    <a:pt x="238113" y="299732"/>
                  </a:lnTo>
                  <a:cubicBezTo>
                    <a:pt x="239391" y="303058"/>
                    <a:pt x="242587" y="305264"/>
                    <a:pt x="246143" y="305289"/>
                  </a:cubicBezTo>
                  <a:lnTo>
                    <a:pt x="289903" y="305289"/>
                  </a:lnTo>
                  <a:cubicBezTo>
                    <a:pt x="293015" y="305281"/>
                    <a:pt x="295877" y="303591"/>
                    <a:pt x="297405" y="300871"/>
                  </a:cubicBezTo>
                  <a:cubicBezTo>
                    <a:pt x="298906" y="298154"/>
                    <a:pt x="298822" y="294836"/>
                    <a:pt x="297183" y="292202"/>
                  </a:cubicBezTo>
                  <a:lnTo>
                    <a:pt x="234696" y="192179"/>
                  </a:lnTo>
                  <a:lnTo>
                    <a:pt x="235807" y="191207"/>
                  </a:lnTo>
                  <a:cubicBezTo>
                    <a:pt x="245532" y="182771"/>
                    <a:pt x="251116" y="170538"/>
                    <a:pt x="251116" y="157671"/>
                  </a:cubicBezTo>
                  <a:lnTo>
                    <a:pt x="251116" y="80569"/>
                  </a:lnTo>
                  <a:cubicBezTo>
                    <a:pt x="250978" y="36126"/>
                    <a:pt x="214997" y="131"/>
                    <a:pt x="170542" y="-5"/>
                  </a:cubicBezTo>
                  <a:lnTo>
                    <a:pt x="129366" y="-5"/>
                  </a:lnTo>
                  <a:cubicBezTo>
                    <a:pt x="84911" y="131"/>
                    <a:pt x="48930" y="36126"/>
                    <a:pt x="48791" y="80569"/>
                  </a:cubicBezTo>
                  <a:lnTo>
                    <a:pt x="48791" y="157782"/>
                  </a:lnTo>
                  <a:cubicBezTo>
                    <a:pt x="48791" y="170649"/>
                    <a:pt x="54376" y="182882"/>
                    <a:pt x="64100" y="191318"/>
                  </a:cubicBezTo>
                  <a:lnTo>
                    <a:pt x="65212" y="192290"/>
                  </a:lnTo>
                  <a:lnTo>
                    <a:pt x="64906" y="192790"/>
                  </a:lnTo>
                  <a:lnTo>
                    <a:pt x="2753" y="292230"/>
                  </a:lnTo>
                  <a:cubicBezTo>
                    <a:pt x="1113" y="294848"/>
                    <a:pt x="1002" y="298151"/>
                    <a:pt x="2475" y="300871"/>
                  </a:cubicBezTo>
                  <a:close/>
                  <a:moveTo>
                    <a:pt x="66073" y="288174"/>
                  </a:moveTo>
                  <a:lnTo>
                    <a:pt x="71241" y="274282"/>
                  </a:lnTo>
                  <a:lnTo>
                    <a:pt x="228639" y="274282"/>
                  </a:lnTo>
                  <a:lnTo>
                    <a:pt x="233807" y="288174"/>
                  </a:lnTo>
                  <a:close/>
                  <a:moveTo>
                    <a:pt x="209357" y="222936"/>
                  </a:moveTo>
                  <a:lnTo>
                    <a:pt x="214525" y="236689"/>
                  </a:lnTo>
                  <a:lnTo>
                    <a:pt x="85383" y="236689"/>
                  </a:lnTo>
                  <a:lnTo>
                    <a:pt x="90551" y="222936"/>
                  </a:lnTo>
                  <a:close/>
                  <a:moveTo>
                    <a:pt x="93107" y="216101"/>
                  </a:moveTo>
                  <a:lnTo>
                    <a:pt x="98247" y="202348"/>
                  </a:lnTo>
                  <a:lnTo>
                    <a:pt x="201633" y="202348"/>
                  </a:lnTo>
                  <a:lnTo>
                    <a:pt x="206801" y="216101"/>
                  </a:lnTo>
                  <a:close/>
                  <a:moveTo>
                    <a:pt x="217081" y="243524"/>
                  </a:moveTo>
                  <a:lnTo>
                    <a:pt x="217247" y="243969"/>
                  </a:lnTo>
                  <a:lnTo>
                    <a:pt x="226083" y="267586"/>
                  </a:lnTo>
                  <a:lnTo>
                    <a:pt x="73797" y="267586"/>
                  </a:lnTo>
                  <a:lnTo>
                    <a:pt x="82827" y="243524"/>
                  </a:lnTo>
                  <a:close/>
                  <a:moveTo>
                    <a:pt x="293043" y="298454"/>
                  </a:moveTo>
                  <a:lnTo>
                    <a:pt x="244976" y="298454"/>
                  </a:lnTo>
                  <a:lnTo>
                    <a:pt x="244531" y="297343"/>
                  </a:lnTo>
                  <a:lnTo>
                    <a:pt x="208912" y="202320"/>
                  </a:lnTo>
                  <a:lnTo>
                    <a:pt x="211163" y="202098"/>
                  </a:lnTo>
                  <a:cubicBezTo>
                    <a:pt x="216997" y="201526"/>
                    <a:pt x="222665" y="199786"/>
                    <a:pt x="227833" y="196986"/>
                  </a:cubicBezTo>
                  <a:lnTo>
                    <a:pt x="229278" y="196208"/>
                  </a:lnTo>
                  <a:lnTo>
                    <a:pt x="230139" y="197597"/>
                  </a:lnTo>
                  <a:close/>
                  <a:moveTo>
                    <a:pt x="244337" y="157754"/>
                  </a:moveTo>
                  <a:cubicBezTo>
                    <a:pt x="244254" y="178576"/>
                    <a:pt x="227389" y="195438"/>
                    <a:pt x="206578" y="195513"/>
                  </a:cubicBezTo>
                  <a:lnTo>
                    <a:pt x="189408" y="195513"/>
                  </a:lnTo>
                  <a:lnTo>
                    <a:pt x="189408" y="193763"/>
                  </a:lnTo>
                  <a:cubicBezTo>
                    <a:pt x="189713" y="166979"/>
                    <a:pt x="195965" y="133554"/>
                    <a:pt x="241864" y="112494"/>
                  </a:cubicBezTo>
                  <a:lnTo>
                    <a:pt x="244337" y="111354"/>
                  </a:lnTo>
                  <a:close/>
                  <a:moveTo>
                    <a:pt x="55404" y="80542"/>
                  </a:moveTo>
                  <a:cubicBezTo>
                    <a:pt x="55515" y="39815"/>
                    <a:pt x="88495" y="6824"/>
                    <a:pt x="129227" y="6719"/>
                  </a:cubicBezTo>
                  <a:lnTo>
                    <a:pt x="170403" y="6719"/>
                  </a:lnTo>
                  <a:cubicBezTo>
                    <a:pt x="211190" y="6763"/>
                    <a:pt x="244254" y="39788"/>
                    <a:pt x="244337" y="80569"/>
                  </a:cubicBezTo>
                  <a:lnTo>
                    <a:pt x="244337" y="104019"/>
                  </a:lnTo>
                  <a:lnTo>
                    <a:pt x="243281" y="104464"/>
                  </a:lnTo>
                  <a:cubicBezTo>
                    <a:pt x="183323" y="129692"/>
                    <a:pt x="182795" y="176286"/>
                    <a:pt x="182601" y="193818"/>
                  </a:cubicBezTo>
                  <a:lnTo>
                    <a:pt x="182601" y="195541"/>
                  </a:lnTo>
                  <a:lnTo>
                    <a:pt x="117363" y="195541"/>
                  </a:lnTo>
                  <a:lnTo>
                    <a:pt x="117363" y="193818"/>
                  </a:lnTo>
                  <a:cubicBezTo>
                    <a:pt x="117141" y="176286"/>
                    <a:pt x="116529" y="129692"/>
                    <a:pt x="56654" y="104464"/>
                  </a:cubicBezTo>
                  <a:lnTo>
                    <a:pt x="55570" y="104019"/>
                  </a:lnTo>
                  <a:close/>
                  <a:moveTo>
                    <a:pt x="55404" y="157754"/>
                  </a:moveTo>
                  <a:lnTo>
                    <a:pt x="55404" y="111354"/>
                  </a:lnTo>
                  <a:lnTo>
                    <a:pt x="57877" y="112494"/>
                  </a:lnTo>
                  <a:cubicBezTo>
                    <a:pt x="103749" y="133526"/>
                    <a:pt x="110028" y="166979"/>
                    <a:pt x="110361" y="193763"/>
                  </a:cubicBezTo>
                  <a:lnTo>
                    <a:pt x="110361" y="195513"/>
                  </a:lnTo>
                  <a:lnTo>
                    <a:pt x="93163" y="195513"/>
                  </a:lnTo>
                  <a:cubicBezTo>
                    <a:pt x="72408" y="195360"/>
                    <a:pt x="55626" y="178523"/>
                    <a:pt x="55543" y="157754"/>
                  </a:cubicBezTo>
                  <a:close/>
                  <a:moveTo>
                    <a:pt x="70602" y="196208"/>
                  </a:moveTo>
                  <a:lnTo>
                    <a:pt x="72047" y="196986"/>
                  </a:lnTo>
                  <a:cubicBezTo>
                    <a:pt x="77215" y="199786"/>
                    <a:pt x="82883" y="201526"/>
                    <a:pt x="88717" y="202098"/>
                  </a:cubicBezTo>
                  <a:lnTo>
                    <a:pt x="90940" y="202320"/>
                  </a:lnTo>
                  <a:lnTo>
                    <a:pt x="90162" y="204432"/>
                  </a:lnTo>
                  <a:lnTo>
                    <a:pt x="54904" y="298454"/>
                  </a:lnTo>
                  <a:lnTo>
                    <a:pt x="6809" y="298454"/>
                  </a:ln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8" name="צורה חופשית: צורה 47">
              <a:extLst>
                <a:ext uri="{FF2B5EF4-FFF2-40B4-BE49-F238E27FC236}">
                  <a16:creationId xmlns:a16="http://schemas.microsoft.com/office/drawing/2014/main" id="{8153A7DB-FC7A-4B64-9A85-852BB3131A92}"/>
                </a:ext>
              </a:extLst>
            </p:cNvPr>
            <p:cNvSpPr/>
            <p:nvPr/>
          </p:nvSpPr>
          <p:spPr>
            <a:xfrm>
              <a:off x="11091195" y="2751609"/>
              <a:ext cx="17115" cy="6834"/>
            </a:xfrm>
            <a:custGeom>
              <a:avLst/>
              <a:gdLst>
                <a:gd name="connsiteX0" fmla="*/ 15140 w 17115"/>
                <a:gd name="connsiteY0" fmla="*/ -5 h 6834"/>
                <a:gd name="connsiteX1" fmla="*/ 4860 w 17115"/>
                <a:gd name="connsiteY1" fmla="*/ -5 h 6834"/>
                <a:gd name="connsiteX2" fmla="*/ 1442 w 17115"/>
                <a:gd name="connsiteY2" fmla="*/ 3412 h 6834"/>
                <a:gd name="connsiteX3" fmla="*/ 4860 w 17115"/>
                <a:gd name="connsiteY3" fmla="*/ 6830 h 6834"/>
                <a:gd name="connsiteX4" fmla="*/ 15140 w 17115"/>
                <a:gd name="connsiteY4" fmla="*/ 6830 h 6834"/>
                <a:gd name="connsiteX5" fmla="*/ 18558 w 17115"/>
                <a:gd name="connsiteY5" fmla="*/ 3412 h 6834"/>
                <a:gd name="connsiteX6" fmla="*/ 15140 w 17115"/>
                <a:gd name="connsiteY6" fmla="*/ -5 h 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15" h="6834">
                  <a:moveTo>
                    <a:pt x="15140" y="-5"/>
                  </a:moveTo>
                  <a:lnTo>
                    <a:pt x="4860" y="-5"/>
                  </a:lnTo>
                  <a:cubicBezTo>
                    <a:pt x="2970" y="-5"/>
                    <a:pt x="1442" y="1526"/>
                    <a:pt x="1442" y="3412"/>
                  </a:cubicBezTo>
                  <a:cubicBezTo>
                    <a:pt x="1442" y="5299"/>
                    <a:pt x="2970" y="6830"/>
                    <a:pt x="4860" y="6830"/>
                  </a:cubicBezTo>
                  <a:lnTo>
                    <a:pt x="15140" y="6830"/>
                  </a:lnTo>
                  <a:cubicBezTo>
                    <a:pt x="17029" y="6830"/>
                    <a:pt x="18558" y="5299"/>
                    <a:pt x="18558" y="3412"/>
                  </a:cubicBezTo>
                  <a:cubicBezTo>
                    <a:pt x="18558" y="1526"/>
                    <a:pt x="17029" y="-5"/>
                    <a:pt x="15140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9" name="צורה חופשית: צורה 48">
              <a:extLst>
                <a:ext uri="{FF2B5EF4-FFF2-40B4-BE49-F238E27FC236}">
                  <a16:creationId xmlns:a16="http://schemas.microsoft.com/office/drawing/2014/main" id="{680A248F-1457-40E3-8909-5F2DE0171D18}"/>
                </a:ext>
              </a:extLst>
            </p:cNvPr>
            <p:cNvSpPr/>
            <p:nvPr/>
          </p:nvSpPr>
          <p:spPr>
            <a:xfrm>
              <a:off x="11235340" y="2751609"/>
              <a:ext cx="17115" cy="6834"/>
            </a:xfrm>
            <a:custGeom>
              <a:avLst/>
              <a:gdLst>
                <a:gd name="connsiteX0" fmla="*/ 15140 w 17115"/>
                <a:gd name="connsiteY0" fmla="*/ -5 h 6834"/>
                <a:gd name="connsiteX1" fmla="*/ 4860 w 17115"/>
                <a:gd name="connsiteY1" fmla="*/ -5 h 6834"/>
                <a:gd name="connsiteX2" fmla="*/ 1442 w 17115"/>
                <a:gd name="connsiteY2" fmla="*/ 3412 h 6834"/>
                <a:gd name="connsiteX3" fmla="*/ 4860 w 17115"/>
                <a:gd name="connsiteY3" fmla="*/ 6830 h 6834"/>
                <a:gd name="connsiteX4" fmla="*/ 15168 w 17115"/>
                <a:gd name="connsiteY4" fmla="*/ 6830 h 6834"/>
                <a:gd name="connsiteX5" fmla="*/ 18558 w 17115"/>
                <a:gd name="connsiteY5" fmla="*/ 3412 h 6834"/>
                <a:gd name="connsiteX6" fmla="*/ 15140 w 17115"/>
                <a:gd name="connsiteY6" fmla="*/ -5 h 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15" h="6834">
                  <a:moveTo>
                    <a:pt x="15140" y="-5"/>
                  </a:moveTo>
                  <a:lnTo>
                    <a:pt x="4860" y="-5"/>
                  </a:lnTo>
                  <a:cubicBezTo>
                    <a:pt x="2970" y="-5"/>
                    <a:pt x="1442" y="1526"/>
                    <a:pt x="1442" y="3412"/>
                  </a:cubicBezTo>
                  <a:cubicBezTo>
                    <a:pt x="1442" y="5299"/>
                    <a:pt x="2970" y="6830"/>
                    <a:pt x="4860" y="6830"/>
                  </a:cubicBezTo>
                  <a:lnTo>
                    <a:pt x="15168" y="6830"/>
                  </a:lnTo>
                  <a:cubicBezTo>
                    <a:pt x="17057" y="6813"/>
                    <a:pt x="18558" y="5288"/>
                    <a:pt x="18558" y="3412"/>
                  </a:cubicBezTo>
                  <a:cubicBezTo>
                    <a:pt x="18558" y="1526"/>
                    <a:pt x="17029" y="-5"/>
                    <a:pt x="15140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0" name="צורה חופשית: צורה 49">
              <a:extLst>
                <a:ext uri="{FF2B5EF4-FFF2-40B4-BE49-F238E27FC236}">
                  <a16:creationId xmlns:a16="http://schemas.microsoft.com/office/drawing/2014/main" id="{A8D80B41-93F6-4201-BE9B-7CA6F2BDFF74}"/>
                </a:ext>
              </a:extLst>
            </p:cNvPr>
            <p:cNvSpPr/>
            <p:nvPr/>
          </p:nvSpPr>
          <p:spPr>
            <a:xfrm>
              <a:off x="11096335" y="2617800"/>
              <a:ext cx="151230" cy="84019"/>
            </a:xfrm>
            <a:custGeom>
              <a:avLst/>
              <a:gdLst>
                <a:gd name="connsiteX0" fmla="*/ 1442 w 151230"/>
                <a:gd name="connsiteY0" fmla="*/ 61093 h 84019"/>
                <a:gd name="connsiteX1" fmla="*/ 5888 w 151230"/>
                <a:gd name="connsiteY1" fmla="*/ 68567 h 84019"/>
                <a:gd name="connsiteX2" fmla="*/ 25781 w 151230"/>
                <a:gd name="connsiteY2" fmla="*/ 82042 h 84019"/>
                <a:gd name="connsiteX3" fmla="*/ 31338 w 151230"/>
                <a:gd name="connsiteY3" fmla="*/ 84015 h 84019"/>
                <a:gd name="connsiteX4" fmla="*/ 122776 w 151230"/>
                <a:gd name="connsiteY4" fmla="*/ 84015 h 84019"/>
                <a:gd name="connsiteX5" fmla="*/ 128333 w 151230"/>
                <a:gd name="connsiteY5" fmla="*/ 82042 h 84019"/>
                <a:gd name="connsiteX6" fmla="*/ 148227 w 151230"/>
                <a:gd name="connsiteY6" fmla="*/ 68567 h 84019"/>
                <a:gd name="connsiteX7" fmla="*/ 152672 w 151230"/>
                <a:gd name="connsiteY7" fmla="*/ 61093 h 84019"/>
                <a:gd name="connsiteX8" fmla="*/ 152672 w 151230"/>
                <a:gd name="connsiteY8" fmla="*/ 54897 h 84019"/>
                <a:gd name="connsiteX9" fmla="*/ 97798 w 151230"/>
                <a:gd name="connsiteY9" fmla="*/ -5 h 84019"/>
                <a:gd name="connsiteX10" fmla="*/ 56622 w 151230"/>
                <a:gd name="connsiteY10" fmla="*/ -5 h 84019"/>
                <a:gd name="connsiteX11" fmla="*/ 1442 w 151230"/>
                <a:gd name="connsiteY11" fmla="*/ 54897 h 84019"/>
                <a:gd name="connsiteX12" fmla="*/ 80322 w 151230"/>
                <a:gd name="connsiteY12" fmla="*/ 6802 h 84019"/>
                <a:gd name="connsiteX13" fmla="*/ 97520 w 151230"/>
                <a:gd name="connsiteY13" fmla="*/ 6802 h 84019"/>
                <a:gd name="connsiteX14" fmla="*/ 145587 w 151230"/>
                <a:gd name="connsiteY14" fmla="*/ 54869 h 84019"/>
                <a:gd name="connsiteX15" fmla="*/ 145587 w 151230"/>
                <a:gd name="connsiteY15" fmla="*/ 62093 h 84019"/>
                <a:gd name="connsiteX16" fmla="*/ 144698 w 151230"/>
                <a:gd name="connsiteY16" fmla="*/ 62593 h 84019"/>
                <a:gd name="connsiteX17" fmla="*/ 123804 w 151230"/>
                <a:gd name="connsiteY17" fmla="*/ 76791 h 84019"/>
                <a:gd name="connsiteX18" fmla="*/ 123332 w 151230"/>
                <a:gd name="connsiteY18" fmla="*/ 77180 h 84019"/>
                <a:gd name="connsiteX19" fmla="*/ 80378 w 151230"/>
                <a:gd name="connsiteY19" fmla="*/ 77180 h 84019"/>
                <a:gd name="connsiteX20" fmla="*/ 8277 w 151230"/>
                <a:gd name="connsiteY20" fmla="*/ 54897 h 84019"/>
                <a:gd name="connsiteX21" fmla="*/ 56344 w 151230"/>
                <a:gd name="connsiteY21" fmla="*/ 6830 h 84019"/>
                <a:gd name="connsiteX22" fmla="*/ 73515 w 151230"/>
                <a:gd name="connsiteY22" fmla="*/ 6830 h 84019"/>
                <a:gd name="connsiteX23" fmla="*/ 73515 w 151230"/>
                <a:gd name="connsiteY23" fmla="*/ 77124 h 84019"/>
                <a:gd name="connsiteX24" fmla="*/ 30644 w 151230"/>
                <a:gd name="connsiteY24" fmla="*/ 77124 h 84019"/>
                <a:gd name="connsiteX25" fmla="*/ 30143 w 151230"/>
                <a:gd name="connsiteY25" fmla="*/ 76735 h 84019"/>
                <a:gd name="connsiteX26" fmla="*/ 9166 w 151230"/>
                <a:gd name="connsiteY26" fmla="*/ 62565 h 84019"/>
                <a:gd name="connsiteX27" fmla="*/ 8277 w 151230"/>
                <a:gd name="connsiteY27" fmla="*/ 62065 h 8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1230" h="84019">
                  <a:moveTo>
                    <a:pt x="1442" y="61093"/>
                  </a:moveTo>
                  <a:cubicBezTo>
                    <a:pt x="1470" y="64205"/>
                    <a:pt x="3165" y="67061"/>
                    <a:pt x="5888" y="68567"/>
                  </a:cubicBezTo>
                  <a:cubicBezTo>
                    <a:pt x="12917" y="72429"/>
                    <a:pt x="19586" y="76941"/>
                    <a:pt x="25781" y="82042"/>
                  </a:cubicBezTo>
                  <a:cubicBezTo>
                    <a:pt x="27337" y="83323"/>
                    <a:pt x="29310" y="84020"/>
                    <a:pt x="31338" y="84015"/>
                  </a:cubicBezTo>
                  <a:lnTo>
                    <a:pt x="122776" y="84015"/>
                  </a:lnTo>
                  <a:cubicBezTo>
                    <a:pt x="124805" y="84020"/>
                    <a:pt x="126777" y="83323"/>
                    <a:pt x="128333" y="82042"/>
                  </a:cubicBezTo>
                  <a:cubicBezTo>
                    <a:pt x="134529" y="76941"/>
                    <a:pt x="141197" y="72429"/>
                    <a:pt x="148227" y="68567"/>
                  </a:cubicBezTo>
                  <a:cubicBezTo>
                    <a:pt x="150950" y="67069"/>
                    <a:pt x="152672" y="64207"/>
                    <a:pt x="152672" y="61093"/>
                  </a:cubicBezTo>
                  <a:lnTo>
                    <a:pt x="152672" y="54897"/>
                  </a:lnTo>
                  <a:cubicBezTo>
                    <a:pt x="152589" y="24618"/>
                    <a:pt x="128083" y="87"/>
                    <a:pt x="97798" y="-5"/>
                  </a:cubicBezTo>
                  <a:lnTo>
                    <a:pt x="56622" y="-5"/>
                  </a:lnTo>
                  <a:cubicBezTo>
                    <a:pt x="26226" y="-66"/>
                    <a:pt x="1526" y="24506"/>
                    <a:pt x="1442" y="54897"/>
                  </a:cubicBezTo>
                  <a:close/>
                  <a:moveTo>
                    <a:pt x="80322" y="6802"/>
                  </a:moveTo>
                  <a:lnTo>
                    <a:pt x="97520" y="6802"/>
                  </a:lnTo>
                  <a:cubicBezTo>
                    <a:pt x="124027" y="6877"/>
                    <a:pt x="145504" y="28355"/>
                    <a:pt x="145587" y="54869"/>
                  </a:cubicBezTo>
                  <a:lnTo>
                    <a:pt x="145587" y="62093"/>
                  </a:lnTo>
                  <a:lnTo>
                    <a:pt x="144698" y="62593"/>
                  </a:lnTo>
                  <a:cubicBezTo>
                    <a:pt x="137308" y="66655"/>
                    <a:pt x="130306" y="71409"/>
                    <a:pt x="123804" y="76791"/>
                  </a:cubicBezTo>
                  <a:lnTo>
                    <a:pt x="123332" y="77180"/>
                  </a:lnTo>
                  <a:lnTo>
                    <a:pt x="80378" y="77180"/>
                  </a:lnTo>
                  <a:close/>
                  <a:moveTo>
                    <a:pt x="8277" y="54897"/>
                  </a:moveTo>
                  <a:cubicBezTo>
                    <a:pt x="8333" y="28377"/>
                    <a:pt x="29810" y="6891"/>
                    <a:pt x="56344" y="6830"/>
                  </a:cubicBezTo>
                  <a:lnTo>
                    <a:pt x="73515" y="6830"/>
                  </a:lnTo>
                  <a:lnTo>
                    <a:pt x="73515" y="77124"/>
                  </a:lnTo>
                  <a:lnTo>
                    <a:pt x="30644" y="77124"/>
                  </a:lnTo>
                  <a:lnTo>
                    <a:pt x="30143" y="76735"/>
                  </a:lnTo>
                  <a:cubicBezTo>
                    <a:pt x="23614" y="71354"/>
                    <a:pt x="16585" y="66608"/>
                    <a:pt x="9166" y="62565"/>
                  </a:cubicBezTo>
                  <a:lnTo>
                    <a:pt x="8277" y="62065"/>
                  </a:ln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1" name="צורה חופשית: צורה 50">
              <a:extLst>
                <a:ext uri="{FF2B5EF4-FFF2-40B4-BE49-F238E27FC236}">
                  <a16:creationId xmlns:a16="http://schemas.microsoft.com/office/drawing/2014/main" id="{8A76D8FD-CA2F-44AD-8767-D818831E0570}"/>
                </a:ext>
              </a:extLst>
            </p:cNvPr>
            <p:cNvSpPr/>
            <p:nvPr/>
          </p:nvSpPr>
          <p:spPr>
            <a:xfrm>
              <a:off x="11158100" y="2720741"/>
              <a:ext cx="27423" cy="6807"/>
            </a:xfrm>
            <a:custGeom>
              <a:avLst/>
              <a:gdLst>
                <a:gd name="connsiteX0" fmla="*/ 25448 w 27423"/>
                <a:gd name="connsiteY0" fmla="*/ -5 h 6807"/>
                <a:gd name="connsiteX1" fmla="*/ 4860 w 27423"/>
                <a:gd name="connsiteY1" fmla="*/ -5 h 6807"/>
                <a:gd name="connsiteX2" fmla="*/ 1442 w 27423"/>
                <a:gd name="connsiteY2" fmla="*/ 3385 h 6807"/>
                <a:gd name="connsiteX3" fmla="*/ 4860 w 27423"/>
                <a:gd name="connsiteY3" fmla="*/ 6802 h 6807"/>
                <a:gd name="connsiteX4" fmla="*/ 25448 w 27423"/>
                <a:gd name="connsiteY4" fmla="*/ 6802 h 6807"/>
                <a:gd name="connsiteX5" fmla="*/ 28865 w 27423"/>
                <a:gd name="connsiteY5" fmla="*/ 3385 h 6807"/>
                <a:gd name="connsiteX6" fmla="*/ 25448 w 27423"/>
                <a:gd name="connsiteY6" fmla="*/ -5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23" h="6807">
                  <a:moveTo>
                    <a:pt x="25448" y="-5"/>
                  </a:moveTo>
                  <a:lnTo>
                    <a:pt x="4860" y="-5"/>
                  </a:lnTo>
                  <a:cubicBezTo>
                    <a:pt x="2971" y="-5"/>
                    <a:pt x="1470" y="1509"/>
                    <a:pt x="1442" y="3385"/>
                  </a:cubicBezTo>
                  <a:cubicBezTo>
                    <a:pt x="1442" y="5271"/>
                    <a:pt x="2971" y="6802"/>
                    <a:pt x="4860" y="6802"/>
                  </a:cubicBezTo>
                  <a:lnTo>
                    <a:pt x="25448" y="6802"/>
                  </a:lnTo>
                  <a:cubicBezTo>
                    <a:pt x="27337" y="6802"/>
                    <a:pt x="28865" y="5271"/>
                    <a:pt x="28865" y="3385"/>
                  </a:cubicBezTo>
                  <a:cubicBezTo>
                    <a:pt x="28838" y="1509"/>
                    <a:pt x="27337" y="-5"/>
                    <a:pt x="25448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2" name="צורה חופשית: צורה 51">
              <a:extLst>
                <a:ext uri="{FF2B5EF4-FFF2-40B4-BE49-F238E27FC236}">
                  <a16:creationId xmlns:a16="http://schemas.microsoft.com/office/drawing/2014/main" id="{127C99DE-23D6-42B0-AA84-581EFF20E4FB}"/>
                </a:ext>
              </a:extLst>
            </p:cNvPr>
            <p:cNvSpPr/>
            <p:nvPr/>
          </p:nvSpPr>
          <p:spPr>
            <a:xfrm>
              <a:off x="11158100" y="2741329"/>
              <a:ext cx="27423" cy="6807"/>
            </a:xfrm>
            <a:custGeom>
              <a:avLst/>
              <a:gdLst>
                <a:gd name="connsiteX0" fmla="*/ 25448 w 27423"/>
                <a:gd name="connsiteY0" fmla="*/ -5 h 6807"/>
                <a:gd name="connsiteX1" fmla="*/ 4860 w 27423"/>
                <a:gd name="connsiteY1" fmla="*/ -5 h 6807"/>
                <a:gd name="connsiteX2" fmla="*/ 1442 w 27423"/>
                <a:gd name="connsiteY2" fmla="*/ 3385 h 6807"/>
                <a:gd name="connsiteX3" fmla="*/ 4860 w 27423"/>
                <a:gd name="connsiteY3" fmla="*/ 6802 h 6807"/>
                <a:gd name="connsiteX4" fmla="*/ 25448 w 27423"/>
                <a:gd name="connsiteY4" fmla="*/ 6802 h 6807"/>
                <a:gd name="connsiteX5" fmla="*/ 28865 w 27423"/>
                <a:gd name="connsiteY5" fmla="*/ 3385 h 6807"/>
                <a:gd name="connsiteX6" fmla="*/ 25448 w 27423"/>
                <a:gd name="connsiteY6" fmla="*/ -5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23" h="6807">
                  <a:moveTo>
                    <a:pt x="25448" y="-5"/>
                  </a:moveTo>
                  <a:lnTo>
                    <a:pt x="4860" y="-5"/>
                  </a:lnTo>
                  <a:cubicBezTo>
                    <a:pt x="2971" y="-5"/>
                    <a:pt x="1470" y="1509"/>
                    <a:pt x="1442" y="3385"/>
                  </a:cubicBezTo>
                  <a:cubicBezTo>
                    <a:pt x="1442" y="5271"/>
                    <a:pt x="2971" y="6802"/>
                    <a:pt x="4860" y="6802"/>
                  </a:cubicBezTo>
                  <a:lnTo>
                    <a:pt x="25448" y="6802"/>
                  </a:lnTo>
                  <a:cubicBezTo>
                    <a:pt x="27337" y="6802"/>
                    <a:pt x="28865" y="5271"/>
                    <a:pt x="28865" y="3385"/>
                  </a:cubicBezTo>
                  <a:cubicBezTo>
                    <a:pt x="28838" y="1509"/>
                    <a:pt x="27337" y="-5"/>
                    <a:pt x="25448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3" name="צורה חופשית: צורה 52">
              <a:extLst>
                <a:ext uri="{FF2B5EF4-FFF2-40B4-BE49-F238E27FC236}">
                  <a16:creationId xmlns:a16="http://schemas.microsoft.com/office/drawing/2014/main" id="{EA70AB6E-C841-468C-A333-B73C3E258014}"/>
                </a:ext>
              </a:extLst>
            </p:cNvPr>
            <p:cNvSpPr/>
            <p:nvPr/>
          </p:nvSpPr>
          <p:spPr>
            <a:xfrm>
              <a:off x="11158100" y="2761917"/>
              <a:ext cx="27423" cy="6807"/>
            </a:xfrm>
            <a:custGeom>
              <a:avLst/>
              <a:gdLst>
                <a:gd name="connsiteX0" fmla="*/ 25448 w 27423"/>
                <a:gd name="connsiteY0" fmla="*/ -5 h 6807"/>
                <a:gd name="connsiteX1" fmla="*/ 4860 w 27423"/>
                <a:gd name="connsiteY1" fmla="*/ -5 h 6807"/>
                <a:gd name="connsiteX2" fmla="*/ 1442 w 27423"/>
                <a:gd name="connsiteY2" fmla="*/ 3385 h 6807"/>
                <a:gd name="connsiteX3" fmla="*/ 4860 w 27423"/>
                <a:gd name="connsiteY3" fmla="*/ 6802 h 6807"/>
                <a:gd name="connsiteX4" fmla="*/ 25448 w 27423"/>
                <a:gd name="connsiteY4" fmla="*/ 6802 h 6807"/>
                <a:gd name="connsiteX5" fmla="*/ 28865 w 27423"/>
                <a:gd name="connsiteY5" fmla="*/ 3385 h 6807"/>
                <a:gd name="connsiteX6" fmla="*/ 25448 w 27423"/>
                <a:gd name="connsiteY6" fmla="*/ -5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23" h="6807">
                  <a:moveTo>
                    <a:pt x="25448" y="-5"/>
                  </a:moveTo>
                  <a:lnTo>
                    <a:pt x="4860" y="-5"/>
                  </a:lnTo>
                  <a:cubicBezTo>
                    <a:pt x="2971" y="-5"/>
                    <a:pt x="1470" y="1509"/>
                    <a:pt x="1442" y="3385"/>
                  </a:cubicBezTo>
                  <a:cubicBezTo>
                    <a:pt x="1442" y="5271"/>
                    <a:pt x="2971" y="6802"/>
                    <a:pt x="4860" y="6802"/>
                  </a:cubicBezTo>
                  <a:lnTo>
                    <a:pt x="25448" y="6802"/>
                  </a:lnTo>
                  <a:cubicBezTo>
                    <a:pt x="27337" y="6802"/>
                    <a:pt x="28865" y="5271"/>
                    <a:pt x="28865" y="3385"/>
                  </a:cubicBezTo>
                  <a:cubicBezTo>
                    <a:pt x="28838" y="1509"/>
                    <a:pt x="27337" y="-5"/>
                    <a:pt x="25448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sp>
        <p:nvSpPr>
          <p:cNvPr id="54" name="צורה חופשית: צורה 53">
            <a:extLst>
              <a:ext uri="{FF2B5EF4-FFF2-40B4-BE49-F238E27FC236}">
                <a16:creationId xmlns:a16="http://schemas.microsoft.com/office/drawing/2014/main" id="{C3FE62DA-E524-4324-9DB2-116B2DA665AC}"/>
              </a:ext>
            </a:extLst>
          </p:cNvPr>
          <p:cNvSpPr/>
          <p:nvPr userDrawn="1"/>
        </p:nvSpPr>
        <p:spPr>
          <a:xfrm>
            <a:off x="11734614" y="3563425"/>
            <a:ext cx="170686" cy="170658"/>
          </a:xfrm>
          <a:custGeom>
            <a:avLst/>
            <a:gdLst>
              <a:gd name="connsiteX0" fmla="*/ 324935 w 323492"/>
              <a:gd name="connsiteY0" fmla="*/ 174564 h 323437"/>
              <a:gd name="connsiteX1" fmla="*/ 323240 w 323492"/>
              <a:gd name="connsiteY1" fmla="*/ 171508 h 323437"/>
              <a:gd name="connsiteX2" fmla="*/ 238387 w 323492"/>
              <a:gd name="connsiteY2" fmla="*/ 120079 h 323437"/>
              <a:gd name="connsiteX3" fmla="*/ 234775 w 323492"/>
              <a:gd name="connsiteY3" fmla="*/ 120079 h 323437"/>
              <a:gd name="connsiteX4" fmla="*/ 232941 w 323492"/>
              <a:gd name="connsiteY4" fmla="*/ 123191 h 323437"/>
              <a:gd name="connsiteX5" fmla="*/ 232941 w 323492"/>
              <a:gd name="connsiteY5" fmla="*/ 167145 h 323437"/>
              <a:gd name="connsiteX6" fmla="*/ 175817 w 323492"/>
              <a:gd name="connsiteY6" fmla="*/ 121412 h 323437"/>
              <a:gd name="connsiteX7" fmla="*/ 175817 w 323492"/>
              <a:gd name="connsiteY7" fmla="*/ 67844 h 323437"/>
              <a:gd name="connsiteX8" fmla="*/ 172260 w 323492"/>
              <a:gd name="connsiteY8" fmla="*/ 64288 h 323437"/>
              <a:gd name="connsiteX9" fmla="*/ 172233 w 323492"/>
              <a:gd name="connsiteY9" fmla="*/ 64288 h 323437"/>
              <a:gd name="connsiteX10" fmla="*/ 150005 w 323492"/>
              <a:gd name="connsiteY10" fmla="*/ 64288 h 323437"/>
              <a:gd name="connsiteX11" fmla="*/ 150005 w 323492"/>
              <a:gd name="connsiteY11" fmla="*/ 45617 h 323437"/>
              <a:gd name="connsiteX12" fmla="*/ 152478 w 323492"/>
              <a:gd name="connsiteY12" fmla="*/ 45284 h 323437"/>
              <a:gd name="connsiteX13" fmla="*/ 176289 w 323492"/>
              <a:gd name="connsiteY13" fmla="*/ 33336 h 323437"/>
              <a:gd name="connsiteX14" fmla="*/ 188625 w 323492"/>
              <a:gd name="connsiteY14" fmla="*/ 3551 h 323437"/>
              <a:gd name="connsiteX15" fmla="*/ 185097 w 323492"/>
              <a:gd name="connsiteY15" fmla="*/ -5 h 323437"/>
              <a:gd name="connsiteX16" fmla="*/ 148977 w 323492"/>
              <a:gd name="connsiteY16" fmla="*/ 20444 h 323437"/>
              <a:gd name="connsiteX17" fmla="*/ 146532 w 323492"/>
              <a:gd name="connsiteY17" fmla="*/ 24501 h 323437"/>
              <a:gd name="connsiteX18" fmla="*/ 144087 w 323492"/>
              <a:gd name="connsiteY18" fmla="*/ 20444 h 323437"/>
              <a:gd name="connsiteX19" fmla="*/ 137752 w 323492"/>
              <a:gd name="connsiteY19" fmla="*/ 12331 h 323437"/>
              <a:gd name="connsiteX20" fmla="*/ 107940 w 323492"/>
              <a:gd name="connsiteY20" fmla="*/ -5 h 323437"/>
              <a:gd name="connsiteX21" fmla="*/ 104383 w 323492"/>
              <a:gd name="connsiteY21" fmla="*/ 3579 h 323437"/>
              <a:gd name="connsiteX22" fmla="*/ 140503 w 323492"/>
              <a:gd name="connsiteY22" fmla="*/ 45256 h 323437"/>
              <a:gd name="connsiteX23" fmla="*/ 142948 w 323492"/>
              <a:gd name="connsiteY23" fmla="*/ 45589 h 323437"/>
              <a:gd name="connsiteX24" fmla="*/ 142948 w 323492"/>
              <a:gd name="connsiteY24" fmla="*/ 64260 h 323437"/>
              <a:gd name="connsiteX25" fmla="*/ 120720 w 323492"/>
              <a:gd name="connsiteY25" fmla="*/ 64260 h 323437"/>
              <a:gd name="connsiteX26" fmla="*/ 117164 w 323492"/>
              <a:gd name="connsiteY26" fmla="*/ 67817 h 323437"/>
              <a:gd name="connsiteX27" fmla="*/ 117164 w 323492"/>
              <a:gd name="connsiteY27" fmla="*/ 170980 h 323437"/>
              <a:gd name="connsiteX28" fmla="*/ 72876 w 323492"/>
              <a:gd name="connsiteY28" fmla="*/ 170980 h 323437"/>
              <a:gd name="connsiteX29" fmla="*/ 72876 w 323492"/>
              <a:gd name="connsiteY29" fmla="*/ 67844 h 323437"/>
              <a:gd name="connsiteX30" fmla="*/ 69319 w 323492"/>
              <a:gd name="connsiteY30" fmla="*/ 64288 h 323437"/>
              <a:gd name="connsiteX31" fmla="*/ 69292 w 323492"/>
              <a:gd name="connsiteY31" fmla="*/ 64288 h 323437"/>
              <a:gd name="connsiteX32" fmla="*/ 47064 w 323492"/>
              <a:gd name="connsiteY32" fmla="*/ 64288 h 323437"/>
              <a:gd name="connsiteX33" fmla="*/ 47064 w 323492"/>
              <a:gd name="connsiteY33" fmla="*/ 45617 h 323437"/>
              <a:gd name="connsiteX34" fmla="*/ 49537 w 323492"/>
              <a:gd name="connsiteY34" fmla="*/ 45284 h 323437"/>
              <a:gd name="connsiteX35" fmla="*/ 73487 w 323492"/>
              <a:gd name="connsiteY35" fmla="*/ 33336 h 323437"/>
              <a:gd name="connsiteX36" fmla="*/ 85851 w 323492"/>
              <a:gd name="connsiteY36" fmla="*/ 3551 h 323437"/>
              <a:gd name="connsiteX37" fmla="*/ 82239 w 323492"/>
              <a:gd name="connsiteY37" fmla="*/ -5 h 323437"/>
              <a:gd name="connsiteX38" fmla="*/ 82239 w 323492"/>
              <a:gd name="connsiteY38" fmla="*/ -5 h 323437"/>
              <a:gd name="connsiteX39" fmla="*/ 46120 w 323492"/>
              <a:gd name="connsiteY39" fmla="*/ 20444 h 323437"/>
              <a:gd name="connsiteX40" fmla="*/ 43675 w 323492"/>
              <a:gd name="connsiteY40" fmla="*/ 24501 h 323437"/>
              <a:gd name="connsiteX41" fmla="*/ 41230 w 323492"/>
              <a:gd name="connsiteY41" fmla="*/ 20444 h 323437"/>
              <a:gd name="connsiteX42" fmla="*/ 34895 w 323492"/>
              <a:gd name="connsiteY42" fmla="*/ 12331 h 323437"/>
              <a:gd name="connsiteX43" fmla="*/ 5110 w 323492"/>
              <a:gd name="connsiteY43" fmla="*/ -5 h 323437"/>
              <a:gd name="connsiteX44" fmla="*/ 1526 w 323492"/>
              <a:gd name="connsiteY44" fmla="*/ 3579 h 323437"/>
              <a:gd name="connsiteX45" fmla="*/ 37645 w 323492"/>
              <a:gd name="connsiteY45" fmla="*/ 45256 h 323437"/>
              <a:gd name="connsiteX46" fmla="*/ 40090 w 323492"/>
              <a:gd name="connsiteY46" fmla="*/ 45589 h 323437"/>
              <a:gd name="connsiteX47" fmla="*/ 40090 w 323492"/>
              <a:gd name="connsiteY47" fmla="*/ 64260 h 323437"/>
              <a:gd name="connsiteX48" fmla="*/ 17863 w 323492"/>
              <a:gd name="connsiteY48" fmla="*/ 64260 h 323437"/>
              <a:gd name="connsiteX49" fmla="*/ 14306 w 323492"/>
              <a:gd name="connsiteY49" fmla="*/ 67817 h 323437"/>
              <a:gd name="connsiteX50" fmla="*/ 14306 w 323492"/>
              <a:gd name="connsiteY50" fmla="*/ 170980 h 323437"/>
              <a:gd name="connsiteX51" fmla="*/ 5027 w 323492"/>
              <a:gd name="connsiteY51" fmla="*/ 170980 h 323437"/>
              <a:gd name="connsiteX52" fmla="*/ 1442 w 323492"/>
              <a:gd name="connsiteY52" fmla="*/ 174564 h 323437"/>
              <a:gd name="connsiteX53" fmla="*/ 1442 w 323492"/>
              <a:gd name="connsiteY53" fmla="*/ 319848 h 323437"/>
              <a:gd name="connsiteX54" fmla="*/ 5027 w 323492"/>
              <a:gd name="connsiteY54" fmla="*/ 323432 h 323437"/>
              <a:gd name="connsiteX55" fmla="*/ 321295 w 323492"/>
              <a:gd name="connsiteY55" fmla="*/ 323432 h 323437"/>
              <a:gd name="connsiteX56" fmla="*/ 324851 w 323492"/>
              <a:gd name="connsiteY56" fmla="*/ 319876 h 323437"/>
              <a:gd name="connsiteX57" fmla="*/ 324851 w 323492"/>
              <a:gd name="connsiteY57" fmla="*/ 319848 h 323437"/>
              <a:gd name="connsiteX58" fmla="*/ 151005 w 323492"/>
              <a:gd name="connsiteY58" fmla="*/ 34253 h 323437"/>
              <a:gd name="connsiteX59" fmla="*/ 177206 w 323492"/>
              <a:gd name="connsiteY59" fmla="*/ 8025 h 323437"/>
              <a:gd name="connsiteX60" fmla="*/ 181652 w 323492"/>
              <a:gd name="connsiteY60" fmla="*/ 6997 h 323437"/>
              <a:gd name="connsiteX61" fmla="*/ 180624 w 323492"/>
              <a:gd name="connsiteY61" fmla="*/ 11470 h 323437"/>
              <a:gd name="connsiteX62" fmla="*/ 171288 w 323492"/>
              <a:gd name="connsiteY62" fmla="*/ 28307 h 323437"/>
              <a:gd name="connsiteX63" fmla="*/ 154423 w 323492"/>
              <a:gd name="connsiteY63" fmla="*/ 37671 h 323437"/>
              <a:gd name="connsiteX64" fmla="*/ 149977 w 323492"/>
              <a:gd name="connsiteY64" fmla="*/ 38699 h 323437"/>
              <a:gd name="connsiteX65" fmla="*/ 138641 w 323492"/>
              <a:gd name="connsiteY65" fmla="*/ 37671 h 323437"/>
              <a:gd name="connsiteX66" fmla="*/ 112385 w 323492"/>
              <a:gd name="connsiteY66" fmla="*/ 11442 h 323437"/>
              <a:gd name="connsiteX67" fmla="*/ 111357 w 323492"/>
              <a:gd name="connsiteY67" fmla="*/ 6997 h 323437"/>
              <a:gd name="connsiteX68" fmla="*/ 115803 w 323492"/>
              <a:gd name="connsiteY68" fmla="*/ 8025 h 323437"/>
              <a:gd name="connsiteX69" fmla="*/ 132668 w 323492"/>
              <a:gd name="connsiteY69" fmla="*/ 17388 h 323437"/>
              <a:gd name="connsiteX70" fmla="*/ 142031 w 323492"/>
              <a:gd name="connsiteY70" fmla="*/ 34253 h 323437"/>
              <a:gd name="connsiteX71" fmla="*/ 143059 w 323492"/>
              <a:gd name="connsiteY71" fmla="*/ 38699 h 323437"/>
              <a:gd name="connsiteX72" fmla="*/ 124388 w 323492"/>
              <a:gd name="connsiteY72" fmla="*/ 71429 h 323437"/>
              <a:gd name="connsiteX73" fmla="*/ 168676 w 323492"/>
              <a:gd name="connsiteY73" fmla="*/ 71429 h 323437"/>
              <a:gd name="connsiteX74" fmla="*/ 168676 w 323492"/>
              <a:gd name="connsiteY74" fmla="*/ 89988 h 323437"/>
              <a:gd name="connsiteX75" fmla="*/ 124388 w 323492"/>
              <a:gd name="connsiteY75" fmla="*/ 89988 h 323437"/>
              <a:gd name="connsiteX76" fmla="*/ 124388 w 323492"/>
              <a:gd name="connsiteY76" fmla="*/ 97129 h 323437"/>
              <a:gd name="connsiteX77" fmla="*/ 168676 w 323492"/>
              <a:gd name="connsiteY77" fmla="*/ 97129 h 323437"/>
              <a:gd name="connsiteX78" fmla="*/ 168676 w 323492"/>
              <a:gd name="connsiteY78" fmla="*/ 170980 h 323437"/>
              <a:gd name="connsiteX79" fmla="*/ 124388 w 323492"/>
              <a:gd name="connsiteY79" fmla="*/ 170980 h 323437"/>
              <a:gd name="connsiteX80" fmla="*/ 48148 w 323492"/>
              <a:gd name="connsiteY80" fmla="*/ 34253 h 323437"/>
              <a:gd name="connsiteX81" fmla="*/ 74349 w 323492"/>
              <a:gd name="connsiteY81" fmla="*/ 8025 h 323437"/>
              <a:gd name="connsiteX82" fmla="*/ 78794 w 323492"/>
              <a:gd name="connsiteY82" fmla="*/ 6997 h 323437"/>
              <a:gd name="connsiteX83" fmla="*/ 77766 w 323492"/>
              <a:gd name="connsiteY83" fmla="*/ 11470 h 323437"/>
              <a:gd name="connsiteX84" fmla="*/ 68431 w 323492"/>
              <a:gd name="connsiteY84" fmla="*/ 28307 h 323437"/>
              <a:gd name="connsiteX85" fmla="*/ 51565 w 323492"/>
              <a:gd name="connsiteY85" fmla="*/ 37671 h 323437"/>
              <a:gd name="connsiteX86" fmla="*/ 47120 w 323492"/>
              <a:gd name="connsiteY86" fmla="*/ 38699 h 323437"/>
              <a:gd name="connsiteX87" fmla="*/ 35784 w 323492"/>
              <a:gd name="connsiteY87" fmla="*/ 37671 h 323437"/>
              <a:gd name="connsiteX88" fmla="*/ 9583 w 323492"/>
              <a:gd name="connsiteY88" fmla="*/ 11470 h 323437"/>
              <a:gd name="connsiteX89" fmla="*/ 8555 w 323492"/>
              <a:gd name="connsiteY89" fmla="*/ 6997 h 323437"/>
              <a:gd name="connsiteX90" fmla="*/ 13001 w 323492"/>
              <a:gd name="connsiteY90" fmla="*/ 8025 h 323437"/>
              <a:gd name="connsiteX91" fmla="*/ 29866 w 323492"/>
              <a:gd name="connsiteY91" fmla="*/ 17388 h 323437"/>
              <a:gd name="connsiteX92" fmla="*/ 39229 w 323492"/>
              <a:gd name="connsiteY92" fmla="*/ 34253 h 323437"/>
              <a:gd name="connsiteX93" fmla="*/ 40257 w 323492"/>
              <a:gd name="connsiteY93" fmla="*/ 38699 h 323437"/>
              <a:gd name="connsiteX94" fmla="*/ 21531 w 323492"/>
              <a:gd name="connsiteY94" fmla="*/ 71429 h 323437"/>
              <a:gd name="connsiteX95" fmla="*/ 65819 w 323492"/>
              <a:gd name="connsiteY95" fmla="*/ 71429 h 323437"/>
              <a:gd name="connsiteX96" fmla="*/ 65819 w 323492"/>
              <a:gd name="connsiteY96" fmla="*/ 89988 h 323437"/>
              <a:gd name="connsiteX97" fmla="*/ 21531 w 323492"/>
              <a:gd name="connsiteY97" fmla="*/ 89988 h 323437"/>
              <a:gd name="connsiteX98" fmla="*/ 21531 w 323492"/>
              <a:gd name="connsiteY98" fmla="*/ 97129 h 323437"/>
              <a:gd name="connsiteX99" fmla="*/ 65819 w 323492"/>
              <a:gd name="connsiteY99" fmla="*/ 97129 h 323437"/>
              <a:gd name="connsiteX100" fmla="*/ 65819 w 323492"/>
              <a:gd name="connsiteY100" fmla="*/ 170980 h 323437"/>
              <a:gd name="connsiteX101" fmla="*/ 21531 w 323492"/>
              <a:gd name="connsiteY101" fmla="*/ 170980 h 323437"/>
              <a:gd name="connsiteX102" fmla="*/ 40090 w 323492"/>
              <a:gd name="connsiteY102" fmla="*/ 316264 h 323437"/>
              <a:gd name="connsiteX103" fmla="*/ 8667 w 323492"/>
              <a:gd name="connsiteY103" fmla="*/ 316264 h 323437"/>
              <a:gd name="connsiteX104" fmla="*/ 8667 w 323492"/>
              <a:gd name="connsiteY104" fmla="*/ 272003 h 323437"/>
              <a:gd name="connsiteX105" fmla="*/ 40146 w 323492"/>
              <a:gd name="connsiteY105" fmla="*/ 272003 h 323437"/>
              <a:gd name="connsiteX106" fmla="*/ 91519 w 323492"/>
              <a:gd name="connsiteY106" fmla="*/ 316264 h 323437"/>
              <a:gd name="connsiteX107" fmla="*/ 47231 w 323492"/>
              <a:gd name="connsiteY107" fmla="*/ 316264 h 323437"/>
              <a:gd name="connsiteX108" fmla="*/ 47231 w 323492"/>
              <a:gd name="connsiteY108" fmla="*/ 220575 h 323437"/>
              <a:gd name="connsiteX109" fmla="*/ 91519 w 323492"/>
              <a:gd name="connsiteY109" fmla="*/ 220575 h 323437"/>
              <a:gd name="connsiteX110" fmla="*/ 317795 w 323492"/>
              <a:gd name="connsiteY110" fmla="*/ 316264 h 323437"/>
              <a:gd name="connsiteX111" fmla="*/ 98660 w 323492"/>
              <a:gd name="connsiteY111" fmla="*/ 316264 h 323437"/>
              <a:gd name="connsiteX112" fmla="*/ 98660 w 323492"/>
              <a:gd name="connsiteY112" fmla="*/ 272003 h 323437"/>
              <a:gd name="connsiteX113" fmla="*/ 317795 w 323492"/>
              <a:gd name="connsiteY113" fmla="*/ 272003 h 323437"/>
              <a:gd name="connsiteX114" fmla="*/ 137197 w 323492"/>
              <a:gd name="connsiteY114" fmla="*/ 264835 h 323437"/>
              <a:gd name="connsiteX115" fmla="*/ 137197 w 323492"/>
              <a:gd name="connsiteY115" fmla="*/ 220575 h 323437"/>
              <a:gd name="connsiteX116" fmla="*/ 181457 w 323492"/>
              <a:gd name="connsiteY116" fmla="*/ 220575 h 323437"/>
              <a:gd name="connsiteX117" fmla="*/ 181457 w 323492"/>
              <a:gd name="connsiteY117" fmla="*/ 264835 h 323437"/>
              <a:gd name="connsiteX118" fmla="*/ 227190 w 323492"/>
              <a:gd name="connsiteY118" fmla="*/ 264835 h 323437"/>
              <a:gd name="connsiteX119" fmla="*/ 227190 w 323492"/>
              <a:gd name="connsiteY119" fmla="*/ 220575 h 323437"/>
              <a:gd name="connsiteX120" fmla="*/ 271478 w 323492"/>
              <a:gd name="connsiteY120" fmla="*/ 220575 h 323437"/>
              <a:gd name="connsiteX121" fmla="*/ 271478 w 323492"/>
              <a:gd name="connsiteY121" fmla="*/ 264835 h 323437"/>
              <a:gd name="connsiteX122" fmla="*/ 317739 w 323492"/>
              <a:gd name="connsiteY122" fmla="*/ 264835 h 323437"/>
              <a:gd name="connsiteX123" fmla="*/ 278618 w 323492"/>
              <a:gd name="connsiteY123" fmla="*/ 264835 h 323437"/>
              <a:gd name="connsiteX124" fmla="*/ 278618 w 323492"/>
              <a:gd name="connsiteY124" fmla="*/ 216990 h 323437"/>
              <a:gd name="connsiteX125" fmla="*/ 275034 w 323492"/>
              <a:gd name="connsiteY125" fmla="*/ 213406 h 323437"/>
              <a:gd name="connsiteX126" fmla="*/ 223606 w 323492"/>
              <a:gd name="connsiteY126" fmla="*/ 213406 h 323437"/>
              <a:gd name="connsiteX127" fmla="*/ 220049 w 323492"/>
              <a:gd name="connsiteY127" fmla="*/ 216963 h 323437"/>
              <a:gd name="connsiteX128" fmla="*/ 220049 w 323492"/>
              <a:gd name="connsiteY128" fmla="*/ 216990 h 323437"/>
              <a:gd name="connsiteX129" fmla="*/ 220049 w 323492"/>
              <a:gd name="connsiteY129" fmla="*/ 264835 h 323437"/>
              <a:gd name="connsiteX130" fmla="*/ 188598 w 323492"/>
              <a:gd name="connsiteY130" fmla="*/ 264835 h 323437"/>
              <a:gd name="connsiteX131" fmla="*/ 188598 w 323492"/>
              <a:gd name="connsiteY131" fmla="*/ 216990 h 323437"/>
              <a:gd name="connsiteX132" fmla="*/ 185069 w 323492"/>
              <a:gd name="connsiteY132" fmla="*/ 213406 h 323437"/>
              <a:gd name="connsiteX133" fmla="*/ 185041 w 323492"/>
              <a:gd name="connsiteY133" fmla="*/ 213406 h 323437"/>
              <a:gd name="connsiteX134" fmla="*/ 133612 w 323492"/>
              <a:gd name="connsiteY134" fmla="*/ 213406 h 323437"/>
              <a:gd name="connsiteX135" fmla="*/ 130028 w 323492"/>
              <a:gd name="connsiteY135" fmla="*/ 216990 h 323437"/>
              <a:gd name="connsiteX136" fmla="*/ 130028 w 323492"/>
              <a:gd name="connsiteY136" fmla="*/ 264835 h 323437"/>
              <a:gd name="connsiteX137" fmla="*/ 98604 w 323492"/>
              <a:gd name="connsiteY137" fmla="*/ 264835 h 323437"/>
              <a:gd name="connsiteX138" fmla="*/ 98604 w 323492"/>
              <a:gd name="connsiteY138" fmla="*/ 216990 h 323437"/>
              <a:gd name="connsiteX139" fmla="*/ 95076 w 323492"/>
              <a:gd name="connsiteY139" fmla="*/ 213406 h 323437"/>
              <a:gd name="connsiteX140" fmla="*/ 95048 w 323492"/>
              <a:gd name="connsiteY140" fmla="*/ 213406 h 323437"/>
              <a:gd name="connsiteX141" fmla="*/ 43619 w 323492"/>
              <a:gd name="connsiteY141" fmla="*/ 213406 h 323437"/>
              <a:gd name="connsiteX142" fmla="*/ 40146 w 323492"/>
              <a:gd name="connsiteY142" fmla="*/ 216990 h 323437"/>
              <a:gd name="connsiteX143" fmla="*/ 40146 w 323492"/>
              <a:gd name="connsiteY143" fmla="*/ 264835 h 323437"/>
              <a:gd name="connsiteX144" fmla="*/ 8722 w 323492"/>
              <a:gd name="connsiteY144" fmla="*/ 264835 h 323437"/>
              <a:gd name="connsiteX145" fmla="*/ 8722 w 323492"/>
              <a:gd name="connsiteY145" fmla="*/ 178148 h 323437"/>
              <a:gd name="connsiteX146" fmla="*/ 172288 w 323492"/>
              <a:gd name="connsiteY146" fmla="*/ 178148 h 323437"/>
              <a:gd name="connsiteX147" fmla="*/ 175872 w 323492"/>
              <a:gd name="connsiteY147" fmla="*/ 174564 h 323437"/>
              <a:gd name="connsiteX148" fmla="*/ 175872 w 323492"/>
              <a:gd name="connsiteY148" fmla="*/ 130581 h 323437"/>
              <a:gd name="connsiteX149" fmla="*/ 234358 w 323492"/>
              <a:gd name="connsiteY149" fmla="*/ 177370 h 323437"/>
              <a:gd name="connsiteX150" fmla="*/ 238137 w 323492"/>
              <a:gd name="connsiteY150" fmla="*/ 177815 h 323437"/>
              <a:gd name="connsiteX151" fmla="*/ 240137 w 323492"/>
              <a:gd name="connsiteY151" fmla="*/ 174592 h 323437"/>
              <a:gd name="connsiteX152" fmla="*/ 240137 w 323492"/>
              <a:gd name="connsiteY152" fmla="*/ 129470 h 323437"/>
              <a:gd name="connsiteX153" fmla="*/ 317933 w 323492"/>
              <a:gd name="connsiteY153" fmla="*/ 176564 h 32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323492" h="323437">
                <a:moveTo>
                  <a:pt x="324935" y="174564"/>
                </a:moveTo>
                <a:cubicBezTo>
                  <a:pt x="324935" y="173319"/>
                  <a:pt x="324296" y="172159"/>
                  <a:pt x="323240" y="171508"/>
                </a:cubicBezTo>
                <a:lnTo>
                  <a:pt x="238387" y="120079"/>
                </a:lnTo>
                <a:cubicBezTo>
                  <a:pt x="237275" y="119428"/>
                  <a:pt x="235886" y="119428"/>
                  <a:pt x="234775" y="120079"/>
                </a:cubicBezTo>
                <a:cubicBezTo>
                  <a:pt x="233636" y="120710"/>
                  <a:pt x="232941" y="121899"/>
                  <a:pt x="232941" y="123191"/>
                </a:cubicBezTo>
                <a:lnTo>
                  <a:pt x="232941" y="167145"/>
                </a:lnTo>
                <a:lnTo>
                  <a:pt x="175817" y="121412"/>
                </a:lnTo>
                <a:lnTo>
                  <a:pt x="175817" y="67844"/>
                </a:lnTo>
                <a:cubicBezTo>
                  <a:pt x="175817" y="65880"/>
                  <a:pt x="174233" y="64288"/>
                  <a:pt x="172260" y="64288"/>
                </a:cubicBezTo>
                <a:cubicBezTo>
                  <a:pt x="172260" y="64288"/>
                  <a:pt x="172233" y="64288"/>
                  <a:pt x="172233" y="64288"/>
                </a:cubicBezTo>
                <a:lnTo>
                  <a:pt x="150005" y="64288"/>
                </a:lnTo>
                <a:lnTo>
                  <a:pt x="150005" y="45617"/>
                </a:lnTo>
                <a:lnTo>
                  <a:pt x="152478" y="45284"/>
                </a:lnTo>
                <a:cubicBezTo>
                  <a:pt x="161508" y="44013"/>
                  <a:pt x="169871" y="39816"/>
                  <a:pt x="176289" y="33336"/>
                </a:cubicBezTo>
                <a:cubicBezTo>
                  <a:pt x="184235" y="25465"/>
                  <a:pt x="188681" y="14733"/>
                  <a:pt x="188625" y="3551"/>
                </a:cubicBezTo>
                <a:cubicBezTo>
                  <a:pt x="188625" y="1598"/>
                  <a:pt x="187042" y="10"/>
                  <a:pt x="185097" y="-5"/>
                </a:cubicBezTo>
                <a:cubicBezTo>
                  <a:pt x="170315" y="60"/>
                  <a:pt x="156646" y="7806"/>
                  <a:pt x="148977" y="20444"/>
                </a:cubicBezTo>
                <a:lnTo>
                  <a:pt x="146532" y="24501"/>
                </a:lnTo>
                <a:lnTo>
                  <a:pt x="144087" y="20444"/>
                </a:lnTo>
                <a:cubicBezTo>
                  <a:pt x="142309" y="17487"/>
                  <a:pt x="140197" y="14762"/>
                  <a:pt x="137752" y="12331"/>
                </a:cubicBezTo>
                <a:cubicBezTo>
                  <a:pt x="129862" y="4412"/>
                  <a:pt x="119137" y="-28"/>
                  <a:pt x="107940" y="-5"/>
                </a:cubicBezTo>
                <a:cubicBezTo>
                  <a:pt x="105967" y="10"/>
                  <a:pt x="104383" y="1611"/>
                  <a:pt x="104383" y="3579"/>
                </a:cubicBezTo>
                <a:cubicBezTo>
                  <a:pt x="104494" y="24483"/>
                  <a:pt x="119831" y="42184"/>
                  <a:pt x="140503" y="45256"/>
                </a:cubicBezTo>
                <a:lnTo>
                  <a:pt x="142948" y="45589"/>
                </a:lnTo>
                <a:lnTo>
                  <a:pt x="142948" y="64260"/>
                </a:lnTo>
                <a:lnTo>
                  <a:pt x="120720" y="64260"/>
                </a:lnTo>
                <a:cubicBezTo>
                  <a:pt x="118748" y="64260"/>
                  <a:pt x="117164" y="65853"/>
                  <a:pt x="117164" y="67817"/>
                </a:cubicBezTo>
                <a:lnTo>
                  <a:pt x="117164" y="170980"/>
                </a:lnTo>
                <a:lnTo>
                  <a:pt x="72876" y="170980"/>
                </a:lnTo>
                <a:lnTo>
                  <a:pt x="72876" y="67844"/>
                </a:lnTo>
                <a:cubicBezTo>
                  <a:pt x="72876" y="65880"/>
                  <a:pt x="71292" y="64288"/>
                  <a:pt x="69319" y="64288"/>
                </a:cubicBezTo>
                <a:cubicBezTo>
                  <a:pt x="69319" y="64288"/>
                  <a:pt x="69292" y="64288"/>
                  <a:pt x="69292" y="64288"/>
                </a:cubicBezTo>
                <a:lnTo>
                  <a:pt x="47064" y="64288"/>
                </a:lnTo>
                <a:lnTo>
                  <a:pt x="47064" y="45617"/>
                </a:lnTo>
                <a:lnTo>
                  <a:pt x="49537" y="45284"/>
                </a:lnTo>
                <a:cubicBezTo>
                  <a:pt x="58623" y="44043"/>
                  <a:pt x="67041" y="39844"/>
                  <a:pt x="73487" y="33336"/>
                </a:cubicBezTo>
                <a:cubicBezTo>
                  <a:pt x="81433" y="25457"/>
                  <a:pt x="85879" y="14732"/>
                  <a:pt x="85851" y="3551"/>
                </a:cubicBezTo>
                <a:cubicBezTo>
                  <a:pt x="85823" y="1572"/>
                  <a:pt x="84212" y="-20"/>
                  <a:pt x="82239" y="-5"/>
                </a:cubicBezTo>
                <a:cubicBezTo>
                  <a:pt x="82239" y="-5"/>
                  <a:pt x="82239" y="-5"/>
                  <a:pt x="82239" y="-5"/>
                </a:cubicBezTo>
                <a:cubicBezTo>
                  <a:pt x="67458" y="60"/>
                  <a:pt x="53788" y="7806"/>
                  <a:pt x="46120" y="20444"/>
                </a:cubicBezTo>
                <a:lnTo>
                  <a:pt x="43675" y="24501"/>
                </a:lnTo>
                <a:lnTo>
                  <a:pt x="41230" y="20444"/>
                </a:lnTo>
                <a:cubicBezTo>
                  <a:pt x="39451" y="17487"/>
                  <a:pt x="37340" y="14762"/>
                  <a:pt x="34895" y="12331"/>
                </a:cubicBezTo>
                <a:cubicBezTo>
                  <a:pt x="27004" y="4414"/>
                  <a:pt x="16279" y="-27"/>
                  <a:pt x="5110" y="-5"/>
                </a:cubicBezTo>
                <a:cubicBezTo>
                  <a:pt x="3137" y="-5"/>
                  <a:pt x="1526" y="1600"/>
                  <a:pt x="1526" y="3579"/>
                </a:cubicBezTo>
                <a:cubicBezTo>
                  <a:pt x="1637" y="24483"/>
                  <a:pt x="16974" y="42184"/>
                  <a:pt x="37645" y="45256"/>
                </a:cubicBezTo>
                <a:lnTo>
                  <a:pt x="40090" y="45589"/>
                </a:lnTo>
                <a:lnTo>
                  <a:pt x="40090" y="64260"/>
                </a:lnTo>
                <a:lnTo>
                  <a:pt x="17863" y="64260"/>
                </a:lnTo>
                <a:cubicBezTo>
                  <a:pt x="15890" y="64260"/>
                  <a:pt x="14306" y="65853"/>
                  <a:pt x="14306" y="67817"/>
                </a:cubicBezTo>
                <a:lnTo>
                  <a:pt x="14306" y="170980"/>
                </a:lnTo>
                <a:lnTo>
                  <a:pt x="5027" y="170980"/>
                </a:lnTo>
                <a:cubicBezTo>
                  <a:pt x="3054" y="170980"/>
                  <a:pt x="1442" y="172584"/>
                  <a:pt x="1442" y="174564"/>
                </a:cubicBezTo>
                <a:lnTo>
                  <a:pt x="1442" y="319848"/>
                </a:lnTo>
                <a:cubicBezTo>
                  <a:pt x="1442" y="321826"/>
                  <a:pt x="3054" y="323432"/>
                  <a:pt x="5027" y="323432"/>
                </a:cubicBezTo>
                <a:lnTo>
                  <a:pt x="321295" y="323432"/>
                </a:lnTo>
                <a:cubicBezTo>
                  <a:pt x="323268" y="323432"/>
                  <a:pt x="324851" y="321840"/>
                  <a:pt x="324851" y="319876"/>
                </a:cubicBezTo>
                <a:cubicBezTo>
                  <a:pt x="324851" y="319867"/>
                  <a:pt x="324851" y="319856"/>
                  <a:pt x="324851" y="319848"/>
                </a:cubicBezTo>
                <a:close/>
                <a:moveTo>
                  <a:pt x="151005" y="34253"/>
                </a:moveTo>
                <a:cubicBezTo>
                  <a:pt x="154062" y="21244"/>
                  <a:pt x="164203" y="11082"/>
                  <a:pt x="177206" y="8025"/>
                </a:cubicBezTo>
                <a:lnTo>
                  <a:pt x="181652" y="6997"/>
                </a:lnTo>
                <a:lnTo>
                  <a:pt x="180624" y="11470"/>
                </a:lnTo>
                <a:cubicBezTo>
                  <a:pt x="179151" y="17848"/>
                  <a:pt x="175928" y="23683"/>
                  <a:pt x="171288" y="28307"/>
                </a:cubicBezTo>
                <a:cubicBezTo>
                  <a:pt x="166676" y="32957"/>
                  <a:pt x="160813" y="36203"/>
                  <a:pt x="154423" y="37671"/>
                </a:cubicBezTo>
                <a:lnTo>
                  <a:pt x="149977" y="38699"/>
                </a:lnTo>
                <a:close/>
                <a:moveTo>
                  <a:pt x="138641" y="37671"/>
                </a:moveTo>
                <a:cubicBezTo>
                  <a:pt x="125610" y="34620"/>
                  <a:pt x="115441" y="24460"/>
                  <a:pt x="112385" y="11442"/>
                </a:cubicBezTo>
                <a:lnTo>
                  <a:pt x="111357" y="6997"/>
                </a:lnTo>
                <a:lnTo>
                  <a:pt x="115803" y="8025"/>
                </a:lnTo>
                <a:cubicBezTo>
                  <a:pt x="122193" y="9496"/>
                  <a:pt x="128028" y="12742"/>
                  <a:pt x="132668" y="17388"/>
                </a:cubicBezTo>
                <a:cubicBezTo>
                  <a:pt x="137308" y="22014"/>
                  <a:pt x="140558" y="27861"/>
                  <a:pt x="142031" y="34253"/>
                </a:cubicBezTo>
                <a:lnTo>
                  <a:pt x="143059" y="38699"/>
                </a:lnTo>
                <a:close/>
                <a:moveTo>
                  <a:pt x="124388" y="71429"/>
                </a:moveTo>
                <a:lnTo>
                  <a:pt x="168676" y="71429"/>
                </a:lnTo>
                <a:lnTo>
                  <a:pt x="168676" y="89988"/>
                </a:lnTo>
                <a:lnTo>
                  <a:pt x="124388" y="89988"/>
                </a:lnTo>
                <a:close/>
                <a:moveTo>
                  <a:pt x="124388" y="97129"/>
                </a:moveTo>
                <a:lnTo>
                  <a:pt x="168676" y="97129"/>
                </a:lnTo>
                <a:lnTo>
                  <a:pt x="168676" y="170980"/>
                </a:lnTo>
                <a:lnTo>
                  <a:pt x="124388" y="170980"/>
                </a:lnTo>
                <a:close/>
                <a:moveTo>
                  <a:pt x="48148" y="34253"/>
                </a:moveTo>
                <a:cubicBezTo>
                  <a:pt x="51204" y="21244"/>
                  <a:pt x="61345" y="11082"/>
                  <a:pt x="74349" y="8025"/>
                </a:cubicBezTo>
                <a:lnTo>
                  <a:pt x="78794" y="6997"/>
                </a:lnTo>
                <a:lnTo>
                  <a:pt x="77766" y="11470"/>
                </a:lnTo>
                <a:cubicBezTo>
                  <a:pt x="76293" y="17848"/>
                  <a:pt x="73070" y="23683"/>
                  <a:pt x="68431" y="28307"/>
                </a:cubicBezTo>
                <a:cubicBezTo>
                  <a:pt x="63818" y="32957"/>
                  <a:pt x="57956" y="36203"/>
                  <a:pt x="51565" y="37671"/>
                </a:cubicBezTo>
                <a:lnTo>
                  <a:pt x="47120" y="38699"/>
                </a:lnTo>
                <a:close/>
                <a:moveTo>
                  <a:pt x="35784" y="37671"/>
                </a:moveTo>
                <a:cubicBezTo>
                  <a:pt x="22809" y="34600"/>
                  <a:pt x="12667" y="24459"/>
                  <a:pt x="9583" y="11470"/>
                </a:cubicBezTo>
                <a:lnTo>
                  <a:pt x="8555" y="6997"/>
                </a:lnTo>
                <a:lnTo>
                  <a:pt x="13001" y="8025"/>
                </a:lnTo>
                <a:cubicBezTo>
                  <a:pt x="19391" y="9496"/>
                  <a:pt x="25226" y="12742"/>
                  <a:pt x="29866" y="17388"/>
                </a:cubicBezTo>
                <a:cubicBezTo>
                  <a:pt x="34506" y="22014"/>
                  <a:pt x="37757" y="27861"/>
                  <a:pt x="39229" y="34253"/>
                </a:cubicBezTo>
                <a:lnTo>
                  <a:pt x="40257" y="38699"/>
                </a:lnTo>
                <a:close/>
                <a:moveTo>
                  <a:pt x="21531" y="71429"/>
                </a:moveTo>
                <a:lnTo>
                  <a:pt x="65819" y="71429"/>
                </a:lnTo>
                <a:lnTo>
                  <a:pt x="65819" y="89988"/>
                </a:lnTo>
                <a:lnTo>
                  <a:pt x="21531" y="89988"/>
                </a:lnTo>
                <a:close/>
                <a:moveTo>
                  <a:pt x="21531" y="97129"/>
                </a:moveTo>
                <a:lnTo>
                  <a:pt x="65819" y="97129"/>
                </a:lnTo>
                <a:lnTo>
                  <a:pt x="65819" y="170980"/>
                </a:lnTo>
                <a:lnTo>
                  <a:pt x="21531" y="170980"/>
                </a:lnTo>
                <a:close/>
                <a:moveTo>
                  <a:pt x="40090" y="316264"/>
                </a:moveTo>
                <a:lnTo>
                  <a:pt x="8667" y="316264"/>
                </a:lnTo>
                <a:lnTo>
                  <a:pt x="8667" y="272003"/>
                </a:lnTo>
                <a:lnTo>
                  <a:pt x="40146" y="272003"/>
                </a:lnTo>
                <a:close/>
                <a:moveTo>
                  <a:pt x="91519" y="316264"/>
                </a:moveTo>
                <a:lnTo>
                  <a:pt x="47231" y="316264"/>
                </a:lnTo>
                <a:lnTo>
                  <a:pt x="47231" y="220575"/>
                </a:lnTo>
                <a:lnTo>
                  <a:pt x="91519" y="220575"/>
                </a:lnTo>
                <a:close/>
                <a:moveTo>
                  <a:pt x="317795" y="316264"/>
                </a:moveTo>
                <a:lnTo>
                  <a:pt x="98660" y="316264"/>
                </a:lnTo>
                <a:lnTo>
                  <a:pt x="98660" y="272003"/>
                </a:lnTo>
                <a:lnTo>
                  <a:pt x="317795" y="272003"/>
                </a:lnTo>
                <a:close/>
                <a:moveTo>
                  <a:pt x="137197" y="264835"/>
                </a:moveTo>
                <a:lnTo>
                  <a:pt x="137197" y="220575"/>
                </a:lnTo>
                <a:lnTo>
                  <a:pt x="181457" y="220575"/>
                </a:lnTo>
                <a:lnTo>
                  <a:pt x="181457" y="264835"/>
                </a:lnTo>
                <a:close/>
                <a:moveTo>
                  <a:pt x="227190" y="264835"/>
                </a:moveTo>
                <a:lnTo>
                  <a:pt x="227190" y="220575"/>
                </a:lnTo>
                <a:lnTo>
                  <a:pt x="271478" y="220575"/>
                </a:lnTo>
                <a:lnTo>
                  <a:pt x="271478" y="264835"/>
                </a:lnTo>
                <a:close/>
                <a:moveTo>
                  <a:pt x="317739" y="264835"/>
                </a:moveTo>
                <a:lnTo>
                  <a:pt x="278618" y="264835"/>
                </a:lnTo>
                <a:lnTo>
                  <a:pt x="278618" y="216990"/>
                </a:lnTo>
                <a:cubicBezTo>
                  <a:pt x="278618" y="215011"/>
                  <a:pt x="277007" y="213406"/>
                  <a:pt x="275034" y="213406"/>
                </a:cubicBezTo>
                <a:lnTo>
                  <a:pt x="223606" y="213406"/>
                </a:lnTo>
                <a:cubicBezTo>
                  <a:pt x="221633" y="213406"/>
                  <a:pt x="220049" y="214998"/>
                  <a:pt x="220049" y="216963"/>
                </a:cubicBezTo>
                <a:cubicBezTo>
                  <a:pt x="220049" y="216972"/>
                  <a:pt x="220049" y="216981"/>
                  <a:pt x="220049" y="216990"/>
                </a:cubicBezTo>
                <a:lnTo>
                  <a:pt x="220049" y="264835"/>
                </a:lnTo>
                <a:lnTo>
                  <a:pt x="188598" y="264835"/>
                </a:lnTo>
                <a:lnTo>
                  <a:pt x="188598" y="216990"/>
                </a:lnTo>
                <a:cubicBezTo>
                  <a:pt x="188625" y="215026"/>
                  <a:pt x="187042" y="213422"/>
                  <a:pt x="185069" y="213406"/>
                </a:cubicBezTo>
                <a:cubicBezTo>
                  <a:pt x="185069" y="213406"/>
                  <a:pt x="185041" y="213406"/>
                  <a:pt x="185041" y="213406"/>
                </a:cubicBezTo>
                <a:lnTo>
                  <a:pt x="133612" y="213406"/>
                </a:lnTo>
                <a:cubicBezTo>
                  <a:pt x="131640" y="213406"/>
                  <a:pt x="130028" y="215011"/>
                  <a:pt x="130028" y="216990"/>
                </a:cubicBezTo>
                <a:lnTo>
                  <a:pt x="130028" y="264835"/>
                </a:lnTo>
                <a:lnTo>
                  <a:pt x="98604" y="264835"/>
                </a:lnTo>
                <a:lnTo>
                  <a:pt x="98604" y="216990"/>
                </a:lnTo>
                <a:cubicBezTo>
                  <a:pt x="98632" y="215026"/>
                  <a:pt x="97048" y="213422"/>
                  <a:pt x="95076" y="213406"/>
                </a:cubicBezTo>
                <a:cubicBezTo>
                  <a:pt x="95076" y="213406"/>
                  <a:pt x="95048" y="213406"/>
                  <a:pt x="95048" y="213406"/>
                </a:cubicBezTo>
                <a:lnTo>
                  <a:pt x="43619" y="213406"/>
                </a:lnTo>
                <a:cubicBezTo>
                  <a:pt x="41674" y="213466"/>
                  <a:pt x="40146" y="215054"/>
                  <a:pt x="40146" y="216990"/>
                </a:cubicBezTo>
                <a:lnTo>
                  <a:pt x="40146" y="264835"/>
                </a:lnTo>
                <a:lnTo>
                  <a:pt x="8722" y="264835"/>
                </a:lnTo>
                <a:lnTo>
                  <a:pt x="8722" y="178148"/>
                </a:lnTo>
                <a:lnTo>
                  <a:pt x="172288" y="178148"/>
                </a:lnTo>
                <a:cubicBezTo>
                  <a:pt x="174261" y="178148"/>
                  <a:pt x="175872" y="176543"/>
                  <a:pt x="175872" y="174564"/>
                </a:cubicBezTo>
                <a:lnTo>
                  <a:pt x="175872" y="130581"/>
                </a:lnTo>
                <a:lnTo>
                  <a:pt x="234358" y="177370"/>
                </a:lnTo>
                <a:cubicBezTo>
                  <a:pt x="235442" y="178230"/>
                  <a:pt x="236887" y="178402"/>
                  <a:pt x="238137" y="177815"/>
                </a:cubicBezTo>
                <a:cubicBezTo>
                  <a:pt x="239359" y="177210"/>
                  <a:pt x="240137" y="175960"/>
                  <a:pt x="240137" y="174592"/>
                </a:cubicBezTo>
                <a:lnTo>
                  <a:pt x="240137" y="129470"/>
                </a:lnTo>
                <a:lnTo>
                  <a:pt x="317933" y="1765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777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grpSp>
        <p:nvGrpSpPr>
          <p:cNvPr id="55" name="קבוצה 54">
            <a:extLst>
              <a:ext uri="{FF2B5EF4-FFF2-40B4-BE49-F238E27FC236}">
                <a16:creationId xmlns:a16="http://schemas.microsoft.com/office/drawing/2014/main" id="{369BDC1B-9B2E-45CC-8CD1-BC90F3FC6C4E}"/>
              </a:ext>
            </a:extLst>
          </p:cNvPr>
          <p:cNvGrpSpPr/>
          <p:nvPr userDrawn="1"/>
        </p:nvGrpSpPr>
        <p:grpSpPr>
          <a:xfrm>
            <a:off x="11750360" y="4146152"/>
            <a:ext cx="139194" cy="172345"/>
            <a:chOff x="10659830" y="1967007"/>
            <a:chExt cx="263804" cy="326633"/>
          </a:xfrm>
          <a:solidFill>
            <a:schemeClr val="bg1">
              <a:lumMod val="65000"/>
            </a:schemeClr>
          </a:solidFill>
        </p:grpSpPr>
        <p:sp>
          <p:nvSpPr>
            <p:cNvPr id="56" name="צורה חופשית: צורה 55">
              <a:extLst>
                <a:ext uri="{FF2B5EF4-FFF2-40B4-BE49-F238E27FC236}">
                  <a16:creationId xmlns:a16="http://schemas.microsoft.com/office/drawing/2014/main" id="{B4839D6A-4CEC-4770-96CD-03269159E9CD}"/>
                </a:ext>
              </a:extLst>
            </p:cNvPr>
            <p:cNvSpPr/>
            <p:nvPr/>
          </p:nvSpPr>
          <p:spPr>
            <a:xfrm>
              <a:off x="10834079" y="2088176"/>
              <a:ext cx="7890" cy="155897"/>
            </a:xfrm>
            <a:custGeom>
              <a:avLst/>
              <a:gdLst>
                <a:gd name="connsiteX0" fmla="*/ 5388 w 7890"/>
                <a:gd name="connsiteY0" fmla="*/ -5 h 155897"/>
                <a:gd name="connsiteX1" fmla="*/ 1442 w 7890"/>
                <a:gd name="connsiteY1" fmla="*/ 3940 h 155897"/>
                <a:gd name="connsiteX2" fmla="*/ 1442 w 7890"/>
                <a:gd name="connsiteY2" fmla="*/ 151947 h 155897"/>
                <a:gd name="connsiteX3" fmla="*/ 5388 w 7890"/>
                <a:gd name="connsiteY3" fmla="*/ 155893 h 155897"/>
                <a:gd name="connsiteX4" fmla="*/ 9333 w 7890"/>
                <a:gd name="connsiteY4" fmla="*/ 151947 h 155897"/>
                <a:gd name="connsiteX5" fmla="*/ 9333 w 7890"/>
                <a:gd name="connsiteY5" fmla="*/ 3829 h 155897"/>
                <a:gd name="connsiteX6" fmla="*/ 5388 w 7890"/>
                <a:gd name="connsiteY6" fmla="*/ -5 h 15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90" h="155897">
                  <a:moveTo>
                    <a:pt x="5388" y="-5"/>
                  </a:moveTo>
                  <a:cubicBezTo>
                    <a:pt x="3221" y="-5"/>
                    <a:pt x="1442" y="1762"/>
                    <a:pt x="1442" y="3940"/>
                  </a:cubicBezTo>
                  <a:lnTo>
                    <a:pt x="1442" y="151947"/>
                  </a:lnTo>
                  <a:cubicBezTo>
                    <a:pt x="1470" y="154120"/>
                    <a:pt x="3221" y="155879"/>
                    <a:pt x="5388" y="155893"/>
                  </a:cubicBezTo>
                  <a:cubicBezTo>
                    <a:pt x="7555" y="155893"/>
                    <a:pt x="9333" y="154126"/>
                    <a:pt x="9333" y="151947"/>
                  </a:cubicBezTo>
                  <a:lnTo>
                    <a:pt x="9333" y="3829"/>
                  </a:lnTo>
                  <a:cubicBezTo>
                    <a:pt x="9278" y="1687"/>
                    <a:pt x="7527" y="-22"/>
                    <a:pt x="5388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7" name="צורה חופשית: צורה 56">
              <a:extLst>
                <a:ext uri="{FF2B5EF4-FFF2-40B4-BE49-F238E27FC236}">
                  <a16:creationId xmlns:a16="http://schemas.microsoft.com/office/drawing/2014/main" id="{C9EF7FF0-9500-4BBD-93D3-65A3FB589A84}"/>
                </a:ext>
              </a:extLst>
            </p:cNvPr>
            <p:cNvSpPr/>
            <p:nvPr/>
          </p:nvSpPr>
          <p:spPr>
            <a:xfrm>
              <a:off x="10741669" y="2088176"/>
              <a:ext cx="7890" cy="155897"/>
            </a:xfrm>
            <a:custGeom>
              <a:avLst/>
              <a:gdLst>
                <a:gd name="connsiteX0" fmla="*/ 5388 w 7890"/>
                <a:gd name="connsiteY0" fmla="*/ -5 h 155897"/>
                <a:gd name="connsiteX1" fmla="*/ 1442 w 7890"/>
                <a:gd name="connsiteY1" fmla="*/ 3940 h 155897"/>
                <a:gd name="connsiteX2" fmla="*/ 1442 w 7890"/>
                <a:gd name="connsiteY2" fmla="*/ 151947 h 155897"/>
                <a:gd name="connsiteX3" fmla="*/ 5388 w 7890"/>
                <a:gd name="connsiteY3" fmla="*/ 155893 h 155897"/>
                <a:gd name="connsiteX4" fmla="*/ 9333 w 7890"/>
                <a:gd name="connsiteY4" fmla="*/ 151947 h 155897"/>
                <a:gd name="connsiteX5" fmla="*/ 9333 w 7890"/>
                <a:gd name="connsiteY5" fmla="*/ 3829 h 155897"/>
                <a:gd name="connsiteX6" fmla="*/ 5388 w 7890"/>
                <a:gd name="connsiteY6" fmla="*/ -5 h 15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90" h="155897">
                  <a:moveTo>
                    <a:pt x="5388" y="-5"/>
                  </a:moveTo>
                  <a:cubicBezTo>
                    <a:pt x="3221" y="-5"/>
                    <a:pt x="1442" y="1762"/>
                    <a:pt x="1442" y="3940"/>
                  </a:cubicBezTo>
                  <a:lnTo>
                    <a:pt x="1442" y="151947"/>
                  </a:lnTo>
                  <a:cubicBezTo>
                    <a:pt x="1470" y="154120"/>
                    <a:pt x="3221" y="155879"/>
                    <a:pt x="5388" y="155893"/>
                  </a:cubicBezTo>
                  <a:cubicBezTo>
                    <a:pt x="7555" y="155893"/>
                    <a:pt x="9333" y="154126"/>
                    <a:pt x="9333" y="151947"/>
                  </a:cubicBezTo>
                  <a:lnTo>
                    <a:pt x="9333" y="3829"/>
                  </a:lnTo>
                  <a:cubicBezTo>
                    <a:pt x="9278" y="1687"/>
                    <a:pt x="7527" y="-22"/>
                    <a:pt x="5388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8" name="צורה חופשית: צורה 57">
              <a:extLst>
                <a:ext uri="{FF2B5EF4-FFF2-40B4-BE49-F238E27FC236}">
                  <a16:creationId xmlns:a16="http://schemas.microsoft.com/office/drawing/2014/main" id="{B716A0AE-710C-49B5-B4C2-4E7355210F00}"/>
                </a:ext>
              </a:extLst>
            </p:cNvPr>
            <p:cNvSpPr/>
            <p:nvPr/>
          </p:nvSpPr>
          <p:spPr>
            <a:xfrm>
              <a:off x="10659830" y="1967007"/>
              <a:ext cx="263804" cy="326633"/>
            </a:xfrm>
            <a:custGeom>
              <a:avLst/>
              <a:gdLst>
                <a:gd name="connsiteX0" fmla="*/ 34187 w 263804"/>
                <a:gd name="connsiteY0" fmla="*/ 315765 h 326633"/>
                <a:gd name="connsiteX1" fmla="*/ 59359 w 263804"/>
                <a:gd name="connsiteY1" fmla="*/ 326629 h 326633"/>
                <a:gd name="connsiteX2" fmla="*/ 207533 w 263804"/>
                <a:gd name="connsiteY2" fmla="*/ 326629 h 326633"/>
                <a:gd name="connsiteX3" fmla="*/ 232705 w 263804"/>
                <a:gd name="connsiteY3" fmla="*/ 315765 h 326633"/>
                <a:gd name="connsiteX4" fmla="*/ 243124 w 263804"/>
                <a:gd name="connsiteY4" fmla="*/ 288620 h 326633"/>
                <a:gd name="connsiteX5" fmla="*/ 243124 w 263804"/>
                <a:gd name="connsiteY5" fmla="*/ 92685 h 326633"/>
                <a:gd name="connsiteX6" fmla="*/ 245903 w 263804"/>
                <a:gd name="connsiteY6" fmla="*/ 91935 h 326633"/>
                <a:gd name="connsiteX7" fmla="*/ 265018 w 263804"/>
                <a:gd name="connsiteY7" fmla="*/ 63372 h 326633"/>
                <a:gd name="connsiteX8" fmla="*/ 265018 w 263804"/>
                <a:gd name="connsiteY8" fmla="*/ 63372 h 326633"/>
                <a:gd name="connsiteX9" fmla="*/ 239207 w 263804"/>
                <a:gd name="connsiteY9" fmla="*/ 40728 h 326633"/>
                <a:gd name="connsiteX10" fmla="*/ 195224 w 263804"/>
                <a:gd name="connsiteY10" fmla="*/ 40728 h 326633"/>
                <a:gd name="connsiteX11" fmla="*/ 195224 w 263804"/>
                <a:gd name="connsiteY11" fmla="*/ 27058 h 326633"/>
                <a:gd name="connsiteX12" fmla="*/ 187306 w 263804"/>
                <a:gd name="connsiteY12" fmla="*/ 7859 h 326633"/>
                <a:gd name="connsiteX13" fmla="*/ 168329 w 263804"/>
                <a:gd name="connsiteY13" fmla="*/ -4 h 326633"/>
                <a:gd name="connsiteX14" fmla="*/ 98563 w 263804"/>
                <a:gd name="connsiteY14" fmla="*/ -4 h 326633"/>
                <a:gd name="connsiteX15" fmla="*/ 79364 w 263804"/>
                <a:gd name="connsiteY15" fmla="*/ 7859 h 326633"/>
                <a:gd name="connsiteX16" fmla="*/ 71445 w 263804"/>
                <a:gd name="connsiteY16" fmla="*/ 27058 h 326633"/>
                <a:gd name="connsiteX17" fmla="*/ 71445 w 263804"/>
                <a:gd name="connsiteY17" fmla="*/ 40728 h 326633"/>
                <a:gd name="connsiteX18" fmla="*/ 27463 w 263804"/>
                <a:gd name="connsiteY18" fmla="*/ 40728 h 326633"/>
                <a:gd name="connsiteX19" fmla="*/ 1651 w 263804"/>
                <a:gd name="connsiteY19" fmla="*/ 63372 h 326633"/>
                <a:gd name="connsiteX20" fmla="*/ 20767 w 263804"/>
                <a:gd name="connsiteY20" fmla="*/ 91935 h 326633"/>
                <a:gd name="connsiteX21" fmla="*/ 23545 w 263804"/>
                <a:gd name="connsiteY21" fmla="*/ 92685 h 326633"/>
                <a:gd name="connsiteX22" fmla="*/ 23545 w 263804"/>
                <a:gd name="connsiteY22" fmla="*/ 288620 h 326633"/>
                <a:gd name="connsiteX23" fmla="*/ 34187 w 263804"/>
                <a:gd name="connsiteY23" fmla="*/ 315765 h 326633"/>
                <a:gd name="connsiteX24" fmla="*/ 235234 w 263804"/>
                <a:gd name="connsiteY24" fmla="*/ 288620 h 326633"/>
                <a:gd name="connsiteX25" fmla="*/ 207449 w 263804"/>
                <a:gd name="connsiteY25" fmla="*/ 318738 h 326633"/>
                <a:gd name="connsiteX26" fmla="*/ 59276 w 263804"/>
                <a:gd name="connsiteY26" fmla="*/ 318738 h 326633"/>
                <a:gd name="connsiteX27" fmla="*/ 31491 w 263804"/>
                <a:gd name="connsiteY27" fmla="*/ 288620 h 326633"/>
                <a:gd name="connsiteX28" fmla="*/ 31491 w 263804"/>
                <a:gd name="connsiteY28" fmla="*/ 92463 h 326633"/>
                <a:gd name="connsiteX29" fmla="*/ 235067 w 263804"/>
                <a:gd name="connsiteY29" fmla="*/ 92463 h 326633"/>
                <a:gd name="connsiteX30" fmla="*/ 85199 w 263804"/>
                <a:gd name="connsiteY30" fmla="*/ 13555 h 326633"/>
                <a:gd name="connsiteX31" fmla="*/ 98924 w 263804"/>
                <a:gd name="connsiteY31" fmla="*/ 7998 h 326633"/>
                <a:gd name="connsiteX32" fmla="*/ 168385 w 263804"/>
                <a:gd name="connsiteY32" fmla="*/ 7998 h 326633"/>
                <a:gd name="connsiteX33" fmla="*/ 181999 w 263804"/>
                <a:gd name="connsiteY33" fmla="*/ 13555 h 326633"/>
                <a:gd name="connsiteX34" fmla="*/ 187556 w 263804"/>
                <a:gd name="connsiteY34" fmla="*/ 27197 h 326633"/>
                <a:gd name="connsiteX35" fmla="*/ 187556 w 263804"/>
                <a:gd name="connsiteY35" fmla="*/ 40867 h 326633"/>
                <a:gd name="connsiteX36" fmla="*/ 79558 w 263804"/>
                <a:gd name="connsiteY36" fmla="*/ 40867 h 326633"/>
                <a:gd name="connsiteX37" fmla="*/ 79558 w 263804"/>
                <a:gd name="connsiteY37" fmla="*/ 27225 h 326633"/>
                <a:gd name="connsiteX38" fmla="*/ 85060 w 263804"/>
                <a:gd name="connsiteY38" fmla="*/ 13416 h 326633"/>
                <a:gd name="connsiteX39" fmla="*/ 9570 w 263804"/>
                <a:gd name="connsiteY39" fmla="*/ 66651 h 326633"/>
                <a:gd name="connsiteX40" fmla="*/ 27574 w 263804"/>
                <a:gd name="connsiteY40" fmla="*/ 48675 h 326633"/>
                <a:gd name="connsiteX41" fmla="*/ 239318 w 263804"/>
                <a:gd name="connsiteY41" fmla="*/ 48675 h 326633"/>
                <a:gd name="connsiteX42" fmla="*/ 257294 w 263804"/>
                <a:gd name="connsiteY42" fmla="*/ 66651 h 326633"/>
                <a:gd name="connsiteX43" fmla="*/ 239318 w 263804"/>
                <a:gd name="connsiteY43" fmla="*/ 84627 h 326633"/>
                <a:gd name="connsiteX44" fmla="*/ 27463 w 263804"/>
                <a:gd name="connsiteY44" fmla="*/ 84627 h 326633"/>
                <a:gd name="connsiteX45" fmla="*/ 9570 w 263804"/>
                <a:gd name="connsiteY45" fmla="*/ 66651 h 32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3804" h="326633">
                  <a:moveTo>
                    <a:pt x="34187" y="315765"/>
                  </a:moveTo>
                  <a:cubicBezTo>
                    <a:pt x="40744" y="322680"/>
                    <a:pt x="49829" y="326606"/>
                    <a:pt x="59359" y="326629"/>
                  </a:cubicBezTo>
                  <a:lnTo>
                    <a:pt x="207533" y="326629"/>
                  </a:lnTo>
                  <a:cubicBezTo>
                    <a:pt x="217063" y="326606"/>
                    <a:pt x="226148" y="322680"/>
                    <a:pt x="232705" y="315765"/>
                  </a:cubicBezTo>
                  <a:cubicBezTo>
                    <a:pt x="239512" y="308374"/>
                    <a:pt x="243236" y="298664"/>
                    <a:pt x="243124" y="288620"/>
                  </a:cubicBezTo>
                  <a:lnTo>
                    <a:pt x="243124" y="92685"/>
                  </a:lnTo>
                  <a:lnTo>
                    <a:pt x="245903" y="91935"/>
                  </a:lnTo>
                  <a:cubicBezTo>
                    <a:pt x="258545" y="88581"/>
                    <a:pt x="266741" y="76348"/>
                    <a:pt x="265018" y="63372"/>
                  </a:cubicBezTo>
                  <a:lnTo>
                    <a:pt x="265018" y="63372"/>
                  </a:lnTo>
                  <a:cubicBezTo>
                    <a:pt x="263324" y="50411"/>
                    <a:pt x="252266" y="40717"/>
                    <a:pt x="239207" y="40728"/>
                  </a:cubicBezTo>
                  <a:lnTo>
                    <a:pt x="195224" y="40728"/>
                  </a:lnTo>
                  <a:lnTo>
                    <a:pt x="195224" y="27058"/>
                  </a:lnTo>
                  <a:cubicBezTo>
                    <a:pt x="195280" y="19851"/>
                    <a:pt x="192418" y="12927"/>
                    <a:pt x="187306" y="7859"/>
                  </a:cubicBezTo>
                  <a:cubicBezTo>
                    <a:pt x="182249" y="2844"/>
                    <a:pt x="175442" y="19"/>
                    <a:pt x="168329" y="-4"/>
                  </a:cubicBezTo>
                  <a:lnTo>
                    <a:pt x="98563" y="-4"/>
                  </a:lnTo>
                  <a:cubicBezTo>
                    <a:pt x="91367" y="-79"/>
                    <a:pt x="84448" y="2758"/>
                    <a:pt x="79364" y="7859"/>
                  </a:cubicBezTo>
                  <a:cubicBezTo>
                    <a:pt x="74307" y="12972"/>
                    <a:pt x="71473" y="19868"/>
                    <a:pt x="71445" y="27058"/>
                  </a:cubicBezTo>
                  <a:lnTo>
                    <a:pt x="71445" y="40728"/>
                  </a:lnTo>
                  <a:lnTo>
                    <a:pt x="27463" y="40728"/>
                  </a:lnTo>
                  <a:cubicBezTo>
                    <a:pt x="14404" y="40778"/>
                    <a:pt x="3401" y="50442"/>
                    <a:pt x="1651" y="63372"/>
                  </a:cubicBezTo>
                  <a:cubicBezTo>
                    <a:pt x="12" y="76325"/>
                    <a:pt x="8181" y="88506"/>
                    <a:pt x="20767" y="91935"/>
                  </a:cubicBezTo>
                  <a:lnTo>
                    <a:pt x="23545" y="92685"/>
                  </a:lnTo>
                  <a:lnTo>
                    <a:pt x="23545" y="288620"/>
                  </a:lnTo>
                  <a:cubicBezTo>
                    <a:pt x="23517" y="298692"/>
                    <a:pt x="27324" y="308394"/>
                    <a:pt x="34187" y="315765"/>
                  </a:cubicBezTo>
                  <a:close/>
                  <a:moveTo>
                    <a:pt x="235234" y="288620"/>
                  </a:moveTo>
                  <a:cubicBezTo>
                    <a:pt x="235234" y="305513"/>
                    <a:pt x="223064" y="318738"/>
                    <a:pt x="207449" y="318738"/>
                  </a:cubicBezTo>
                  <a:lnTo>
                    <a:pt x="59276" y="318738"/>
                  </a:lnTo>
                  <a:cubicBezTo>
                    <a:pt x="43744" y="318738"/>
                    <a:pt x="31491" y="305513"/>
                    <a:pt x="31491" y="288620"/>
                  </a:cubicBezTo>
                  <a:lnTo>
                    <a:pt x="31491" y="92463"/>
                  </a:lnTo>
                  <a:lnTo>
                    <a:pt x="235067" y="92463"/>
                  </a:lnTo>
                  <a:close/>
                  <a:moveTo>
                    <a:pt x="85199" y="13555"/>
                  </a:moveTo>
                  <a:cubicBezTo>
                    <a:pt x="88810" y="9902"/>
                    <a:pt x="93784" y="7893"/>
                    <a:pt x="98924" y="7998"/>
                  </a:cubicBezTo>
                  <a:lnTo>
                    <a:pt x="168385" y="7998"/>
                  </a:lnTo>
                  <a:cubicBezTo>
                    <a:pt x="173469" y="7965"/>
                    <a:pt x="178387" y="9965"/>
                    <a:pt x="181999" y="13555"/>
                  </a:cubicBezTo>
                  <a:cubicBezTo>
                    <a:pt x="185583" y="17181"/>
                    <a:pt x="187584" y="22091"/>
                    <a:pt x="187556" y="27197"/>
                  </a:cubicBezTo>
                  <a:lnTo>
                    <a:pt x="187556" y="40867"/>
                  </a:lnTo>
                  <a:lnTo>
                    <a:pt x="79558" y="40867"/>
                  </a:lnTo>
                  <a:lnTo>
                    <a:pt x="79558" y="27225"/>
                  </a:lnTo>
                  <a:cubicBezTo>
                    <a:pt x="79391" y="22057"/>
                    <a:pt x="81392" y="17056"/>
                    <a:pt x="85060" y="13416"/>
                  </a:cubicBezTo>
                  <a:close/>
                  <a:moveTo>
                    <a:pt x="9570" y="66651"/>
                  </a:moveTo>
                  <a:cubicBezTo>
                    <a:pt x="9597" y="56718"/>
                    <a:pt x="17655" y="48675"/>
                    <a:pt x="27574" y="48675"/>
                  </a:cubicBezTo>
                  <a:lnTo>
                    <a:pt x="239318" y="48675"/>
                  </a:lnTo>
                  <a:cubicBezTo>
                    <a:pt x="249237" y="48675"/>
                    <a:pt x="257294" y="56724"/>
                    <a:pt x="257294" y="66651"/>
                  </a:cubicBezTo>
                  <a:cubicBezTo>
                    <a:pt x="257294" y="76578"/>
                    <a:pt x="249237" y="84627"/>
                    <a:pt x="239318" y="84627"/>
                  </a:cubicBezTo>
                  <a:lnTo>
                    <a:pt x="27463" y="84627"/>
                  </a:lnTo>
                  <a:cubicBezTo>
                    <a:pt x="17571" y="84566"/>
                    <a:pt x="9597" y="76539"/>
                    <a:pt x="9570" y="66651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9" name="צורה חופשית: צורה 58">
              <a:extLst>
                <a:ext uri="{FF2B5EF4-FFF2-40B4-BE49-F238E27FC236}">
                  <a16:creationId xmlns:a16="http://schemas.microsoft.com/office/drawing/2014/main" id="{FE35B1D6-5899-4C35-B1A2-1E6381358EBD}"/>
                </a:ext>
              </a:extLst>
            </p:cNvPr>
            <p:cNvSpPr/>
            <p:nvPr/>
          </p:nvSpPr>
          <p:spPr>
            <a:xfrm>
              <a:off x="10787874" y="2088176"/>
              <a:ext cx="7890" cy="155897"/>
            </a:xfrm>
            <a:custGeom>
              <a:avLst/>
              <a:gdLst>
                <a:gd name="connsiteX0" fmla="*/ 5388 w 7890"/>
                <a:gd name="connsiteY0" fmla="*/ -5 h 155897"/>
                <a:gd name="connsiteX1" fmla="*/ 1442 w 7890"/>
                <a:gd name="connsiteY1" fmla="*/ 3940 h 155897"/>
                <a:gd name="connsiteX2" fmla="*/ 1442 w 7890"/>
                <a:gd name="connsiteY2" fmla="*/ 151947 h 155897"/>
                <a:gd name="connsiteX3" fmla="*/ 5388 w 7890"/>
                <a:gd name="connsiteY3" fmla="*/ 155893 h 155897"/>
                <a:gd name="connsiteX4" fmla="*/ 9333 w 7890"/>
                <a:gd name="connsiteY4" fmla="*/ 151947 h 155897"/>
                <a:gd name="connsiteX5" fmla="*/ 9333 w 7890"/>
                <a:gd name="connsiteY5" fmla="*/ 3829 h 155897"/>
                <a:gd name="connsiteX6" fmla="*/ 5388 w 7890"/>
                <a:gd name="connsiteY6" fmla="*/ -5 h 15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90" h="155897">
                  <a:moveTo>
                    <a:pt x="5388" y="-5"/>
                  </a:moveTo>
                  <a:cubicBezTo>
                    <a:pt x="3221" y="-5"/>
                    <a:pt x="1442" y="1762"/>
                    <a:pt x="1442" y="3940"/>
                  </a:cubicBezTo>
                  <a:lnTo>
                    <a:pt x="1442" y="151947"/>
                  </a:lnTo>
                  <a:cubicBezTo>
                    <a:pt x="1470" y="154120"/>
                    <a:pt x="3221" y="155879"/>
                    <a:pt x="5388" y="155893"/>
                  </a:cubicBezTo>
                  <a:cubicBezTo>
                    <a:pt x="7555" y="155893"/>
                    <a:pt x="9333" y="154126"/>
                    <a:pt x="9333" y="151947"/>
                  </a:cubicBezTo>
                  <a:lnTo>
                    <a:pt x="9333" y="3829"/>
                  </a:lnTo>
                  <a:cubicBezTo>
                    <a:pt x="9278" y="1687"/>
                    <a:pt x="7527" y="-22"/>
                    <a:pt x="5388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sp>
        <p:nvSpPr>
          <p:cNvPr id="60" name="צורה חופשית: צורה 59">
            <a:extLst>
              <a:ext uri="{FF2B5EF4-FFF2-40B4-BE49-F238E27FC236}">
                <a16:creationId xmlns:a16="http://schemas.microsoft.com/office/drawing/2014/main" id="{F1CEB635-5511-4A65-A3C6-6BEDD06A7173}"/>
              </a:ext>
            </a:extLst>
          </p:cNvPr>
          <p:cNvSpPr/>
          <p:nvPr userDrawn="1"/>
        </p:nvSpPr>
        <p:spPr>
          <a:xfrm>
            <a:off x="11744275" y="4730567"/>
            <a:ext cx="151365" cy="151380"/>
          </a:xfrm>
          <a:custGeom>
            <a:avLst/>
            <a:gdLst>
              <a:gd name="connsiteX0" fmla="*/ 120804 w 286872"/>
              <a:gd name="connsiteY0" fmla="*/ -5 h 286900"/>
              <a:gd name="connsiteX1" fmla="*/ 24476 w 286872"/>
              <a:gd name="connsiteY1" fmla="*/ -5 h 286900"/>
              <a:gd name="connsiteX2" fmla="*/ 20697 w 286872"/>
              <a:gd name="connsiteY2" fmla="*/ 3746 h 286900"/>
              <a:gd name="connsiteX3" fmla="*/ 20697 w 286872"/>
              <a:gd name="connsiteY3" fmla="*/ 279338 h 286900"/>
              <a:gd name="connsiteX4" fmla="*/ 1442 w 286872"/>
              <a:gd name="connsiteY4" fmla="*/ 279338 h 286900"/>
              <a:gd name="connsiteX5" fmla="*/ 1442 w 286872"/>
              <a:gd name="connsiteY5" fmla="*/ 286896 h 286900"/>
              <a:gd name="connsiteX6" fmla="*/ 288315 w 286872"/>
              <a:gd name="connsiteY6" fmla="*/ 286896 h 286900"/>
              <a:gd name="connsiteX7" fmla="*/ 288315 w 286872"/>
              <a:gd name="connsiteY7" fmla="*/ 279338 h 286900"/>
              <a:gd name="connsiteX8" fmla="*/ 264365 w 286872"/>
              <a:gd name="connsiteY8" fmla="*/ 279338 h 286900"/>
              <a:gd name="connsiteX9" fmla="*/ 264365 w 286872"/>
              <a:gd name="connsiteY9" fmla="*/ 252666 h 286900"/>
              <a:gd name="connsiteX10" fmla="*/ 265004 w 286872"/>
              <a:gd name="connsiteY10" fmla="*/ 252388 h 286900"/>
              <a:gd name="connsiteX11" fmla="*/ 278896 w 286872"/>
              <a:gd name="connsiteY11" fmla="*/ 230160 h 286900"/>
              <a:gd name="connsiteX12" fmla="*/ 260670 w 286872"/>
              <a:gd name="connsiteY12" fmla="*/ 207071 h 286900"/>
              <a:gd name="connsiteX13" fmla="*/ 242443 w 286872"/>
              <a:gd name="connsiteY13" fmla="*/ 230105 h 286900"/>
              <a:gd name="connsiteX14" fmla="*/ 256335 w 286872"/>
              <a:gd name="connsiteY14" fmla="*/ 252332 h 286900"/>
              <a:gd name="connsiteX15" fmla="*/ 256975 w 286872"/>
              <a:gd name="connsiteY15" fmla="*/ 252610 h 286900"/>
              <a:gd name="connsiteX16" fmla="*/ 256975 w 286872"/>
              <a:gd name="connsiteY16" fmla="*/ 279283 h 286900"/>
              <a:gd name="connsiteX17" fmla="*/ 230802 w 286872"/>
              <a:gd name="connsiteY17" fmla="*/ 279283 h 286900"/>
              <a:gd name="connsiteX18" fmla="*/ 230802 w 286872"/>
              <a:gd name="connsiteY18" fmla="*/ 128998 h 286900"/>
              <a:gd name="connsiteX19" fmla="*/ 228718 w 286872"/>
              <a:gd name="connsiteY19" fmla="*/ 125608 h 286900"/>
              <a:gd name="connsiteX20" fmla="*/ 192126 w 286872"/>
              <a:gd name="connsiteY20" fmla="*/ 107381 h 286900"/>
              <a:gd name="connsiteX21" fmla="*/ 192126 w 286872"/>
              <a:gd name="connsiteY21" fmla="*/ 80736 h 286900"/>
              <a:gd name="connsiteX22" fmla="*/ 189347 w 286872"/>
              <a:gd name="connsiteY22" fmla="*/ 77097 h 286900"/>
              <a:gd name="connsiteX23" fmla="*/ 124666 w 286872"/>
              <a:gd name="connsiteY23" fmla="*/ 58620 h 286900"/>
              <a:gd name="connsiteX24" fmla="*/ 124666 w 286872"/>
              <a:gd name="connsiteY24" fmla="*/ 3746 h 286900"/>
              <a:gd name="connsiteX25" fmla="*/ 120859 w 286872"/>
              <a:gd name="connsiteY25" fmla="*/ -5 h 286900"/>
              <a:gd name="connsiteX26" fmla="*/ 120804 w 286872"/>
              <a:gd name="connsiteY26" fmla="*/ -5 h 286900"/>
              <a:gd name="connsiteX27" fmla="*/ 117108 w 286872"/>
              <a:gd name="connsiteY27" fmla="*/ 279338 h 286900"/>
              <a:gd name="connsiteX28" fmla="*/ 28199 w 286872"/>
              <a:gd name="connsiteY28" fmla="*/ 279338 h 286900"/>
              <a:gd name="connsiteX29" fmla="*/ 28199 w 286872"/>
              <a:gd name="connsiteY29" fmla="*/ 267613 h 286900"/>
              <a:gd name="connsiteX30" fmla="*/ 71542 w 286872"/>
              <a:gd name="connsiteY30" fmla="*/ 267613 h 286900"/>
              <a:gd name="connsiteX31" fmla="*/ 71542 w 286872"/>
              <a:gd name="connsiteY31" fmla="*/ 260056 h 286900"/>
              <a:gd name="connsiteX32" fmla="*/ 28199 w 286872"/>
              <a:gd name="connsiteY32" fmla="*/ 260056 h 286900"/>
              <a:gd name="connsiteX33" fmla="*/ 28199 w 286872"/>
              <a:gd name="connsiteY33" fmla="*/ 238718 h 286900"/>
              <a:gd name="connsiteX34" fmla="*/ 71542 w 286872"/>
              <a:gd name="connsiteY34" fmla="*/ 238718 h 286900"/>
              <a:gd name="connsiteX35" fmla="*/ 71542 w 286872"/>
              <a:gd name="connsiteY35" fmla="*/ 231160 h 286900"/>
              <a:gd name="connsiteX36" fmla="*/ 28199 w 286872"/>
              <a:gd name="connsiteY36" fmla="*/ 231160 h 286900"/>
              <a:gd name="connsiteX37" fmla="*/ 28199 w 286872"/>
              <a:gd name="connsiteY37" fmla="*/ 209822 h 286900"/>
              <a:gd name="connsiteX38" fmla="*/ 71542 w 286872"/>
              <a:gd name="connsiteY38" fmla="*/ 209822 h 286900"/>
              <a:gd name="connsiteX39" fmla="*/ 71542 w 286872"/>
              <a:gd name="connsiteY39" fmla="*/ 202265 h 286900"/>
              <a:gd name="connsiteX40" fmla="*/ 28199 w 286872"/>
              <a:gd name="connsiteY40" fmla="*/ 202265 h 286900"/>
              <a:gd name="connsiteX41" fmla="*/ 28199 w 286872"/>
              <a:gd name="connsiteY41" fmla="*/ 180926 h 286900"/>
              <a:gd name="connsiteX42" fmla="*/ 71542 w 286872"/>
              <a:gd name="connsiteY42" fmla="*/ 180926 h 286900"/>
              <a:gd name="connsiteX43" fmla="*/ 71542 w 286872"/>
              <a:gd name="connsiteY43" fmla="*/ 173369 h 286900"/>
              <a:gd name="connsiteX44" fmla="*/ 28199 w 286872"/>
              <a:gd name="connsiteY44" fmla="*/ 173369 h 286900"/>
              <a:gd name="connsiteX45" fmla="*/ 28199 w 286872"/>
              <a:gd name="connsiteY45" fmla="*/ 152031 h 286900"/>
              <a:gd name="connsiteX46" fmla="*/ 71542 w 286872"/>
              <a:gd name="connsiteY46" fmla="*/ 152031 h 286900"/>
              <a:gd name="connsiteX47" fmla="*/ 71542 w 286872"/>
              <a:gd name="connsiteY47" fmla="*/ 144473 h 286900"/>
              <a:gd name="connsiteX48" fmla="*/ 28199 w 286872"/>
              <a:gd name="connsiteY48" fmla="*/ 144473 h 286900"/>
              <a:gd name="connsiteX49" fmla="*/ 28199 w 286872"/>
              <a:gd name="connsiteY49" fmla="*/ 123135 h 286900"/>
              <a:gd name="connsiteX50" fmla="*/ 71542 w 286872"/>
              <a:gd name="connsiteY50" fmla="*/ 123135 h 286900"/>
              <a:gd name="connsiteX51" fmla="*/ 71542 w 286872"/>
              <a:gd name="connsiteY51" fmla="*/ 115578 h 286900"/>
              <a:gd name="connsiteX52" fmla="*/ 28199 w 286872"/>
              <a:gd name="connsiteY52" fmla="*/ 115578 h 286900"/>
              <a:gd name="connsiteX53" fmla="*/ 28199 w 286872"/>
              <a:gd name="connsiteY53" fmla="*/ 94239 h 286900"/>
              <a:gd name="connsiteX54" fmla="*/ 71542 w 286872"/>
              <a:gd name="connsiteY54" fmla="*/ 94239 h 286900"/>
              <a:gd name="connsiteX55" fmla="*/ 71542 w 286872"/>
              <a:gd name="connsiteY55" fmla="*/ 86682 h 286900"/>
              <a:gd name="connsiteX56" fmla="*/ 28199 w 286872"/>
              <a:gd name="connsiteY56" fmla="*/ 86682 h 286900"/>
              <a:gd name="connsiteX57" fmla="*/ 28199 w 286872"/>
              <a:gd name="connsiteY57" fmla="*/ 65344 h 286900"/>
              <a:gd name="connsiteX58" fmla="*/ 71542 w 286872"/>
              <a:gd name="connsiteY58" fmla="*/ 65344 h 286900"/>
              <a:gd name="connsiteX59" fmla="*/ 71542 w 286872"/>
              <a:gd name="connsiteY59" fmla="*/ 57786 h 286900"/>
              <a:gd name="connsiteX60" fmla="*/ 28199 w 286872"/>
              <a:gd name="connsiteY60" fmla="*/ 57786 h 286900"/>
              <a:gd name="connsiteX61" fmla="*/ 28199 w 286872"/>
              <a:gd name="connsiteY61" fmla="*/ 36420 h 286900"/>
              <a:gd name="connsiteX62" fmla="*/ 71542 w 286872"/>
              <a:gd name="connsiteY62" fmla="*/ 36420 h 286900"/>
              <a:gd name="connsiteX63" fmla="*/ 71542 w 286872"/>
              <a:gd name="connsiteY63" fmla="*/ 28891 h 286900"/>
              <a:gd name="connsiteX64" fmla="*/ 28199 w 286872"/>
              <a:gd name="connsiteY64" fmla="*/ 28891 h 286900"/>
              <a:gd name="connsiteX65" fmla="*/ 28199 w 286872"/>
              <a:gd name="connsiteY65" fmla="*/ 7525 h 286900"/>
              <a:gd name="connsiteX66" fmla="*/ 117108 w 286872"/>
              <a:gd name="connsiteY66" fmla="*/ 7525 h 286900"/>
              <a:gd name="connsiteX67" fmla="*/ 255002 w 286872"/>
              <a:gd name="connsiteY67" fmla="*/ 243219 h 286900"/>
              <a:gd name="connsiteX68" fmla="*/ 249889 w 286872"/>
              <a:gd name="connsiteY68" fmla="*/ 230077 h 286900"/>
              <a:gd name="connsiteX69" fmla="*/ 260559 w 286872"/>
              <a:gd name="connsiteY69" fmla="*/ 214601 h 286900"/>
              <a:gd name="connsiteX70" fmla="*/ 271228 w 286872"/>
              <a:gd name="connsiteY70" fmla="*/ 230105 h 286900"/>
              <a:gd name="connsiteX71" fmla="*/ 266115 w 286872"/>
              <a:gd name="connsiteY71" fmla="*/ 243219 h 286900"/>
              <a:gd name="connsiteX72" fmla="*/ 264337 w 286872"/>
              <a:gd name="connsiteY72" fmla="*/ 245025 h 286900"/>
              <a:gd name="connsiteX73" fmla="*/ 264337 w 286872"/>
              <a:gd name="connsiteY73" fmla="*/ 235967 h 286900"/>
              <a:gd name="connsiteX74" fmla="*/ 256780 w 286872"/>
              <a:gd name="connsiteY74" fmla="*/ 235967 h 286900"/>
              <a:gd name="connsiteX75" fmla="*/ 256780 w 286872"/>
              <a:gd name="connsiteY75" fmla="*/ 245025 h 286900"/>
              <a:gd name="connsiteX76" fmla="*/ 192126 w 286872"/>
              <a:gd name="connsiteY76" fmla="*/ 267613 h 286900"/>
              <a:gd name="connsiteX77" fmla="*/ 206574 w 286872"/>
              <a:gd name="connsiteY77" fmla="*/ 267613 h 286900"/>
              <a:gd name="connsiteX78" fmla="*/ 206574 w 286872"/>
              <a:gd name="connsiteY78" fmla="*/ 260056 h 286900"/>
              <a:gd name="connsiteX79" fmla="*/ 192126 w 286872"/>
              <a:gd name="connsiteY79" fmla="*/ 260056 h 286900"/>
              <a:gd name="connsiteX80" fmla="*/ 192126 w 286872"/>
              <a:gd name="connsiteY80" fmla="*/ 238718 h 286900"/>
              <a:gd name="connsiteX81" fmla="*/ 206574 w 286872"/>
              <a:gd name="connsiteY81" fmla="*/ 238718 h 286900"/>
              <a:gd name="connsiteX82" fmla="*/ 206574 w 286872"/>
              <a:gd name="connsiteY82" fmla="*/ 231160 h 286900"/>
              <a:gd name="connsiteX83" fmla="*/ 192126 w 286872"/>
              <a:gd name="connsiteY83" fmla="*/ 231160 h 286900"/>
              <a:gd name="connsiteX84" fmla="*/ 192126 w 286872"/>
              <a:gd name="connsiteY84" fmla="*/ 209822 h 286900"/>
              <a:gd name="connsiteX85" fmla="*/ 206574 w 286872"/>
              <a:gd name="connsiteY85" fmla="*/ 209822 h 286900"/>
              <a:gd name="connsiteX86" fmla="*/ 206574 w 286872"/>
              <a:gd name="connsiteY86" fmla="*/ 202265 h 286900"/>
              <a:gd name="connsiteX87" fmla="*/ 192126 w 286872"/>
              <a:gd name="connsiteY87" fmla="*/ 202265 h 286900"/>
              <a:gd name="connsiteX88" fmla="*/ 192126 w 286872"/>
              <a:gd name="connsiteY88" fmla="*/ 180926 h 286900"/>
              <a:gd name="connsiteX89" fmla="*/ 206574 w 286872"/>
              <a:gd name="connsiteY89" fmla="*/ 180926 h 286900"/>
              <a:gd name="connsiteX90" fmla="*/ 206574 w 286872"/>
              <a:gd name="connsiteY90" fmla="*/ 173369 h 286900"/>
              <a:gd name="connsiteX91" fmla="*/ 192126 w 286872"/>
              <a:gd name="connsiteY91" fmla="*/ 173369 h 286900"/>
              <a:gd name="connsiteX92" fmla="*/ 192126 w 286872"/>
              <a:gd name="connsiteY92" fmla="*/ 152031 h 286900"/>
              <a:gd name="connsiteX93" fmla="*/ 206574 w 286872"/>
              <a:gd name="connsiteY93" fmla="*/ 152031 h 286900"/>
              <a:gd name="connsiteX94" fmla="*/ 206574 w 286872"/>
              <a:gd name="connsiteY94" fmla="*/ 144473 h 286900"/>
              <a:gd name="connsiteX95" fmla="*/ 192126 w 286872"/>
              <a:gd name="connsiteY95" fmla="*/ 144473 h 286900"/>
              <a:gd name="connsiteX96" fmla="*/ 192126 w 286872"/>
              <a:gd name="connsiteY96" fmla="*/ 115828 h 286900"/>
              <a:gd name="connsiteX97" fmla="*/ 223105 w 286872"/>
              <a:gd name="connsiteY97" fmla="*/ 131331 h 286900"/>
              <a:gd name="connsiteX98" fmla="*/ 223105 w 286872"/>
              <a:gd name="connsiteY98" fmla="*/ 279338 h 286900"/>
              <a:gd name="connsiteX99" fmla="*/ 192126 w 286872"/>
              <a:gd name="connsiteY99" fmla="*/ 279338 h 286900"/>
              <a:gd name="connsiteX100" fmla="*/ 184569 w 286872"/>
              <a:gd name="connsiteY100" fmla="*/ 83654 h 286900"/>
              <a:gd name="connsiteX101" fmla="*/ 184569 w 286872"/>
              <a:gd name="connsiteY101" fmla="*/ 279338 h 286900"/>
              <a:gd name="connsiteX102" fmla="*/ 124693 w 286872"/>
              <a:gd name="connsiteY102" fmla="*/ 279338 h 286900"/>
              <a:gd name="connsiteX103" fmla="*/ 124693 w 286872"/>
              <a:gd name="connsiteY103" fmla="*/ 267613 h 286900"/>
              <a:gd name="connsiteX104" fmla="*/ 158396 w 286872"/>
              <a:gd name="connsiteY104" fmla="*/ 267613 h 286900"/>
              <a:gd name="connsiteX105" fmla="*/ 158396 w 286872"/>
              <a:gd name="connsiteY105" fmla="*/ 260056 h 286900"/>
              <a:gd name="connsiteX106" fmla="*/ 124693 w 286872"/>
              <a:gd name="connsiteY106" fmla="*/ 260056 h 286900"/>
              <a:gd name="connsiteX107" fmla="*/ 124693 w 286872"/>
              <a:gd name="connsiteY107" fmla="*/ 238718 h 286900"/>
              <a:gd name="connsiteX108" fmla="*/ 158396 w 286872"/>
              <a:gd name="connsiteY108" fmla="*/ 238718 h 286900"/>
              <a:gd name="connsiteX109" fmla="*/ 158396 w 286872"/>
              <a:gd name="connsiteY109" fmla="*/ 231160 h 286900"/>
              <a:gd name="connsiteX110" fmla="*/ 124693 w 286872"/>
              <a:gd name="connsiteY110" fmla="*/ 231160 h 286900"/>
              <a:gd name="connsiteX111" fmla="*/ 124693 w 286872"/>
              <a:gd name="connsiteY111" fmla="*/ 209822 h 286900"/>
              <a:gd name="connsiteX112" fmla="*/ 158396 w 286872"/>
              <a:gd name="connsiteY112" fmla="*/ 209822 h 286900"/>
              <a:gd name="connsiteX113" fmla="*/ 158396 w 286872"/>
              <a:gd name="connsiteY113" fmla="*/ 202265 h 286900"/>
              <a:gd name="connsiteX114" fmla="*/ 124693 w 286872"/>
              <a:gd name="connsiteY114" fmla="*/ 202265 h 286900"/>
              <a:gd name="connsiteX115" fmla="*/ 124693 w 286872"/>
              <a:gd name="connsiteY115" fmla="*/ 180926 h 286900"/>
              <a:gd name="connsiteX116" fmla="*/ 158396 w 286872"/>
              <a:gd name="connsiteY116" fmla="*/ 180926 h 286900"/>
              <a:gd name="connsiteX117" fmla="*/ 158396 w 286872"/>
              <a:gd name="connsiteY117" fmla="*/ 173369 h 286900"/>
              <a:gd name="connsiteX118" fmla="*/ 124693 w 286872"/>
              <a:gd name="connsiteY118" fmla="*/ 173369 h 286900"/>
              <a:gd name="connsiteX119" fmla="*/ 124693 w 286872"/>
              <a:gd name="connsiteY119" fmla="*/ 152031 h 286900"/>
              <a:gd name="connsiteX120" fmla="*/ 158396 w 286872"/>
              <a:gd name="connsiteY120" fmla="*/ 152031 h 286900"/>
              <a:gd name="connsiteX121" fmla="*/ 158396 w 286872"/>
              <a:gd name="connsiteY121" fmla="*/ 144473 h 286900"/>
              <a:gd name="connsiteX122" fmla="*/ 124693 w 286872"/>
              <a:gd name="connsiteY122" fmla="*/ 144473 h 286900"/>
              <a:gd name="connsiteX123" fmla="*/ 124693 w 286872"/>
              <a:gd name="connsiteY123" fmla="*/ 123135 h 286900"/>
              <a:gd name="connsiteX124" fmla="*/ 158396 w 286872"/>
              <a:gd name="connsiteY124" fmla="*/ 123135 h 286900"/>
              <a:gd name="connsiteX125" fmla="*/ 158396 w 286872"/>
              <a:gd name="connsiteY125" fmla="*/ 115578 h 286900"/>
              <a:gd name="connsiteX126" fmla="*/ 124693 w 286872"/>
              <a:gd name="connsiteY126" fmla="*/ 115578 h 286900"/>
              <a:gd name="connsiteX127" fmla="*/ 124693 w 286872"/>
              <a:gd name="connsiteY127" fmla="*/ 94239 h 286900"/>
              <a:gd name="connsiteX128" fmla="*/ 158396 w 286872"/>
              <a:gd name="connsiteY128" fmla="*/ 94239 h 286900"/>
              <a:gd name="connsiteX129" fmla="*/ 158396 w 286872"/>
              <a:gd name="connsiteY129" fmla="*/ 86682 h 286900"/>
              <a:gd name="connsiteX130" fmla="*/ 124693 w 286872"/>
              <a:gd name="connsiteY130" fmla="*/ 86682 h 286900"/>
              <a:gd name="connsiteX131" fmla="*/ 124693 w 286872"/>
              <a:gd name="connsiteY131" fmla="*/ 66566 h 28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86872" h="286900">
                <a:moveTo>
                  <a:pt x="120804" y="-5"/>
                </a:moveTo>
                <a:lnTo>
                  <a:pt x="24476" y="-5"/>
                </a:lnTo>
                <a:cubicBezTo>
                  <a:pt x="22392" y="-5"/>
                  <a:pt x="20725" y="1671"/>
                  <a:pt x="20697" y="3746"/>
                </a:cubicBezTo>
                <a:lnTo>
                  <a:pt x="20697" y="279338"/>
                </a:lnTo>
                <a:lnTo>
                  <a:pt x="1442" y="279338"/>
                </a:lnTo>
                <a:lnTo>
                  <a:pt x="1442" y="286896"/>
                </a:lnTo>
                <a:lnTo>
                  <a:pt x="288315" y="286896"/>
                </a:lnTo>
                <a:lnTo>
                  <a:pt x="288315" y="279338"/>
                </a:lnTo>
                <a:lnTo>
                  <a:pt x="264365" y="279338"/>
                </a:lnTo>
                <a:lnTo>
                  <a:pt x="264365" y="252666"/>
                </a:lnTo>
                <a:lnTo>
                  <a:pt x="265004" y="252388"/>
                </a:lnTo>
                <a:cubicBezTo>
                  <a:pt x="273870" y="248665"/>
                  <a:pt x="279435" y="239762"/>
                  <a:pt x="278896" y="230160"/>
                </a:cubicBezTo>
                <a:cubicBezTo>
                  <a:pt x="278896" y="217407"/>
                  <a:pt x="270728" y="207071"/>
                  <a:pt x="260670" y="207071"/>
                </a:cubicBezTo>
                <a:cubicBezTo>
                  <a:pt x="250612" y="207071"/>
                  <a:pt x="242443" y="217407"/>
                  <a:pt x="242443" y="230105"/>
                </a:cubicBezTo>
                <a:cubicBezTo>
                  <a:pt x="241896" y="239710"/>
                  <a:pt x="247464" y="248615"/>
                  <a:pt x="256335" y="252332"/>
                </a:cubicBezTo>
                <a:lnTo>
                  <a:pt x="256975" y="252610"/>
                </a:lnTo>
                <a:lnTo>
                  <a:pt x="256975" y="279283"/>
                </a:lnTo>
                <a:lnTo>
                  <a:pt x="230802" y="279283"/>
                </a:lnTo>
                <a:lnTo>
                  <a:pt x="230802" y="128998"/>
                </a:lnTo>
                <a:cubicBezTo>
                  <a:pt x="230818" y="127561"/>
                  <a:pt x="230010" y="126241"/>
                  <a:pt x="228718" y="125608"/>
                </a:cubicBezTo>
                <a:lnTo>
                  <a:pt x="192126" y="107381"/>
                </a:lnTo>
                <a:lnTo>
                  <a:pt x="192126" y="80736"/>
                </a:lnTo>
                <a:cubicBezTo>
                  <a:pt x="192106" y="79041"/>
                  <a:pt x="190976" y="77563"/>
                  <a:pt x="189347" y="77097"/>
                </a:cubicBezTo>
                <a:lnTo>
                  <a:pt x="124666" y="58620"/>
                </a:lnTo>
                <a:lnTo>
                  <a:pt x="124666" y="3746"/>
                </a:lnTo>
                <a:cubicBezTo>
                  <a:pt x="124638" y="1659"/>
                  <a:pt x="122943" y="-22"/>
                  <a:pt x="120859" y="-5"/>
                </a:cubicBezTo>
                <a:cubicBezTo>
                  <a:pt x="120831" y="-5"/>
                  <a:pt x="120831" y="-5"/>
                  <a:pt x="120804" y="-5"/>
                </a:cubicBezTo>
                <a:close/>
                <a:moveTo>
                  <a:pt x="117108" y="279338"/>
                </a:moveTo>
                <a:lnTo>
                  <a:pt x="28199" y="279338"/>
                </a:lnTo>
                <a:lnTo>
                  <a:pt x="28199" y="267613"/>
                </a:lnTo>
                <a:lnTo>
                  <a:pt x="71542" y="267613"/>
                </a:lnTo>
                <a:lnTo>
                  <a:pt x="71542" y="260056"/>
                </a:lnTo>
                <a:lnTo>
                  <a:pt x="28199" y="260056"/>
                </a:lnTo>
                <a:lnTo>
                  <a:pt x="28199" y="238718"/>
                </a:lnTo>
                <a:lnTo>
                  <a:pt x="71542" y="238718"/>
                </a:lnTo>
                <a:lnTo>
                  <a:pt x="71542" y="231160"/>
                </a:lnTo>
                <a:lnTo>
                  <a:pt x="28199" y="231160"/>
                </a:lnTo>
                <a:lnTo>
                  <a:pt x="28199" y="209822"/>
                </a:lnTo>
                <a:lnTo>
                  <a:pt x="71542" y="209822"/>
                </a:lnTo>
                <a:lnTo>
                  <a:pt x="71542" y="202265"/>
                </a:lnTo>
                <a:lnTo>
                  <a:pt x="28199" y="202265"/>
                </a:lnTo>
                <a:lnTo>
                  <a:pt x="28199" y="180926"/>
                </a:lnTo>
                <a:lnTo>
                  <a:pt x="71542" y="180926"/>
                </a:lnTo>
                <a:lnTo>
                  <a:pt x="71542" y="173369"/>
                </a:lnTo>
                <a:lnTo>
                  <a:pt x="28199" y="173369"/>
                </a:lnTo>
                <a:lnTo>
                  <a:pt x="28199" y="152031"/>
                </a:lnTo>
                <a:lnTo>
                  <a:pt x="71542" y="152031"/>
                </a:lnTo>
                <a:lnTo>
                  <a:pt x="71542" y="144473"/>
                </a:lnTo>
                <a:lnTo>
                  <a:pt x="28199" y="144473"/>
                </a:lnTo>
                <a:lnTo>
                  <a:pt x="28199" y="123135"/>
                </a:lnTo>
                <a:lnTo>
                  <a:pt x="71542" y="123135"/>
                </a:lnTo>
                <a:lnTo>
                  <a:pt x="71542" y="115578"/>
                </a:lnTo>
                <a:lnTo>
                  <a:pt x="28199" y="115578"/>
                </a:lnTo>
                <a:lnTo>
                  <a:pt x="28199" y="94239"/>
                </a:lnTo>
                <a:lnTo>
                  <a:pt x="71542" y="94239"/>
                </a:lnTo>
                <a:lnTo>
                  <a:pt x="71542" y="86682"/>
                </a:lnTo>
                <a:lnTo>
                  <a:pt x="28199" y="86682"/>
                </a:lnTo>
                <a:lnTo>
                  <a:pt x="28199" y="65344"/>
                </a:lnTo>
                <a:lnTo>
                  <a:pt x="71542" y="65344"/>
                </a:lnTo>
                <a:lnTo>
                  <a:pt x="71542" y="57786"/>
                </a:lnTo>
                <a:lnTo>
                  <a:pt x="28199" y="57786"/>
                </a:lnTo>
                <a:lnTo>
                  <a:pt x="28199" y="36420"/>
                </a:lnTo>
                <a:lnTo>
                  <a:pt x="71542" y="36420"/>
                </a:lnTo>
                <a:lnTo>
                  <a:pt x="71542" y="28891"/>
                </a:lnTo>
                <a:lnTo>
                  <a:pt x="28199" y="28891"/>
                </a:lnTo>
                <a:lnTo>
                  <a:pt x="28199" y="7525"/>
                </a:lnTo>
                <a:lnTo>
                  <a:pt x="117108" y="7525"/>
                </a:lnTo>
                <a:close/>
                <a:moveTo>
                  <a:pt x="255002" y="243219"/>
                </a:moveTo>
                <a:cubicBezTo>
                  <a:pt x="251579" y="239718"/>
                  <a:pt x="249734" y="234970"/>
                  <a:pt x="249889" y="230077"/>
                </a:cubicBezTo>
                <a:cubicBezTo>
                  <a:pt x="249889" y="221742"/>
                  <a:pt x="254779" y="214601"/>
                  <a:pt x="260559" y="214601"/>
                </a:cubicBezTo>
                <a:cubicBezTo>
                  <a:pt x="266338" y="214601"/>
                  <a:pt x="271228" y="221714"/>
                  <a:pt x="271228" y="230105"/>
                </a:cubicBezTo>
                <a:cubicBezTo>
                  <a:pt x="271378" y="234989"/>
                  <a:pt x="269530" y="239724"/>
                  <a:pt x="266115" y="243219"/>
                </a:cubicBezTo>
                <a:lnTo>
                  <a:pt x="264337" y="245025"/>
                </a:lnTo>
                <a:lnTo>
                  <a:pt x="264337" y="235967"/>
                </a:lnTo>
                <a:lnTo>
                  <a:pt x="256780" y="235967"/>
                </a:lnTo>
                <a:lnTo>
                  <a:pt x="256780" y="245025"/>
                </a:lnTo>
                <a:close/>
                <a:moveTo>
                  <a:pt x="192126" y="267613"/>
                </a:moveTo>
                <a:lnTo>
                  <a:pt x="206574" y="267613"/>
                </a:lnTo>
                <a:lnTo>
                  <a:pt x="206574" y="260056"/>
                </a:lnTo>
                <a:lnTo>
                  <a:pt x="192126" y="260056"/>
                </a:lnTo>
                <a:lnTo>
                  <a:pt x="192126" y="238718"/>
                </a:lnTo>
                <a:lnTo>
                  <a:pt x="206574" y="238718"/>
                </a:lnTo>
                <a:lnTo>
                  <a:pt x="206574" y="231160"/>
                </a:lnTo>
                <a:lnTo>
                  <a:pt x="192126" y="231160"/>
                </a:lnTo>
                <a:lnTo>
                  <a:pt x="192126" y="209822"/>
                </a:lnTo>
                <a:lnTo>
                  <a:pt x="206574" y="209822"/>
                </a:lnTo>
                <a:lnTo>
                  <a:pt x="206574" y="202265"/>
                </a:lnTo>
                <a:lnTo>
                  <a:pt x="192126" y="202265"/>
                </a:lnTo>
                <a:lnTo>
                  <a:pt x="192126" y="180926"/>
                </a:lnTo>
                <a:lnTo>
                  <a:pt x="206574" y="180926"/>
                </a:lnTo>
                <a:lnTo>
                  <a:pt x="206574" y="173369"/>
                </a:lnTo>
                <a:lnTo>
                  <a:pt x="192126" y="173369"/>
                </a:lnTo>
                <a:lnTo>
                  <a:pt x="192126" y="152031"/>
                </a:lnTo>
                <a:lnTo>
                  <a:pt x="206574" y="152031"/>
                </a:lnTo>
                <a:lnTo>
                  <a:pt x="206574" y="144473"/>
                </a:lnTo>
                <a:lnTo>
                  <a:pt x="192126" y="144473"/>
                </a:lnTo>
                <a:lnTo>
                  <a:pt x="192126" y="115828"/>
                </a:lnTo>
                <a:lnTo>
                  <a:pt x="223105" y="131331"/>
                </a:lnTo>
                <a:lnTo>
                  <a:pt x="223105" y="279338"/>
                </a:lnTo>
                <a:lnTo>
                  <a:pt x="192126" y="279338"/>
                </a:lnTo>
                <a:close/>
                <a:moveTo>
                  <a:pt x="184569" y="83654"/>
                </a:moveTo>
                <a:lnTo>
                  <a:pt x="184569" y="279338"/>
                </a:lnTo>
                <a:lnTo>
                  <a:pt x="124693" y="279338"/>
                </a:lnTo>
                <a:lnTo>
                  <a:pt x="124693" y="267613"/>
                </a:lnTo>
                <a:lnTo>
                  <a:pt x="158396" y="267613"/>
                </a:lnTo>
                <a:lnTo>
                  <a:pt x="158396" y="260056"/>
                </a:lnTo>
                <a:lnTo>
                  <a:pt x="124693" y="260056"/>
                </a:lnTo>
                <a:lnTo>
                  <a:pt x="124693" y="238718"/>
                </a:lnTo>
                <a:lnTo>
                  <a:pt x="158396" y="238718"/>
                </a:lnTo>
                <a:lnTo>
                  <a:pt x="158396" y="231160"/>
                </a:lnTo>
                <a:lnTo>
                  <a:pt x="124693" y="231160"/>
                </a:lnTo>
                <a:lnTo>
                  <a:pt x="124693" y="209822"/>
                </a:lnTo>
                <a:lnTo>
                  <a:pt x="158396" y="209822"/>
                </a:lnTo>
                <a:lnTo>
                  <a:pt x="158396" y="202265"/>
                </a:lnTo>
                <a:lnTo>
                  <a:pt x="124693" y="202265"/>
                </a:lnTo>
                <a:lnTo>
                  <a:pt x="124693" y="180926"/>
                </a:lnTo>
                <a:lnTo>
                  <a:pt x="158396" y="180926"/>
                </a:lnTo>
                <a:lnTo>
                  <a:pt x="158396" y="173369"/>
                </a:lnTo>
                <a:lnTo>
                  <a:pt x="124693" y="173369"/>
                </a:lnTo>
                <a:lnTo>
                  <a:pt x="124693" y="152031"/>
                </a:lnTo>
                <a:lnTo>
                  <a:pt x="158396" y="152031"/>
                </a:lnTo>
                <a:lnTo>
                  <a:pt x="158396" y="144473"/>
                </a:lnTo>
                <a:lnTo>
                  <a:pt x="124693" y="144473"/>
                </a:lnTo>
                <a:lnTo>
                  <a:pt x="124693" y="123135"/>
                </a:lnTo>
                <a:lnTo>
                  <a:pt x="158396" y="123135"/>
                </a:lnTo>
                <a:lnTo>
                  <a:pt x="158396" y="115578"/>
                </a:lnTo>
                <a:lnTo>
                  <a:pt x="124693" y="115578"/>
                </a:lnTo>
                <a:lnTo>
                  <a:pt x="124693" y="94239"/>
                </a:lnTo>
                <a:lnTo>
                  <a:pt x="158396" y="94239"/>
                </a:lnTo>
                <a:lnTo>
                  <a:pt x="158396" y="86682"/>
                </a:lnTo>
                <a:lnTo>
                  <a:pt x="124693" y="86682"/>
                </a:lnTo>
                <a:lnTo>
                  <a:pt x="124693" y="6656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777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1" name="תיבת טקסט 60">
            <a:extLst>
              <a:ext uri="{FF2B5EF4-FFF2-40B4-BE49-F238E27FC236}">
                <a16:creationId xmlns:a16="http://schemas.microsoft.com/office/drawing/2014/main" id="{4735F5DB-D180-4CB5-B8B7-F5186B855B1D}"/>
              </a:ext>
            </a:extLst>
          </p:cNvPr>
          <p:cNvSpPr txBox="1"/>
          <p:nvPr userDrawn="1"/>
        </p:nvSpPr>
        <p:spPr>
          <a:xfrm rot="16200000">
            <a:off x="10716011" y="1290071"/>
            <a:ext cx="2207894" cy="2221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1050" dirty="0">
                <a:solidFill>
                  <a:schemeClr val="bg1">
                    <a:lumMod val="65000"/>
                  </a:schemeClr>
                </a:solidFill>
                <a:effectLst/>
                <a:latin typeface="Afek 1.5 AAA Light" panose="00000400000000000000" pitchFamily="50" charset="-79"/>
                <a:ea typeface="Times New Roman" panose="02020603050405020304" pitchFamily="18" charset="0"/>
                <a:cs typeface="Afek 1.5 AAA Light" panose="00000400000000000000" pitchFamily="50" charset="-79"/>
              </a:rPr>
              <a:t>תוכנית יישום להפחתת פליטות </a:t>
            </a:r>
          </a:p>
        </p:txBody>
      </p:sp>
      <p:sp>
        <p:nvSpPr>
          <p:cNvPr id="62" name="אליפסה 61">
            <a:extLst>
              <a:ext uri="{FF2B5EF4-FFF2-40B4-BE49-F238E27FC236}">
                <a16:creationId xmlns:a16="http://schemas.microsoft.com/office/drawing/2014/main" id="{A7E5740B-4742-4C7A-929A-BDDEAC564F83}"/>
              </a:ext>
            </a:extLst>
          </p:cNvPr>
          <p:cNvSpPr/>
          <p:nvPr userDrawn="1"/>
        </p:nvSpPr>
        <p:spPr>
          <a:xfrm>
            <a:off x="11694663" y="2368033"/>
            <a:ext cx="250589" cy="250589"/>
          </a:xfrm>
          <a:prstGeom prst="ellipse">
            <a:avLst/>
          </a:prstGeom>
          <a:solidFill>
            <a:srgbClr val="0F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63" name="קבוצה 62">
            <a:extLst>
              <a:ext uri="{FF2B5EF4-FFF2-40B4-BE49-F238E27FC236}">
                <a16:creationId xmlns:a16="http://schemas.microsoft.com/office/drawing/2014/main" id="{61CCC077-6604-45E6-BB76-2755A8368DAF}"/>
              </a:ext>
            </a:extLst>
          </p:cNvPr>
          <p:cNvGrpSpPr/>
          <p:nvPr userDrawn="1"/>
        </p:nvGrpSpPr>
        <p:grpSpPr>
          <a:xfrm>
            <a:off x="11734603" y="2408452"/>
            <a:ext cx="170709" cy="169750"/>
            <a:chOff x="11756031" y="1751652"/>
            <a:chExt cx="323534" cy="321717"/>
          </a:xfrm>
          <a:solidFill>
            <a:schemeClr val="bg1"/>
          </a:solidFill>
        </p:grpSpPr>
        <p:sp>
          <p:nvSpPr>
            <p:cNvPr id="64" name="צורה חופשית: צורה 63">
              <a:extLst>
                <a:ext uri="{FF2B5EF4-FFF2-40B4-BE49-F238E27FC236}">
                  <a16:creationId xmlns:a16="http://schemas.microsoft.com/office/drawing/2014/main" id="{55FBD5ED-5406-4A1D-9984-788A41FC300E}"/>
                </a:ext>
              </a:extLst>
            </p:cNvPr>
            <p:cNvSpPr/>
            <p:nvPr/>
          </p:nvSpPr>
          <p:spPr>
            <a:xfrm>
              <a:off x="11837620" y="1801275"/>
              <a:ext cx="160370" cy="201825"/>
            </a:xfrm>
            <a:custGeom>
              <a:avLst/>
              <a:gdLst>
                <a:gd name="connsiteX0" fmla="*/ 81628 w 160370"/>
                <a:gd name="connsiteY0" fmla="*/ 201820 h 201825"/>
                <a:gd name="connsiteX1" fmla="*/ 151617 w 160370"/>
                <a:gd name="connsiteY1" fmla="*/ 131831 h 201825"/>
                <a:gd name="connsiteX2" fmla="*/ 151617 w 160370"/>
                <a:gd name="connsiteY2" fmla="*/ 89710 h 201825"/>
                <a:gd name="connsiteX3" fmla="*/ 147560 w 160370"/>
                <a:gd name="connsiteY3" fmla="*/ 85654 h 201825"/>
                <a:gd name="connsiteX4" fmla="*/ 143531 w 160370"/>
                <a:gd name="connsiteY4" fmla="*/ 89683 h 201825"/>
                <a:gd name="connsiteX5" fmla="*/ 143531 w 160370"/>
                <a:gd name="connsiteY5" fmla="*/ 89710 h 201825"/>
                <a:gd name="connsiteX6" fmla="*/ 143531 w 160370"/>
                <a:gd name="connsiteY6" fmla="*/ 131859 h 201825"/>
                <a:gd name="connsiteX7" fmla="*/ 81628 w 160370"/>
                <a:gd name="connsiteY7" fmla="*/ 193735 h 201825"/>
                <a:gd name="connsiteX8" fmla="*/ 19724 w 160370"/>
                <a:gd name="connsiteY8" fmla="*/ 131859 h 201825"/>
                <a:gd name="connsiteX9" fmla="*/ 19724 w 160370"/>
                <a:gd name="connsiteY9" fmla="*/ 69956 h 201825"/>
                <a:gd name="connsiteX10" fmla="*/ 157757 w 160370"/>
                <a:gd name="connsiteY10" fmla="*/ 69956 h 201825"/>
                <a:gd name="connsiteX11" fmla="*/ 161813 w 160370"/>
                <a:gd name="connsiteY11" fmla="*/ 65899 h 201825"/>
                <a:gd name="connsiteX12" fmla="*/ 157785 w 160370"/>
                <a:gd name="connsiteY12" fmla="*/ 61871 h 201825"/>
                <a:gd name="connsiteX13" fmla="*/ 157757 w 160370"/>
                <a:gd name="connsiteY13" fmla="*/ 61871 h 201825"/>
                <a:gd name="connsiteX14" fmla="*/ 127750 w 160370"/>
                <a:gd name="connsiteY14" fmla="*/ 61871 h 201825"/>
                <a:gd name="connsiteX15" fmla="*/ 127750 w 160370"/>
                <a:gd name="connsiteY15" fmla="*/ 4052 h 201825"/>
                <a:gd name="connsiteX16" fmla="*/ 123693 w 160370"/>
                <a:gd name="connsiteY16" fmla="*/ -5 h 201825"/>
                <a:gd name="connsiteX17" fmla="*/ 119637 w 160370"/>
                <a:gd name="connsiteY17" fmla="*/ 4052 h 201825"/>
                <a:gd name="connsiteX18" fmla="*/ 119637 w 160370"/>
                <a:gd name="connsiteY18" fmla="*/ 61871 h 201825"/>
                <a:gd name="connsiteX19" fmla="*/ 43452 w 160370"/>
                <a:gd name="connsiteY19" fmla="*/ 61871 h 201825"/>
                <a:gd name="connsiteX20" fmla="*/ 43452 w 160370"/>
                <a:gd name="connsiteY20" fmla="*/ 4052 h 201825"/>
                <a:gd name="connsiteX21" fmla="*/ 39396 w 160370"/>
                <a:gd name="connsiteY21" fmla="*/ -5 h 201825"/>
                <a:gd name="connsiteX22" fmla="*/ 35339 w 160370"/>
                <a:gd name="connsiteY22" fmla="*/ 4052 h 201825"/>
                <a:gd name="connsiteX23" fmla="*/ 35339 w 160370"/>
                <a:gd name="connsiteY23" fmla="*/ 61871 h 201825"/>
                <a:gd name="connsiteX24" fmla="*/ 5499 w 160370"/>
                <a:gd name="connsiteY24" fmla="*/ 61871 h 201825"/>
                <a:gd name="connsiteX25" fmla="*/ 1442 w 160370"/>
                <a:gd name="connsiteY25" fmla="*/ 65872 h 201825"/>
                <a:gd name="connsiteX26" fmla="*/ 1442 w 160370"/>
                <a:gd name="connsiteY26" fmla="*/ 65899 h 201825"/>
                <a:gd name="connsiteX27" fmla="*/ 5499 w 160370"/>
                <a:gd name="connsiteY27" fmla="*/ 69956 h 201825"/>
                <a:gd name="connsiteX28" fmla="*/ 11639 w 160370"/>
                <a:gd name="connsiteY28" fmla="*/ 69956 h 201825"/>
                <a:gd name="connsiteX29" fmla="*/ 11639 w 160370"/>
                <a:gd name="connsiteY29" fmla="*/ 131859 h 201825"/>
                <a:gd name="connsiteX30" fmla="*/ 81628 w 160370"/>
                <a:gd name="connsiteY30" fmla="*/ 201820 h 20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0370" h="201825">
                  <a:moveTo>
                    <a:pt x="81628" y="201820"/>
                  </a:moveTo>
                  <a:cubicBezTo>
                    <a:pt x="120262" y="201773"/>
                    <a:pt x="151569" y="170466"/>
                    <a:pt x="151617" y="131831"/>
                  </a:cubicBezTo>
                  <a:lnTo>
                    <a:pt x="151617" y="89710"/>
                  </a:lnTo>
                  <a:cubicBezTo>
                    <a:pt x="151617" y="87471"/>
                    <a:pt x="149799" y="85654"/>
                    <a:pt x="147560" y="85654"/>
                  </a:cubicBezTo>
                  <a:cubicBezTo>
                    <a:pt x="145334" y="85654"/>
                    <a:pt x="143531" y="87457"/>
                    <a:pt x="143531" y="89683"/>
                  </a:cubicBezTo>
                  <a:cubicBezTo>
                    <a:pt x="143531" y="89691"/>
                    <a:pt x="143531" y="89702"/>
                    <a:pt x="143531" y="89710"/>
                  </a:cubicBezTo>
                  <a:lnTo>
                    <a:pt x="143531" y="131859"/>
                  </a:lnTo>
                  <a:cubicBezTo>
                    <a:pt x="143484" y="166023"/>
                    <a:pt x="115791" y="193704"/>
                    <a:pt x="81628" y="193735"/>
                  </a:cubicBezTo>
                  <a:cubicBezTo>
                    <a:pt x="47453" y="193704"/>
                    <a:pt x="19780" y="166023"/>
                    <a:pt x="19724" y="131859"/>
                  </a:cubicBezTo>
                  <a:lnTo>
                    <a:pt x="19724" y="69956"/>
                  </a:lnTo>
                  <a:lnTo>
                    <a:pt x="157757" y="69956"/>
                  </a:lnTo>
                  <a:cubicBezTo>
                    <a:pt x="159996" y="69956"/>
                    <a:pt x="161813" y="68139"/>
                    <a:pt x="161813" y="65899"/>
                  </a:cubicBezTo>
                  <a:cubicBezTo>
                    <a:pt x="161813" y="63674"/>
                    <a:pt x="160010" y="61871"/>
                    <a:pt x="157785" y="61871"/>
                  </a:cubicBezTo>
                  <a:cubicBezTo>
                    <a:pt x="157776" y="61871"/>
                    <a:pt x="157765" y="61871"/>
                    <a:pt x="157757" y="61871"/>
                  </a:cubicBezTo>
                  <a:lnTo>
                    <a:pt x="127750" y="61871"/>
                  </a:lnTo>
                  <a:lnTo>
                    <a:pt x="127750" y="4052"/>
                  </a:lnTo>
                  <a:cubicBezTo>
                    <a:pt x="127750" y="1812"/>
                    <a:pt x="125933" y="-5"/>
                    <a:pt x="123693" y="-5"/>
                  </a:cubicBezTo>
                  <a:cubicBezTo>
                    <a:pt x="121454" y="-5"/>
                    <a:pt x="119637" y="1812"/>
                    <a:pt x="119637" y="4052"/>
                  </a:cubicBezTo>
                  <a:lnTo>
                    <a:pt x="119637" y="61871"/>
                  </a:lnTo>
                  <a:lnTo>
                    <a:pt x="43452" y="61871"/>
                  </a:lnTo>
                  <a:lnTo>
                    <a:pt x="43452" y="4052"/>
                  </a:lnTo>
                  <a:cubicBezTo>
                    <a:pt x="43452" y="1812"/>
                    <a:pt x="41646" y="-5"/>
                    <a:pt x="39396" y="-5"/>
                  </a:cubicBezTo>
                  <a:cubicBezTo>
                    <a:pt x="37145" y="-5"/>
                    <a:pt x="35339" y="1812"/>
                    <a:pt x="35339" y="4052"/>
                  </a:cubicBezTo>
                  <a:lnTo>
                    <a:pt x="35339" y="61871"/>
                  </a:lnTo>
                  <a:lnTo>
                    <a:pt x="5499" y="61871"/>
                  </a:lnTo>
                  <a:cubicBezTo>
                    <a:pt x="3276" y="61854"/>
                    <a:pt x="1470" y="63646"/>
                    <a:pt x="1442" y="65872"/>
                  </a:cubicBezTo>
                  <a:cubicBezTo>
                    <a:pt x="1442" y="65880"/>
                    <a:pt x="1442" y="65891"/>
                    <a:pt x="1442" y="65899"/>
                  </a:cubicBezTo>
                  <a:cubicBezTo>
                    <a:pt x="1442" y="68139"/>
                    <a:pt x="3248" y="69956"/>
                    <a:pt x="5499" y="69956"/>
                  </a:cubicBezTo>
                  <a:lnTo>
                    <a:pt x="11639" y="69956"/>
                  </a:lnTo>
                  <a:lnTo>
                    <a:pt x="11639" y="131859"/>
                  </a:lnTo>
                  <a:cubicBezTo>
                    <a:pt x="11695" y="170482"/>
                    <a:pt x="43008" y="201773"/>
                    <a:pt x="81628" y="201820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5" name="צורה חופשית: צורה 64">
              <a:extLst>
                <a:ext uri="{FF2B5EF4-FFF2-40B4-BE49-F238E27FC236}">
                  <a16:creationId xmlns:a16="http://schemas.microsoft.com/office/drawing/2014/main" id="{2E54B902-288F-4755-B893-E0BECF631BAC}"/>
                </a:ext>
              </a:extLst>
            </p:cNvPr>
            <p:cNvSpPr/>
            <p:nvPr/>
          </p:nvSpPr>
          <p:spPr>
            <a:xfrm>
              <a:off x="11897442" y="1893741"/>
              <a:ext cx="40733" cy="73350"/>
            </a:xfrm>
            <a:custGeom>
              <a:avLst/>
              <a:gdLst>
                <a:gd name="connsiteX0" fmla="*/ 5497 w 40733"/>
                <a:gd name="connsiteY0" fmla="*/ 40699 h 73350"/>
                <a:gd name="connsiteX1" fmla="*/ 31558 w 40733"/>
                <a:gd name="connsiteY1" fmla="*/ 40699 h 73350"/>
                <a:gd name="connsiteX2" fmla="*/ 18194 w 40733"/>
                <a:gd name="connsiteY2" fmla="*/ 67483 h 73350"/>
                <a:gd name="connsiteX3" fmla="*/ 18361 w 40733"/>
                <a:gd name="connsiteY3" fmla="*/ 71428 h 73350"/>
                <a:gd name="connsiteX4" fmla="*/ 21806 w 40733"/>
                <a:gd name="connsiteY4" fmla="*/ 73346 h 73350"/>
                <a:gd name="connsiteX5" fmla="*/ 25418 w 40733"/>
                <a:gd name="connsiteY5" fmla="*/ 71095 h 73350"/>
                <a:gd name="connsiteX6" fmla="*/ 41755 w 40733"/>
                <a:gd name="connsiteY6" fmla="*/ 38476 h 73350"/>
                <a:gd name="connsiteX7" fmla="*/ 41561 w 40733"/>
                <a:gd name="connsiteY7" fmla="*/ 34531 h 73350"/>
                <a:gd name="connsiteX8" fmla="*/ 38115 w 40733"/>
                <a:gd name="connsiteY8" fmla="*/ 32614 h 73350"/>
                <a:gd name="connsiteX9" fmla="*/ 12054 w 40733"/>
                <a:gd name="connsiteY9" fmla="*/ 32614 h 73350"/>
                <a:gd name="connsiteX10" fmla="*/ 25418 w 40733"/>
                <a:gd name="connsiteY10" fmla="*/ 5830 h 73350"/>
                <a:gd name="connsiteX11" fmla="*/ 25640 w 40733"/>
                <a:gd name="connsiteY11" fmla="*/ 2746 h 73350"/>
                <a:gd name="connsiteX12" fmla="*/ 23612 w 40733"/>
                <a:gd name="connsiteY12" fmla="*/ 412 h 73350"/>
                <a:gd name="connsiteX13" fmla="*/ 21806 w 40733"/>
                <a:gd name="connsiteY13" fmla="*/ -5 h 73350"/>
                <a:gd name="connsiteX14" fmla="*/ 18194 w 40733"/>
                <a:gd name="connsiteY14" fmla="*/ 2218 h 73350"/>
                <a:gd name="connsiteX15" fmla="*/ 1885 w 40733"/>
                <a:gd name="connsiteY15" fmla="*/ 34864 h 73350"/>
                <a:gd name="connsiteX16" fmla="*/ 2051 w 40733"/>
                <a:gd name="connsiteY16" fmla="*/ 38782 h 73350"/>
                <a:gd name="connsiteX17" fmla="*/ 5497 w 40733"/>
                <a:gd name="connsiteY17" fmla="*/ 40699 h 7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733" h="73350">
                  <a:moveTo>
                    <a:pt x="5497" y="40699"/>
                  </a:moveTo>
                  <a:lnTo>
                    <a:pt x="31558" y="40699"/>
                  </a:lnTo>
                  <a:lnTo>
                    <a:pt x="18194" y="67483"/>
                  </a:lnTo>
                  <a:cubicBezTo>
                    <a:pt x="17552" y="68736"/>
                    <a:pt x="17613" y="70234"/>
                    <a:pt x="18361" y="71428"/>
                  </a:cubicBezTo>
                  <a:cubicBezTo>
                    <a:pt x="19100" y="72620"/>
                    <a:pt x="20403" y="73346"/>
                    <a:pt x="21806" y="73346"/>
                  </a:cubicBezTo>
                  <a:cubicBezTo>
                    <a:pt x="23345" y="73357"/>
                    <a:pt x="24751" y="72481"/>
                    <a:pt x="25418" y="71095"/>
                  </a:cubicBezTo>
                  <a:lnTo>
                    <a:pt x="41755" y="38476"/>
                  </a:lnTo>
                  <a:cubicBezTo>
                    <a:pt x="42377" y="37218"/>
                    <a:pt x="42305" y="35723"/>
                    <a:pt x="41561" y="34531"/>
                  </a:cubicBezTo>
                  <a:cubicBezTo>
                    <a:pt x="40822" y="33339"/>
                    <a:pt x="39518" y="32614"/>
                    <a:pt x="38115" y="32614"/>
                  </a:cubicBezTo>
                  <a:lnTo>
                    <a:pt x="12054" y="32614"/>
                  </a:lnTo>
                  <a:lnTo>
                    <a:pt x="25418" y="5830"/>
                  </a:lnTo>
                  <a:cubicBezTo>
                    <a:pt x="25921" y="4879"/>
                    <a:pt x="26001" y="3760"/>
                    <a:pt x="25640" y="2746"/>
                  </a:cubicBezTo>
                  <a:cubicBezTo>
                    <a:pt x="25312" y="1723"/>
                    <a:pt x="24579" y="879"/>
                    <a:pt x="23612" y="412"/>
                  </a:cubicBezTo>
                  <a:cubicBezTo>
                    <a:pt x="23048" y="139"/>
                    <a:pt x="22431" y="-2"/>
                    <a:pt x="21806" y="-5"/>
                  </a:cubicBezTo>
                  <a:cubicBezTo>
                    <a:pt x="20278" y="-8"/>
                    <a:pt x="18880" y="851"/>
                    <a:pt x="18194" y="2218"/>
                  </a:cubicBezTo>
                  <a:lnTo>
                    <a:pt x="1885" y="34864"/>
                  </a:lnTo>
                  <a:cubicBezTo>
                    <a:pt x="1240" y="36106"/>
                    <a:pt x="1304" y="37598"/>
                    <a:pt x="2051" y="38782"/>
                  </a:cubicBezTo>
                  <a:cubicBezTo>
                    <a:pt x="2779" y="39985"/>
                    <a:pt x="4091" y="40716"/>
                    <a:pt x="5497" y="40699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6" name="צורה חופשית: צורה 65">
              <a:extLst>
                <a:ext uri="{FF2B5EF4-FFF2-40B4-BE49-F238E27FC236}">
                  <a16:creationId xmlns:a16="http://schemas.microsoft.com/office/drawing/2014/main" id="{96DA6176-BEA0-46CB-AE2B-416D19B0EB21}"/>
                </a:ext>
              </a:extLst>
            </p:cNvPr>
            <p:cNvSpPr/>
            <p:nvPr/>
          </p:nvSpPr>
          <p:spPr>
            <a:xfrm>
              <a:off x="11902191" y="1965281"/>
              <a:ext cx="167153" cy="108088"/>
            </a:xfrm>
            <a:custGeom>
              <a:avLst/>
              <a:gdLst>
                <a:gd name="connsiteX0" fmla="*/ 168342 w 167153"/>
                <a:gd name="connsiteY0" fmla="*/ 5529 h 108088"/>
                <a:gd name="connsiteX1" fmla="*/ 165981 w 167153"/>
                <a:gd name="connsiteY1" fmla="*/ 305 h 108088"/>
                <a:gd name="connsiteX2" fmla="*/ 162897 w 167153"/>
                <a:gd name="connsiteY2" fmla="*/ 305 h 108088"/>
                <a:gd name="connsiteX3" fmla="*/ 160757 w 167153"/>
                <a:gd name="connsiteY3" fmla="*/ 2556 h 108088"/>
                <a:gd name="connsiteX4" fmla="*/ 41646 w 167153"/>
                <a:gd name="connsiteY4" fmla="*/ 99801 h 108088"/>
                <a:gd name="connsiteX5" fmla="*/ 27337 w 167153"/>
                <a:gd name="connsiteY5" fmla="*/ 95800 h 108088"/>
                <a:gd name="connsiteX6" fmla="*/ 21113 w 167153"/>
                <a:gd name="connsiteY6" fmla="*/ 82325 h 108088"/>
                <a:gd name="connsiteX7" fmla="*/ 21113 w 167153"/>
                <a:gd name="connsiteY7" fmla="*/ 61598 h 108088"/>
                <a:gd name="connsiteX8" fmla="*/ 28615 w 167153"/>
                <a:gd name="connsiteY8" fmla="*/ 61598 h 108088"/>
                <a:gd name="connsiteX9" fmla="*/ 32672 w 167153"/>
                <a:gd name="connsiteY9" fmla="*/ 57541 h 108088"/>
                <a:gd name="connsiteX10" fmla="*/ 28615 w 167153"/>
                <a:gd name="connsiteY10" fmla="*/ 53485 h 108088"/>
                <a:gd name="connsiteX11" fmla="*/ 5499 w 167153"/>
                <a:gd name="connsiteY11" fmla="*/ 53485 h 108088"/>
                <a:gd name="connsiteX12" fmla="*/ 1442 w 167153"/>
                <a:gd name="connsiteY12" fmla="*/ 57541 h 108088"/>
                <a:gd name="connsiteX13" fmla="*/ 5499 w 167153"/>
                <a:gd name="connsiteY13" fmla="*/ 61598 h 108088"/>
                <a:gd name="connsiteX14" fmla="*/ 13001 w 167153"/>
                <a:gd name="connsiteY14" fmla="*/ 61598 h 108088"/>
                <a:gd name="connsiteX15" fmla="*/ 13001 w 167153"/>
                <a:gd name="connsiteY15" fmla="*/ 82269 h 108088"/>
                <a:gd name="connsiteX16" fmla="*/ 22086 w 167153"/>
                <a:gd name="connsiteY16" fmla="*/ 101913 h 108088"/>
                <a:gd name="connsiteX17" fmla="*/ 42924 w 167153"/>
                <a:gd name="connsiteY17" fmla="*/ 107747 h 108088"/>
                <a:gd name="connsiteX18" fmla="*/ 168342 w 167153"/>
                <a:gd name="connsiteY18" fmla="*/ 5529 h 10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153" h="108088">
                  <a:moveTo>
                    <a:pt x="168342" y="5529"/>
                  </a:moveTo>
                  <a:cubicBezTo>
                    <a:pt x="169115" y="3434"/>
                    <a:pt x="168062" y="1108"/>
                    <a:pt x="165981" y="305"/>
                  </a:cubicBezTo>
                  <a:cubicBezTo>
                    <a:pt x="164995" y="-108"/>
                    <a:pt x="163883" y="-108"/>
                    <a:pt x="162897" y="305"/>
                  </a:cubicBezTo>
                  <a:cubicBezTo>
                    <a:pt x="161913" y="742"/>
                    <a:pt x="161143" y="1553"/>
                    <a:pt x="160757" y="2556"/>
                  </a:cubicBezTo>
                  <a:cubicBezTo>
                    <a:pt x="141253" y="53904"/>
                    <a:pt x="95859" y="90966"/>
                    <a:pt x="41646" y="99801"/>
                  </a:cubicBezTo>
                  <a:cubicBezTo>
                    <a:pt x="36520" y="100632"/>
                    <a:pt x="31288" y="99168"/>
                    <a:pt x="27337" y="95800"/>
                  </a:cubicBezTo>
                  <a:cubicBezTo>
                    <a:pt x="23378" y="92444"/>
                    <a:pt x="21102" y="87515"/>
                    <a:pt x="21113" y="82325"/>
                  </a:cubicBezTo>
                  <a:lnTo>
                    <a:pt x="21113" y="61598"/>
                  </a:lnTo>
                  <a:lnTo>
                    <a:pt x="28615" y="61598"/>
                  </a:lnTo>
                  <a:cubicBezTo>
                    <a:pt x="30855" y="61598"/>
                    <a:pt x="32672" y="59781"/>
                    <a:pt x="32672" y="57541"/>
                  </a:cubicBezTo>
                  <a:cubicBezTo>
                    <a:pt x="32658" y="55307"/>
                    <a:pt x="30849" y="53499"/>
                    <a:pt x="28615" y="53485"/>
                  </a:cubicBezTo>
                  <a:lnTo>
                    <a:pt x="5499" y="53485"/>
                  </a:lnTo>
                  <a:cubicBezTo>
                    <a:pt x="3265" y="53499"/>
                    <a:pt x="1456" y="55307"/>
                    <a:pt x="1442" y="57541"/>
                  </a:cubicBezTo>
                  <a:cubicBezTo>
                    <a:pt x="1442" y="59781"/>
                    <a:pt x="3259" y="61598"/>
                    <a:pt x="5499" y="61598"/>
                  </a:cubicBezTo>
                  <a:lnTo>
                    <a:pt x="13001" y="61598"/>
                  </a:lnTo>
                  <a:lnTo>
                    <a:pt x="13001" y="82269"/>
                  </a:lnTo>
                  <a:cubicBezTo>
                    <a:pt x="12998" y="89835"/>
                    <a:pt x="16321" y="97017"/>
                    <a:pt x="22086" y="101913"/>
                  </a:cubicBezTo>
                  <a:cubicBezTo>
                    <a:pt x="27832" y="106833"/>
                    <a:pt x="35459" y="108967"/>
                    <a:pt x="42924" y="107747"/>
                  </a:cubicBezTo>
                  <a:cubicBezTo>
                    <a:pt x="99965" y="98473"/>
                    <a:pt x="147752" y="59525"/>
                    <a:pt x="168342" y="5529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7" name="צורה חופשית: צורה 66">
              <a:extLst>
                <a:ext uri="{FF2B5EF4-FFF2-40B4-BE49-F238E27FC236}">
                  <a16:creationId xmlns:a16="http://schemas.microsoft.com/office/drawing/2014/main" id="{49EF8613-498C-4464-9E99-14558C3587F5}"/>
                </a:ext>
              </a:extLst>
            </p:cNvPr>
            <p:cNvSpPr/>
            <p:nvPr/>
          </p:nvSpPr>
          <p:spPr>
            <a:xfrm>
              <a:off x="12067291" y="1942975"/>
              <a:ext cx="8739" cy="10899"/>
            </a:xfrm>
            <a:custGeom>
              <a:avLst/>
              <a:gdLst>
                <a:gd name="connsiteX0" fmla="*/ 7632 w 8739"/>
                <a:gd name="connsiteY0" fmla="*/ 10108 h 10899"/>
                <a:gd name="connsiteX1" fmla="*/ 9438 w 8739"/>
                <a:gd name="connsiteY1" fmla="*/ 7580 h 10899"/>
                <a:gd name="connsiteX2" fmla="*/ 10077 w 8739"/>
                <a:gd name="connsiteY2" fmla="*/ 4802 h 10899"/>
                <a:gd name="connsiteX3" fmla="*/ 9521 w 8739"/>
                <a:gd name="connsiteY3" fmla="*/ 1745 h 10899"/>
                <a:gd name="connsiteX4" fmla="*/ 6993 w 8739"/>
                <a:gd name="connsiteY4" fmla="*/ -5 h 10899"/>
                <a:gd name="connsiteX5" fmla="*/ 6132 w 8739"/>
                <a:gd name="connsiteY5" fmla="*/ -5 h 10899"/>
                <a:gd name="connsiteX6" fmla="*/ 2158 w 8739"/>
                <a:gd name="connsiteY6" fmla="*/ 3190 h 10899"/>
                <a:gd name="connsiteX7" fmla="*/ 1547 w 8739"/>
                <a:gd name="connsiteY7" fmla="*/ 5969 h 10899"/>
                <a:gd name="connsiteX8" fmla="*/ 4576 w 8739"/>
                <a:gd name="connsiteY8" fmla="*/ 10831 h 10899"/>
                <a:gd name="connsiteX9" fmla="*/ 7632 w 8739"/>
                <a:gd name="connsiteY9" fmla="*/ 10108 h 1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39" h="10899">
                  <a:moveTo>
                    <a:pt x="7632" y="10108"/>
                  </a:moveTo>
                  <a:cubicBezTo>
                    <a:pt x="8543" y="9536"/>
                    <a:pt x="9193" y="8628"/>
                    <a:pt x="9438" y="7580"/>
                  </a:cubicBezTo>
                  <a:cubicBezTo>
                    <a:pt x="9660" y="6635"/>
                    <a:pt x="9882" y="5663"/>
                    <a:pt x="10077" y="4802"/>
                  </a:cubicBezTo>
                  <a:cubicBezTo>
                    <a:pt x="10327" y="3751"/>
                    <a:pt x="10127" y="2643"/>
                    <a:pt x="9521" y="1745"/>
                  </a:cubicBezTo>
                  <a:cubicBezTo>
                    <a:pt x="8946" y="848"/>
                    <a:pt x="8035" y="217"/>
                    <a:pt x="6993" y="-5"/>
                  </a:cubicBezTo>
                  <a:lnTo>
                    <a:pt x="6132" y="-5"/>
                  </a:lnTo>
                  <a:cubicBezTo>
                    <a:pt x="4220" y="-11"/>
                    <a:pt x="2564" y="1323"/>
                    <a:pt x="2158" y="3190"/>
                  </a:cubicBezTo>
                  <a:cubicBezTo>
                    <a:pt x="1964" y="4079"/>
                    <a:pt x="1769" y="4996"/>
                    <a:pt x="1547" y="5969"/>
                  </a:cubicBezTo>
                  <a:cubicBezTo>
                    <a:pt x="1044" y="8147"/>
                    <a:pt x="2400" y="10322"/>
                    <a:pt x="4576" y="10831"/>
                  </a:cubicBezTo>
                  <a:cubicBezTo>
                    <a:pt x="5651" y="11028"/>
                    <a:pt x="6760" y="10764"/>
                    <a:pt x="7632" y="10108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8" name="צורה חופשית: צורה 67">
              <a:extLst>
                <a:ext uri="{FF2B5EF4-FFF2-40B4-BE49-F238E27FC236}">
                  <a16:creationId xmlns:a16="http://schemas.microsoft.com/office/drawing/2014/main" id="{AE12F1B3-A3FD-44DD-A8DE-733EF52E9AB0}"/>
                </a:ext>
              </a:extLst>
            </p:cNvPr>
            <p:cNvSpPr/>
            <p:nvPr/>
          </p:nvSpPr>
          <p:spPr>
            <a:xfrm>
              <a:off x="11756031" y="1751652"/>
              <a:ext cx="323534" cy="290707"/>
            </a:xfrm>
            <a:custGeom>
              <a:avLst/>
              <a:gdLst>
                <a:gd name="connsiteX0" fmla="*/ 163217 w 323534"/>
                <a:gd name="connsiteY0" fmla="*/ -5 h 290707"/>
                <a:gd name="connsiteX1" fmla="*/ 48829 w 323534"/>
                <a:gd name="connsiteY1" fmla="*/ 47534 h 290707"/>
                <a:gd name="connsiteX2" fmla="*/ 1762 w 323534"/>
                <a:gd name="connsiteY2" fmla="*/ 172091 h 290707"/>
                <a:gd name="connsiteX3" fmla="*/ 64443 w 323534"/>
                <a:gd name="connsiteY3" fmla="*/ 289869 h 290707"/>
                <a:gd name="connsiteX4" fmla="*/ 66916 w 323534"/>
                <a:gd name="connsiteY4" fmla="*/ 290702 h 290707"/>
                <a:gd name="connsiteX5" fmla="*/ 70751 w 323534"/>
                <a:gd name="connsiteY5" fmla="*/ 287924 h 290707"/>
                <a:gd name="connsiteX6" fmla="*/ 69389 w 323534"/>
                <a:gd name="connsiteY6" fmla="*/ 283423 h 290707"/>
                <a:gd name="connsiteX7" fmla="*/ 9542 w 323534"/>
                <a:gd name="connsiteY7" fmla="*/ 161950 h 290707"/>
                <a:gd name="connsiteX8" fmla="*/ 54525 w 323534"/>
                <a:gd name="connsiteY8" fmla="*/ 53202 h 290707"/>
                <a:gd name="connsiteX9" fmla="*/ 163217 w 323534"/>
                <a:gd name="connsiteY9" fmla="*/ 8053 h 290707"/>
                <a:gd name="connsiteX10" fmla="*/ 316892 w 323534"/>
                <a:gd name="connsiteY10" fmla="*/ 161728 h 290707"/>
                <a:gd name="connsiteX11" fmla="*/ 320920 w 323534"/>
                <a:gd name="connsiteY11" fmla="*/ 165784 h 290707"/>
                <a:gd name="connsiteX12" fmla="*/ 324977 w 323534"/>
                <a:gd name="connsiteY12" fmla="*/ 161728 h 290707"/>
                <a:gd name="connsiteX13" fmla="*/ 163217 w 323534"/>
                <a:gd name="connsiteY13" fmla="*/ -5 h 29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3534" h="290707">
                  <a:moveTo>
                    <a:pt x="163217" y="-5"/>
                  </a:moveTo>
                  <a:cubicBezTo>
                    <a:pt x="120262" y="-80"/>
                    <a:pt x="79086" y="17038"/>
                    <a:pt x="48829" y="47534"/>
                  </a:cubicBezTo>
                  <a:cubicBezTo>
                    <a:pt x="15988" y="80372"/>
                    <a:pt x="-1155" y="125741"/>
                    <a:pt x="1762" y="172091"/>
                  </a:cubicBezTo>
                  <a:cubicBezTo>
                    <a:pt x="4791" y="218530"/>
                    <a:pt x="27601" y="261429"/>
                    <a:pt x="64443" y="289869"/>
                  </a:cubicBezTo>
                  <a:cubicBezTo>
                    <a:pt x="65138" y="290416"/>
                    <a:pt x="66027" y="290711"/>
                    <a:pt x="66916" y="290702"/>
                  </a:cubicBezTo>
                  <a:cubicBezTo>
                    <a:pt x="68667" y="290722"/>
                    <a:pt x="70223" y="289594"/>
                    <a:pt x="70751" y="287924"/>
                  </a:cubicBezTo>
                  <a:cubicBezTo>
                    <a:pt x="71334" y="286287"/>
                    <a:pt x="70778" y="284459"/>
                    <a:pt x="69389" y="283423"/>
                  </a:cubicBezTo>
                  <a:cubicBezTo>
                    <a:pt x="31603" y="254463"/>
                    <a:pt x="9486" y="209553"/>
                    <a:pt x="9542" y="161950"/>
                  </a:cubicBezTo>
                  <a:cubicBezTo>
                    <a:pt x="9431" y="121149"/>
                    <a:pt x="25601" y="81992"/>
                    <a:pt x="54525" y="53202"/>
                  </a:cubicBezTo>
                  <a:cubicBezTo>
                    <a:pt x="83253" y="24229"/>
                    <a:pt x="122402" y="7969"/>
                    <a:pt x="163217" y="8053"/>
                  </a:cubicBezTo>
                  <a:cubicBezTo>
                    <a:pt x="248045" y="8161"/>
                    <a:pt x="316783" y="76899"/>
                    <a:pt x="316892" y="161728"/>
                  </a:cubicBezTo>
                  <a:cubicBezTo>
                    <a:pt x="316892" y="163956"/>
                    <a:pt x="318692" y="165770"/>
                    <a:pt x="320920" y="165784"/>
                  </a:cubicBezTo>
                  <a:cubicBezTo>
                    <a:pt x="323160" y="165784"/>
                    <a:pt x="324977" y="163967"/>
                    <a:pt x="324977" y="161728"/>
                  </a:cubicBezTo>
                  <a:cubicBezTo>
                    <a:pt x="324854" y="72446"/>
                    <a:pt x="252499" y="104"/>
                    <a:pt x="163217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pic>
        <p:nvPicPr>
          <p:cNvPr id="30" name="גרפיקה 29">
            <a:extLst>
              <a:ext uri="{FF2B5EF4-FFF2-40B4-BE49-F238E27FC236}">
                <a16:creationId xmlns:a16="http://schemas.microsoft.com/office/drawing/2014/main" id="{EA5A7323-44FB-434B-A653-243E188C13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73907" y="5914366"/>
            <a:ext cx="292100" cy="31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6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תחב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מלבן: פינות מעוגלות 43">
            <a:extLst>
              <a:ext uri="{FF2B5EF4-FFF2-40B4-BE49-F238E27FC236}">
                <a16:creationId xmlns:a16="http://schemas.microsoft.com/office/drawing/2014/main" id="{DDD707BA-A319-4D90-A6E1-EBD7DD1A74A6}"/>
              </a:ext>
            </a:extLst>
          </p:cNvPr>
          <p:cNvSpPr/>
          <p:nvPr userDrawn="1"/>
        </p:nvSpPr>
        <p:spPr>
          <a:xfrm>
            <a:off x="11638982" y="209550"/>
            <a:ext cx="361950" cy="6438900"/>
          </a:xfrm>
          <a:prstGeom prst="roundRect">
            <a:avLst>
              <a:gd name="adj" fmla="val 32456"/>
            </a:avLst>
          </a:prstGeom>
          <a:solidFill>
            <a:schemeClr val="bg1"/>
          </a:solidFill>
          <a:ln>
            <a:noFill/>
          </a:ln>
          <a:effectLst>
            <a:outerShdw blurRad="7239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2" name="אליפסה 61">
            <a:extLst>
              <a:ext uri="{FF2B5EF4-FFF2-40B4-BE49-F238E27FC236}">
                <a16:creationId xmlns:a16="http://schemas.microsoft.com/office/drawing/2014/main" id="{A7E5740B-4742-4C7A-929A-BDDEAC564F83}"/>
              </a:ext>
            </a:extLst>
          </p:cNvPr>
          <p:cNvSpPr/>
          <p:nvPr userDrawn="1"/>
        </p:nvSpPr>
        <p:spPr>
          <a:xfrm>
            <a:off x="11694663" y="2949058"/>
            <a:ext cx="250589" cy="250589"/>
          </a:xfrm>
          <a:prstGeom prst="ellipse">
            <a:avLst/>
          </a:prstGeom>
          <a:solidFill>
            <a:srgbClr val="0F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63" name="קבוצה 62">
            <a:extLst>
              <a:ext uri="{FF2B5EF4-FFF2-40B4-BE49-F238E27FC236}">
                <a16:creationId xmlns:a16="http://schemas.microsoft.com/office/drawing/2014/main" id="{61CCC077-6604-45E6-BB76-2755A8368DAF}"/>
              </a:ext>
            </a:extLst>
          </p:cNvPr>
          <p:cNvGrpSpPr/>
          <p:nvPr userDrawn="1"/>
        </p:nvGrpSpPr>
        <p:grpSpPr>
          <a:xfrm>
            <a:off x="11734603" y="2408452"/>
            <a:ext cx="170709" cy="169750"/>
            <a:chOff x="11756031" y="1751652"/>
            <a:chExt cx="323534" cy="321717"/>
          </a:xfrm>
          <a:solidFill>
            <a:schemeClr val="bg1">
              <a:lumMod val="65000"/>
            </a:schemeClr>
          </a:solidFill>
        </p:grpSpPr>
        <p:sp>
          <p:nvSpPr>
            <p:cNvPr id="64" name="צורה חופשית: צורה 63">
              <a:extLst>
                <a:ext uri="{FF2B5EF4-FFF2-40B4-BE49-F238E27FC236}">
                  <a16:creationId xmlns:a16="http://schemas.microsoft.com/office/drawing/2014/main" id="{55FBD5ED-5406-4A1D-9984-788A41FC300E}"/>
                </a:ext>
              </a:extLst>
            </p:cNvPr>
            <p:cNvSpPr/>
            <p:nvPr/>
          </p:nvSpPr>
          <p:spPr>
            <a:xfrm>
              <a:off x="11837620" y="1801275"/>
              <a:ext cx="160370" cy="201825"/>
            </a:xfrm>
            <a:custGeom>
              <a:avLst/>
              <a:gdLst>
                <a:gd name="connsiteX0" fmla="*/ 81628 w 160370"/>
                <a:gd name="connsiteY0" fmla="*/ 201820 h 201825"/>
                <a:gd name="connsiteX1" fmla="*/ 151617 w 160370"/>
                <a:gd name="connsiteY1" fmla="*/ 131831 h 201825"/>
                <a:gd name="connsiteX2" fmla="*/ 151617 w 160370"/>
                <a:gd name="connsiteY2" fmla="*/ 89710 h 201825"/>
                <a:gd name="connsiteX3" fmla="*/ 147560 w 160370"/>
                <a:gd name="connsiteY3" fmla="*/ 85654 h 201825"/>
                <a:gd name="connsiteX4" fmla="*/ 143531 w 160370"/>
                <a:gd name="connsiteY4" fmla="*/ 89683 h 201825"/>
                <a:gd name="connsiteX5" fmla="*/ 143531 w 160370"/>
                <a:gd name="connsiteY5" fmla="*/ 89710 h 201825"/>
                <a:gd name="connsiteX6" fmla="*/ 143531 w 160370"/>
                <a:gd name="connsiteY6" fmla="*/ 131859 h 201825"/>
                <a:gd name="connsiteX7" fmla="*/ 81628 w 160370"/>
                <a:gd name="connsiteY7" fmla="*/ 193735 h 201825"/>
                <a:gd name="connsiteX8" fmla="*/ 19724 w 160370"/>
                <a:gd name="connsiteY8" fmla="*/ 131859 h 201825"/>
                <a:gd name="connsiteX9" fmla="*/ 19724 w 160370"/>
                <a:gd name="connsiteY9" fmla="*/ 69956 h 201825"/>
                <a:gd name="connsiteX10" fmla="*/ 157757 w 160370"/>
                <a:gd name="connsiteY10" fmla="*/ 69956 h 201825"/>
                <a:gd name="connsiteX11" fmla="*/ 161813 w 160370"/>
                <a:gd name="connsiteY11" fmla="*/ 65899 h 201825"/>
                <a:gd name="connsiteX12" fmla="*/ 157785 w 160370"/>
                <a:gd name="connsiteY12" fmla="*/ 61871 h 201825"/>
                <a:gd name="connsiteX13" fmla="*/ 157757 w 160370"/>
                <a:gd name="connsiteY13" fmla="*/ 61871 h 201825"/>
                <a:gd name="connsiteX14" fmla="*/ 127750 w 160370"/>
                <a:gd name="connsiteY14" fmla="*/ 61871 h 201825"/>
                <a:gd name="connsiteX15" fmla="*/ 127750 w 160370"/>
                <a:gd name="connsiteY15" fmla="*/ 4052 h 201825"/>
                <a:gd name="connsiteX16" fmla="*/ 123693 w 160370"/>
                <a:gd name="connsiteY16" fmla="*/ -5 h 201825"/>
                <a:gd name="connsiteX17" fmla="*/ 119637 w 160370"/>
                <a:gd name="connsiteY17" fmla="*/ 4052 h 201825"/>
                <a:gd name="connsiteX18" fmla="*/ 119637 w 160370"/>
                <a:gd name="connsiteY18" fmla="*/ 61871 h 201825"/>
                <a:gd name="connsiteX19" fmla="*/ 43452 w 160370"/>
                <a:gd name="connsiteY19" fmla="*/ 61871 h 201825"/>
                <a:gd name="connsiteX20" fmla="*/ 43452 w 160370"/>
                <a:gd name="connsiteY20" fmla="*/ 4052 h 201825"/>
                <a:gd name="connsiteX21" fmla="*/ 39396 w 160370"/>
                <a:gd name="connsiteY21" fmla="*/ -5 h 201825"/>
                <a:gd name="connsiteX22" fmla="*/ 35339 w 160370"/>
                <a:gd name="connsiteY22" fmla="*/ 4052 h 201825"/>
                <a:gd name="connsiteX23" fmla="*/ 35339 w 160370"/>
                <a:gd name="connsiteY23" fmla="*/ 61871 h 201825"/>
                <a:gd name="connsiteX24" fmla="*/ 5499 w 160370"/>
                <a:gd name="connsiteY24" fmla="*/ 61871 h 201825"/>
                <a:gd name="connsiteX25" fmla="*/ 1442 w 160370"/>
                <a:gd name="connsiteY25" fmla="*/ 65872 h 201825"/>
                <a:gd name="connsiteX26" fmla="*/ 1442 w 160370"/>
                <a:gd name="connsiteY26" fmla="*/ 65899 h 201825"/>
                <a:gd name="connsiteX27" fmla="*/ 5499 w 160370"/>
                <a:gd name="connsiteY27" fmla="*/ 69956 h 201825"/>
                <a:gd name="connsiteX28" fmla="*/ 11639 w 160370"/>
                <a:gd name="connsiteY28" fmla="*/ 69956 h 201825"/>
                <a:gd name="connsiteX29" fmla="*/ 11639 w 160370"/>
                <a:gd name="connsiteY29" fmla="*/ 131859 h 201825"/>
                <a:gd name="connsiteX30" fmla="*/ 81628 w 160370"/>
                <a:gd name="connsiteY30" fmla="*/ 201820 h 20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0370" h="201825">
                  <a:moveTo>
                    <a:pt x="81628" y="201820"/>
                  </a:moveTo>
                  <a:cubicBezTo>
                    <a:pt x="120262" y="201773"/>
                    <a:pt x="151569" y="170466"/>
                    <a:pt x="151617" y="131831"/>
                  </a:cubicBezTo>
                  <a:lnTo>
                    <a:pt x="151617" y="89710"/>
                  </a:lnTo>
                  <a:cubicBezTo>
                    <a:pt x="151617" y="87471"/>
                    <a:pt x="149799" y="85654"/>
                    <a:pt x="147560" y="85654"/>
                  </a:cubicBezTo>
                  <a:cubicBezTo>
                    <a:pt x="145334" y="85654"/>
                    <a:pt x="143531" y="87457"/>
                    <a:pt x="143531" y="89683"/>
                  </a:cubicBezTo>
                  <a:cubicBezTo>
                    <a:pt x="143531" y="89691"/>
                    <a:pt x="143531" y="89702"/>
                    <a:pt x="143531" y="89710"/>
                  </a:cubicBezTo>
                  <a:lnTo>
                    <a:pt x="143531" y="131859"/>
                  </a:lnTo>
                  <a:cubicBezTo>
                    <a:pt x="143484" y="166023"/>
                    <a:pt x="115791" y="193704"/>
                    <a:pt x="81628" y="193735"/>
                  </a:cubicBezTo>
                  <a:cubicBezTo>
                    <a:pt x="47453" y="193704"/>
                    <a:pt x="19780" y="166023"/>
                    <a:pt x="19724" y="131859"/>
                  </a:cubicBezTo>
                  <a:lnTo>
                    <a:pt x="19724" y="69956"/>
                  </a:lnTo>
                  <a:lnTo>
                    <a:pt x="157757" y="69956"/>
                  </a:lnTo>
                  <a:cubicBezTo>
                    <a:pt x="159996" y="69956"/>
                    <a:pt x="161813" y="68139"/>
                    <a:pt x="161813" y="65899"/>
                  </a:cubicBezTo>
                  <a:cubicBezTo>
                    <a:pt x="161813" y="63674"/>
                    <a:pt x="160010" y="61871"/>
                    <a:pt x="157785" y="61871"/>
                  </a:cubicBezTo>
                  <a:cubicBezTo>
                    <a:pt x="157776" y="61871"/>
                    <a:pt x="157765" y="61871"/>
                    <a:pt x="157757" y="61871"/>
                  </a:cubicBezTo>
                  <a:lnTo>
                    <a:pt x="127750" y="61871"/>
                  </a:lnTo>
                  <a:lnTo>
                    <a:pt x="127750" y="4052"/>
                  </a:lnTo>
                  <a:cubicBezTo>
                    <a:pt x="127750" y="1812"/>
                    <a:pt x="125933" y="-5"/>
                    <a:pt x="123693" y="-5"/>
                  </a:cubicBezTo>
                  <a:cubicBezTo>
                    <a:pt x="121454" y="-5"/>
                    <a:pt x="119637" y="1812"/>
                    <a:pt x="119637" y="4052"/>
                  </a:cubicBezTo>
                  <a:lnTo>
                    <a:pt x="119637" y="61871"/>
                  </a:lnTo>
                  <a:lnTo>
                    <a:pt x="43452" y="61871"/>
                  </a:lnTo>
                  <a:lnTo>
                    <a:pt x="43452" y="4052"/>
                  </a:lnTo>
                  <a:cubicBezTo>
                    <a:pt x="43452" y="1812"/>
                    <a:pt x="41646" y="-5"/>
                    <a:pt x="39396" y="-5"/>
                  </a:cubicBezTo>
                  <a:cubicBezTo>
                    <a:pt x="37145" y="-5"/>
                    <a:pt x="35339" y="1812"/>
                    <a:pt x="35339" y="4052"/>
                  </a:cubicBezTo>
                  <a:lnTo>
                    <a:pt x="35339" y="61871"/>
                  </a:lnTo>
                  <a:lnTo>
                    <a:pt x="5499" y="61871"/>
                  </a:lnTo>
                  <a:cubicBezTo>
                    <a:pt x="3276" y="61854"/>
                    <a:pt x="1470" y="63646"/>
                    <a:pt x="1442" y="65872"/>
                  </a:cubicBezTo>
                  <a:cubicBezTo>
                    <a:pt x="1442" y="65880"/>
                    <a:pt x="1442" y="65891"/>
                    <a:pt x="1442" y="65899"/>
                  </a:cubicBezTo>
                  <a:cubicBezTo>
                    <a:pt x="1442" y="68139"/>
                    <a:pt x="3248" y="69956"/>
                    <a:pt x="5499" y="69956"/>
                  </a:cubicBezTo>
                  <a:lnTo>
                    <a:pt x="11639" y="69956"/>
                  </a:lnTo>
                  <a:lnTo>
                    <a:pt x="11639" y="131859"/>
                  </a:lnTo>
                  <a:cubicBezTo>
                    <a:pt x="11695" y="170482"/>
                    <a:pt x="43008" y="201773"/>
                    <a:pt x="81628" y="201820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5" name="צורה חופשית: צורה 64">
              <a:extLst>
                <a:ext uri="{FF2B5EF4-FFF2-40B4-BE49-F238E27FC236}">
                  <a16:creationId xmlns:a16="http://schemas.microsoft.com/office/drawing/2014/main" id="{2E54B902-288F-4755-B893-E0BECF631BAC}"/>
                </a:ext>
              </a:extLst>
            </p:cNvPr>
            <p:cNvSpPr/>
            <p:nvPr/>
          </p:nvSpPr>
          <p:spPr>
            <a:xfrm>
              <a:off x="11897442" y="1893741"/>
              <a:ext cx="40733" cy="73350"/>
            </a:xfrm>
            <a:custGeom>
              <a:avLst/>
              <a:gdLst>
                <a:gd name="connsiteX0" fmla="*/ 5497 w 40733"/>
                <a:gd name="connsiteY0" fmla="*/ 40699 h 73350"/>
                <a:gd name="connsiteX1" fmla="*/ 31558 w 40733"/>
                <a:gd name="connsiteY1" fmla="*/ 40699 h 73350"/>
                <a:gd name="connsiteX2" fmla="*/ 18194 w 40733"/>
                <a:gd name="connsiteY2" fmla="*/ 67483 h 73350"/>
                <a:gd name="connsiteX3" fmla="*/ 18361 w 40733"/>
                <a:gd name="connsiteY3" fmla="*/ 71428 h 73350"/>
                <a:gd name="connsiteX4" fmla="*/ 21806 w 40733"/>
                <a:gd name="connsiteY4" fmla="*/ 73346 h 73350"/>
                <a:gd name="connsiteX5" fmla="*/ 25418 w 40733"/>
                <a:gd name="connsiteY5" fmla="*/ 71095 h 73350"/>
                <a:gd name="connsiteX6" fmla="*/ 41755 w 40733"/>
                <a:gd name="connsiteY6" fmla="*/ 38476 h 73350"/>
                <a:gd name="connsiteX7" fmla="*/ 41561 w 40733"/>
                <a:gd name="connsiteY7" fmla="*/ 34531 h 73350"/>
                <a:gd name="connsiteX8" fmla="*/ 38115 w 40733"/>
                <a:gd name="connsiteY8" fmla="*/ 32614 h 73350"/>
                <a:gd name="connsiteX9" fmla="*/ 12054 w 40733"/>
                <a:gd name="connsiteY9" fmla="*/ 32614 h 73350"/>
                <a:gd name="connsiteX10" fmla="*/ 25418 w 40733"/>
                <a:gd name="connsiteY10" fmla="*/ 5830 h 73350"/>
                <a:gd name="connsiteX11" fmla="*/ 25640 w 40733"/>
                <a:gd name="connsiteY11" fmla="*/ 2746 h 73350"/>
                <a:gd name="connsiteX12" fmla="*/ 23612 w 40733"/>
                <a:gd name="connsiteY12" fmla="*/ 412 h 73350"/>
                <a:gd name="connsiteX13" fmla="*/ 21806 w 40733"/>
                <a:gd name="connsiteY13" fmla="*/ -5 h 73350"/>
                <a:gd name="connsiteX14" fmla="*/ 18194 w 40733"/>
                <a:gd name="connsiteY14" fmla="*/ 2218 h 73350"/>
                <a:gd name="connsiteX15" fmla="*/ 1885 w 40733"/>
                <a:gd name="connsiteY15" fmla="*/ 34864 h 73350"/>
                <a:gd name="connsiteX16" fmla="*/ 2051 w 40733"/>
                <a:gd name="connsiteY16" fmla="*/ 38782 h 73350"/>
                <a:gd name="connsiteX17" fmla="*/ 5497 w 40733"/>
                <a:gd name="connsiteY17" fmla="*/ 40699 h 7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733" h="73350">
                  <a:moveTo>
                    <a:pt x="5497" y="40699"/>
                  </a:moveTo>
                  <a:lnTo>
                    <a:pt x="31558" y="40699"/>
                  </a:lnTo>
                  <a:lnTo>
                    <a:pt x="18194" y="67483"/>
                  </a:lnTo>
                  <a:cubicBezTo>
                    <a:pt x="17552" y="68736"/>
                    <a:pt x="17613" y="70234"/>
                    <a:pt x="18361" y="71428"/>
                  </a:cubicBezTo>
                  <a:cubicBezTo>
                    <a:pt x="19100" y="72620"/>
                    <a:pt x="20403" y="73346"/>
                    <a:pt x="21806" y="73346"/>
                  </a:cubicBezTo>
                  <a:cubicBezTo>
                    <a:pt x="23345" y="73357"/>
                    <a:pt x="24751" y="72481"/>
                    <a:pt x="25418" y="71095"/>
                  </a:cubicBezTo>
                  <a:lnTo>
                    <a:pt x="41755" y="38476"/>
                  </a:lnTo>
                  <a:cubicBezTo>
                    <a:pt x="42377" y="37218"/>
                    <a:pt x="42305" y="35723"/>
                    <a:pt x="41561" y="34531"/>
                  </a:cubicBezTo>
                  <a:cubicBezTo>
                    <a:pt x="40822" y="33339"/>
                    <a:pt x="39518" y="32614"/>
                    <a:pt x="38115" y="32614"/>
                  </a:cubicBezTo>
                  <a:lnTo>
                    <a:pt x="12054" y="32614"/>
                  </a:lnTo>
                  <a:lnTo>
                    <a:pt x="25418" y="5830"/>
                  </a:lnTo>
                  <a:cubicBezTo>
                    <a:pt x="25921" y="4879"/>
                    <a:pt x="26001" y="3760"/>
                    <a:pt x="25640" y="2746"/>
                  </a:cubicBezTo>
                  <a:cubicBezTo>
                    <a:pt x="25312" y="1723"/>
                    <a:pt x="24579" y="879"/>
                    <a:pt x="23612" y="412"/>
                  </a:cubicBezTo>
                  <a:cubicBezTo>
                    <a:pt x="23048" y="139"/>
                    <a:pt x="22431" y="-2"/>
                    <a:pt x="21806" y="-5"/>
                  </a:cubicBezTo>
                  <a:cubicBezTo>
                    <a:pt x="20278" y="-8"/>
                    <a:pt x="18880" y="851"/>
                    <a:pt x="18194" y="2218"/>
                  </a:cubicBezTo>
                  <a:lnTo>
                    <a:pt x="1885" y="34864"/>
                  </a:lnTo>
                  <a:cubicBezTo>
                    <a:pt x="1240" y="36106"/>
                    <a:pt x="1304" y="37598"/>
                    <a:pt x="2051" y="38782"/>
                  </a:cubicBezTo>
                  <a:cubicBezTo>
                    <a:pt x="2779" y="39985"/>
                    <a:pt x="4091" y="40716"/>
                    <a:pt x="5497" y="40699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6" name="צורה חופשית: צורה 65">
              <a:extLst>
                <a:ext uri="{FF2B5EF4-FFF2-40B4-BE49-F238E27FC236}">
                  <a16:creationId xmlns:a16="http://schemas.microsoft.com/office/drawing/2014/main" id="{96DA6176-BEA0-46CB-AE2B-416D19B0EB21}"/>
                </a:ext>
              </a:extLst>
            </p:cNvPr>
            <p:cNvSpPr/>
            <p:nvPr/>
          </p:nvSpPr>
          <p:spPr>
            <a:xfrm>
              <a:off x="11902191" y="1965281"/>
              <a:ext cx="167153" cy="108088"/>
            </a:xfrm>
            <a:custGeom>
              <a:avLst/>
              <a:gdLst>
                <a:gd name="connsiteX0" fmla="*/ 168342 w 167153"/>
                <a:gd name="connsiteY0" fmla="*/ 5529 h 108088"/>
                <a:gd name="connsiteX1" fmla="*/ 165981 w 167153"/>
                <a:gd name="connsiteY1" fmla="*/ 305 h 108088"/>
                <a:gd name="connsiteX2" fmla="*/ 162897 w 167153"/>
                <a:gd name="connsiteY2" fmla="*/ 305 h 108088"/>
                <a:gd name="connsiteX3" fmla="*/ 160757 w 167153"/>
                <a:gd name="connsiteY3" fmla="*/ 2556 h 108088"/>
                <a:gd name="connsiteX4" fmla="*/ 41646 w 167153"/>
                <a:gd name="connsiteY4" fmla="*/ 99801 h 108088"/>
                <a:gd name="connsiteX5" fmla="*/ 27337 w 167153"/>
                <a:gd name="connsiteY5" fmla="*/ 95800 h 108088"/>
                <a:gd name="connsiteX6" fmla="*/ 21113 w 167153"/>
                <a:gd name="connsiteY6" fmla="*/ 82325 h 108088"/>
                <a:gd name="connsiteX7" fmla="*/ 21113 w 167153"/>
                <a:gd name="connsiteY7" fmla="*/ 61598 h 108088"/>
                <a:gd name="connsiteX8" fmla="*/ 28615 w 167153"/>
                <a:gd name="connsiteY8" fmla="*/ 61598 h 108088"/>
                <a:gd name="connsiteX9" fmla="*/ 32672 w 167153"/>
                <a:gd name="connsiteY9" fmla="*/ 57541 h 108088"/>
                <a:gd name="connsiteX10" fmla="*/ 28615 w 167153"/>
                <a:gd name="connsiteY10" fmla="*/ 53485 h 108088"/>
                <a:gd name="connsiteX11" fmla="*/ 5499 w 167153"/>
                <a:gd name="connsiteY11" fmla="*/ 53485 h 108088"/>
                <a:gd name="connsiteX12" fmla="*/ 1442 w 167153"/>
                <a:gd name="connsiteY12" fmla="*/ 57541 h 108088"/>
                <a:gd name="connsiteX13" fmla="*/ 5499 w 167153"/>
                <a:gd name="connsiteY13" fmla="*/ 61598 h 108088"/>
                <a:gd name="connsiteX14" fmla="*/ 13001 w 167153"/>
                <a:gd name="connsiteY14" fmla="*/ 61598 h 108088"/>
                <a:gd name="connsiteX15" fmla="*/ 13001 w 167153"/>
                <a:gd name="connsiteY15" fmla="*/ 82269 h 108088"/>
                <a:gd name="connsiteX16" fmla="*/ 22086 w 167153"/>
                <a:gd name="connsiteY16" fmla="*/ 101913 h 108088"/>
                <a:gd name="connsiteX17" fmla="*/ 42924 w 167153"/>
                <a:gd name="connsiteY17" fmla="*/ 107747 h 108088"/>
                <a:gd name="connsiteX18" fmla="*/ 168342 w 167153"/>
                <a:gd name="connsiteY18" fmla="*/ 5529 h 10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153" h="108088">
                  <a:moveTo>
                    <a:pt x="168342" y="5529"/>
                  </a:moveTo>
                  <a:cubicBezTo>
                    <a:pt x="169115" y="3434"/>
                    <a:pt x="168062" y="1108"/>
                    <a:pt x="165981" y="305"/>
                  </a:cubicBezTo>
                  <a:cubicBezTo>
                    <a:pt x="164995" y="-108"/>
                    <a:pt x="163883" y="-108"/>
                    <a:pt x="162897" y="305"/>
                  </a:cubicBezTo>
                  <a:cubicBezTo>
                    <a:pt x="161913" y="742"/>
                    <a:pt x="161143" y="1553"/>
                    <a:pt x="160757" y="2556"/>
                  </a:cubicBezTo>
                  <a:cubicBezTo>
                    <a:pt x="141253" y="53904"/>
                    <a:pt x="95859" y="90966"/>
                    <a:pt x="41646" y="99801"/>
                  </a:cubicBezTo>
                  <a:cubicBezTo>
                    <a:pt x="36520" y="100632"/>
                    <a:pt x="31288" y="99168"/>
                    <a:pt x="27337" y="95800"/>
                  </a:cubicBezTo>
                  <a:cubicBezTo>
                    <a:pt x="23378" y="92444"/>
                    <a:pt x="21102" y="87515"/>
                    <a:pt x="21113" y="82325"/>
                  </a:cubicBezTo>
                  <a:lnTo>
                    <a:pt x="21113" y="61598"/>
                  </a:lnTo>
                  <a:lnTo>
                    <a:pt x="28615" y="61598"/>
                  </a:lnTo>
                  <a:cubicBezTo>
                    <a:pt x="30855" y="61598"/>
                    <a:pt x="32672" y="59781"/>
                    <a:pt x="32672" y="57541"/>
                  </a:cubicBezTo>
                  <a:cubicBezTo>
                    <a:pt x="32658" y="55307"/>
                    <a:pt x="30849" y="53499"/>
                    <a:pt x="28615" y="53485"/>
                  </a:cubicBezTo>
                  <a:lnTo>
                    <a:pt x="5499" y="53485"/>
                  </a:lnTo>
                  <a:cubicBezTo>
                    <a:pt x="3265" y="53499"/>
                    <a:pt x="1456" y="55307"/>
                    <a:pt x="1442" y="57541"/>
                  </a:cubicBezTo>
                  <a:cubicBezTo>
                    <a:pt x="1442" y="59781"/>
                    <a:pt x="3259" y="61598"/>
                    <a:pt x="5499" y="61598"/>
                  </a:cubicBezTo>
                  <a:lnTo>
                    <a:pt x="13001" y="61598"/>
                  </a:lnTo>
                  <a:lnTo>
                    <a:pt x="13001" y="82269"/>
                  </a:lnTo>
                  <a:cubicBezTo>
                    <a:pt x="12998" y="89835"/>
                    <a:pt x="16321" y="97017"/>
                    <a:pt x="22086" y="101913"/>
                  </a:cubicBezTo>
                  <a:cubicBezTo>
                    <a:pt x="27832" y="106833"/>
                    <a:pt x="35459" y="108967"/>
                    <a:pt x="42924" y="107747"/>
                  </a:cubicBezTo>
                  <a:cubicBezTo>
                    <a:pt x="99965" y="98473"/>
                    <a:pt x="147752" y="59525"/>
                    <a:pt x="168342" y="5529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7" name="צורה חופשית: צורה 66">
              <a:extLst>
                <a:ext uri="{FF2B5EF4-FFF2-40B4-BE49-F238E27FC236}">
                  <a16:creationId xmlns:a16="http://schemas.microsoft.com/office/drawing/2014/main" id="{49EF8613-498C-4464-9E99-14558C3587F5}"/>
                </a:ext>
              </a:extLst>
            </p:cNvPr>
            <p:cNvSpPr/>
            <p:nvPr/>
          </p:nvSpPr>
          <p:spPr>
            <a:xfrm>
              <a:off x="12067291" y="1942975"/>
              <a:ext cx="8739" cy="10899"/>
            </a:xfrm>
            <a:custGeom>
              <a:avLst/>
              <a:gdLst>
                <a:gd name="connsiteX0" fmla="*/ 7632 w 8739"/>
                <a:gd name="connsiteY0" fmla="*/ 10108 h 10899"/>
                <a:gd name="connsiteX1" fmla="*/ 9438 w 8739"/>
                <a:gd name="connsiteY1" fmla="*/ 7580 h 10899"/>
                <a:gd name="connsiteX2" fmla="*/ 10077 w 8739"/>
                <a:gd name="connsiteY2" fmla="*/ 4802 h 10899"/>
                <a:gd name="connsiteX3" fmla="*/ 9521 w 8739"/>
                <a:gd name="connsiteY3" fmla="*/ 1745 h 10899"/>
                <a:gd name="connsiteX4" fmla="*/ 6993 w 8739"/>
                <a:gd name="connsiteY4" fmla="*/ -5 h 10899"/>
                <a:gd name="connsiteX5" fmla="*/ 6132 w 8739"/>
                <a:gd name="connsiteY5" fmla="*/ -5 h 10899"/>
                <a:gd name="connsiteX6" fmla="*/ 2158 w 8739"/>
                <a:gd name="connsiteY6" fmla="*/ 3190 h 10899"/>
                <a:gd name="connsiteX7" fmla="*/ 1547 w 8739"/>
                <a:gd name="connsiteY7" fmla="*/ 5969 h 10899"/>
                <a:gd name="connsiteX8" fmla="*/ 4576 w 8739"/>
                <a:gd name="connsiteY8" fmla="*/ 10831 h 10899"/>
                <a:gd name="connsiteX9" fmla="*/ 7632 w 8739"/>
                <a:gd name="connsiteY9" fmla="*/ 10108 h 1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39" h="10899">
                  <a:moveTo>
                    <a:pt x="7632" y="10108"/>
                  </a:moveTo>
                  <a:cubicBezTo>
                    <a:pt x="8543" y="9536"/>
                    <a:pt x="9193" y="8628"/>
                    <a:pt x="9438" y="7580"/>
                  </a:cubicBezTo>
                  <a:cubicBezTo>
                    <a:pt x="9660" y="6635"/>
                    <a:pt x="9882" y="5663"/>
                    <a:pt x="10077" y="4802"/>
                  </a:cubicBezTo>
                  <a:cubicBezTo>
                    <a:pt x="10327" y="3751"/>
                    <a:pt x="10127" y="2643"/>
                    <a:pt x="9521" y="1745"/>
                  </a:cubicBezTo>
                  <a:cubicBezTo>
                    <a:pt x="8946" y="848"/>
                    <a:pt x="8035" y="217"/>
                    <a:pt x="6993" y="-5"/>
                  </a:cubicBezTo>
                  <a:lnTo>
                    <a:pt x="6132" y="-5"/>
                  </a:lnTo>
                  <a:cubicBezTo>
                    <a:pt x="4220" y="-11"/>
                    <a:pt x="2564" y="1323"/>
                    <a:pt x="2158" y="3190"/>
                  </a:cubicBezTo>
                  <a:cubicBezTo>
                    <a:pt x="1964" y="4079"/>
                    <a:pt x="1769" y="4996"/>
                    <a:pt x="1547" y="5969"/>
                  </a:cubicBezTo>
                  <a:cubicBezTo>
                    <a:pt x="1044" y="8147"/>
                    <a:pt x="2400" y="10322"/>
                    <a:pt x="4576" y="10831"/>
                  </a:cubicBezTo>
                  <a:cubicBezTo>
                    <a:pt x="5651" y="11028"/>
                    <a:pt x="6760" y="10764"/>
                    <a:pt x="7632" y="10108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8" name="צורה חופשית: צורה 67">
              <a:extLst>
                <a:ext uri="{FF2B5EF4-FFF2-40B4-BE49-F238E27FC236}">
                  <a16:creationId xmlns:a16="http://schemas.microsoft.com/office/drawing/2014/main" id="{AE12F1B3-A3FD-44DD-A8DE-733EF52E9AB0}"/>
                </a:ext>
              </a:extLst>
            </p:cNvPr>
            <p:cNvSpPr/>
            <p:nvPr/>
          </p:nvSpPr>
          <p:spPr>
            <a:xfrm>
              <a:off x="11756031" y="1751652"/>
              <a:ext cx="323534" cy="290707"/>
            </a:xfrm>
            <a:custGeom>
              <a:avLst/>
              <a:gdLst>
                <a:gd name="connsiteX0" fmla="*/ 163217 w 323534"/>
                <a:gd name="connsiteY0" fmla="*/ -5 h 290707"/>
                <a:gd name="connsiteX1" fmla="*/ 48829 w 323534"/>
                <a:gd name="connsiteY1" fmla="*/ 47534 h 290707"/>
                <a:gd name="connsiteX2" fmla="*/ 1762 w 323534"/>
                <a:gd name="connsiteY2" fmla="*/ 172091 h 290707"/>
                <a:gd name="connsiteX3" fmla="*/ 64443 w 323534"/>
                <a:gd name="connsiteY3" fmla="*/ 289869 h 290707"/>
                <a:gd name="connsiteX4" fmla="*/ 66916 w 323534"/>
                <a:gd name="connsiteY4" fmla="*/ 290702 h 290707"/>
                <a:gd name="connsiteX5" fmla="*/ 70751 w 323534"/>
                <a:gd name="connsiteY5" fmla="*/ 287924 h 290707"/>
                <a:gd name="connsiteX6" fmla="*/ 69389 w 323534"/>
                <a:gd name="connsiteY6" fmla="*/ 283423 h 290707"/>
                <a:gd name="connsiteX7" fmla="*/ 9542 w 323534"/>
                <a:gd name="connsiteY7" fmla="*/ 161950 h 290707"/>
                <a:gd name="connsiteX8" fmla="*/ 54525 w 323534"/>
                <a:gd name="connsiteY8" fmla="*/ 53202 h 290707"/>
                <a:gd name="connsiteX9" fmla="*/ 163217 w 323534"/>
                <a:gd name="connsiteY9" fmla="*/ 8053 h 290707"/>
                <a:gd name="connsiteX10" fmla="*/ 316892 w 323534"/>
                <a:gd name="connsiteY10" fmla="*/ 161728 h 290707"/>
                <a:gd name="connsiteX11" fmla="*/ 320920 w 323534"/>
                <a:gd name="connsiteY11" fmla="*/ 165784 h 290707"/>
                <a:gd name="connsiteX12" fmla="*/ 324977 w 323534"/>
                <a:gd name="connsiteY12" fmla="*/ 161728 h 290707"/>
                <a:gd name="connsiteX13" fmla="*/ 163217 w 323534"/>
                <a:gd name="connsiteY13" fmla="*/ -5 h 29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3534" h="290707">
                  <a:moveTo>
                    <a:pt x="163217" y="-5"/>
                  </a:moveTo>
                  <a:cubicBezTo>
                    <a:pt x="120262" y="-80"/>
                    <a:pt x="79086" y="17038"/>
                    <a:pt x="48829" y="47534"/>
                  </a:cubicBezTo>
                  <a:cubicBezTo>
                    <a:pt x="15988" y="80372"/>
                    <a:pt x="-1155" y="125741"/>
                    <a:pt x="1762" y="172091"/>
                  </a:cubicBezTo>
                  <a:cubicBezTo>
                    <a:pt x="4791" y="218530"/>
                    <a:pt x="27601" y="261429"/>
                    <a:pt x="64443" y="289869"/>
                  </a:cubicBezTo>
                  <a:cubicBezTo>
                    <a:pt x="65138" y="290416"/>
                    <a:pt x="66027" y="290711"/>
                    <a:pt x="66916" y="290702"/>
                  </a:cubicBezTo>
                  <a:cubicBezTo>
                    <a:pt x="68667" y="290722"/>
                    <a:pt x="70223" y="289594"/>
                    <a:pt x="70751" y="287924"/>
                  </a:cubicBezTo>
                  <a:cubicBezTo>
                    <a:pt x="71334" y="286287"/>
                    <a:pt x="70778" y="284459"/>
                    <a:pt x="69389" y="283423"/>
                  </a:cubicBezTo>
                  <a:cubicBezTo>
                    <a:pt x="31603" y="254463"/>
                    <a:pt x="9486" y="209553"/>
                    <a:pt x="9542" y="161950"/>
                  </a:cubicBezTo>
                  <a:cubicBezTo>
                    <a:pt x="9431" y="121149"/>
                    <a:pt x="25601" y="81992"/>
                    <a:pt x="54525" y="53202"/>
                  </a:cubicBezTo>
                  <a:cubicBezTo>
                    <a:pt x="83253" y="24229"/>
                    <a:pt x="122402" y="7969"/>
                    <a:pt x="163217" y="8053"/>
                  </a:cubicBezTo>
                  <a:cubicBezTo>
                    <a:pt x="248045" y="8161"/>
                    <a:pt x="316783" y="76899"/>
                    <a:pt x="316892" y="161728"/>
                  </a:cubicBezTo>
                  <a:cubicBezTo>
                    <a:pt x="316892" y="163956"/>
                    <a:pt x="318692" y="165770"/>
                    <a:pt x="320920" y="165784"/>
                  </a:cubicBezTo>
                  <a:cubicBezTo>
                    <a:pt x="323160" y="165784"/>
                    <a:pt x="324977" y="163967"/>
                    <a:pt x="324977" y="161728"/>
                  </a:cubicBezTo>
                  <a:cubicBezTo>
                    <a:pt x="324854" y="72446"/>
                    <a:pt x="252499" y="104"/>
                    <a:pt x="163217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sp>
        <p:nvSpPr>
          <p:cNvPr id="7" name="מלבן 6" hidden="1">
            <a:extLst>
              <a:ext uri="{FF2B5EF4-FFF2-40B4-BE49-F238E27FC236}">
                <a16:creationId xmlns:a16="http://schemas.microsoft.com/office/drawing/2014/main" id="{2562EE5C-CE83-429D-833C-EC2522215A71}"/>
              </a:ext>
            </a:extLst>
          </p:cNvPr>
          <p:cNvSpPr/>
          <p:nvPr userDrawn="1"/>
        </p:nvSpPr>
        <p:spPr>
          <a:xfrm>
            <a:off x="11861800" y="0"/>
            <a:ext cx="330200" cy="6858000"/>
          </a:xfrm>
          <a:prstGeom prst="rect">
            <a:avLst/>
          </a:prstGeom>
          <a:solidFill>
            <a:srgbClr val="E0E0E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 hidden="1">
            <a:extLst>
              <a:ext uri="{FF2B5EF4-FFF2-40B4-BE49-F238E27FC236}">
                <a16:creationId xmlns:a16="http://schemas.microsoft.com/office/drawing/2014/main" id="{02C56E44-048E-42A3-8F61-FDC345D0D09C}"/>
              </a:ext>
            </a:extLst>
          </p:cNvPr>
          <p:cNvSpPr/>
          <p:nvPr userDrawn="1"/>
        </p:nvSpPr>
        <p:spPr>
          <a:xfrm rot="16200000">
            <a:off x="5854700" y="-5854700"/>
            <a:ext cx="482600" cy="12192000"/>
          </a:xfrm>
          <a:prstGeom prst="rect">
            <a:avLst/>
          </a:prstGeom>
          <a:solidFill>
            <a:srgbClr val="E0E0E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6087E24C-6CA4-4AA5-9775-EB2915A32FE7}"/>
              </a:ext>
            </a:extLst>
          </p:cNvPr>
          <p:cNvSpPr txBox="1"/>
          <p:nvPr userDrawn="1"/>
        </p:nvSpPr>
        <p:spPr>
          <a:xfrm>
            <a:off x="11617827" y="6325404"/>
            <a:ext cx="404261" cy="2492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80000"/>
              </a:lnSpc>
            </a:pPr>
            <a:fld id="{363722A5-38E4-49FF-A289-1E7AEFEE4FF0}" type="slidenum">
              <a:rPr lang="he-IL" sz="1200" smtClean="0">
                <a:solidFill>
                  <a:schemeClr val="bg1">
                    <a:lumMod val="75000"/>
                  </a:schemeClr>
                </a:solidFill>
                <a:effectLst/>
                <a:latin typeface="Ploni DL 1.1 AAA Light" panose="00000400000000000000" pitchFamily="50" charset="-79"/>
                <a:ea typeface="Times New Roman" panose="02020603050405020304" pitchFamily="18" charset="0"/>
                <a:cs typeface="Ploni DL 1.1 AAA Light" panose="00000400000000000000" pitchFamily="50" charset="-79"/>
              </a:rPr>
              <a:t>‹#›</a:t>
            </a:fld>
            <a:endParaRPr lang="en-US" sz="1200">
              <a:solidFill>
                <a:schemeClr val="bg1">
                  <a:lumMod val="75000"/>
                </a:schemeClr>
              </a:solidFill>
              <a:effectLst/>
              <a:latin typeface="Ploni DL 1.1 AAA Light" panose="00000400000000000000" pitchFamily="50" charset="-79"/>
              <a:ea typeface="Times New Roman" panose="02020603050405020304" pitchFamily="18" charset="0"/>
              <a:cs typeface="Ploni DL 1.1 AAA Light" panose="00000400000000000000" pitchFamily="50" charset="-79"/>
            </a:endParaRPr>
          </a:p>
        </p:txBody>
      </p:sp>
      <p:grpSp>
        <p:nvGrpSpPr>
          <p:cNvPr id="46" name="גרפיקה 6">
            <a:extLst>
              <a:ext uri="{FF2B5EF4-FFF2-40B4-BE49-F238E27FC236}">
                <a16:creationId xmlns:a16="http://schemas.microsoft.com/office/drawing/2014/main" id="{499D2B25-EE06-424B-AD3C-93BA9F094157}"/>
              </a:ext>
            </a:extLst>
          </p:cNvPr>
          <p:cNvGrpSpPr/>
          <p:nvPr userDrawn="1"/>
        </p:nvGrpSpPr>
        <p:grpSpPr>
          <a:xfrm>
            <a:off x="11741595" y="2990271"/>
            <a:ext cx="156725" cy="161085"/>
            <a:chOff x="11023314" y="2592127"/>
            <a:chExt cx="297031" cy="305293"/>
          </a:xfrm>
          <a:solidFill>
            <a:schemeClr val="bg1"/>
          </a:solidFill>
        </p:grpSpPr>
        <p:sp>
          <p:nvSpPr>
            <p:cNvPr id="47" name="צורה חופשית: צורה 46">
              <a:extLst>
                <a:ext uri="{FF2B5EF4-FFF2-40B4-BE49-F238E27FC236}">
                  <a16:creationId xmlns:a16="http://schemas.microsoft.com/office/drawing/2014/main" id="{96EAF62E-3F0A-42BE-85EE-1A5311E75F84}"/>
                </a:ext>
              </a:extLst>
            </p:cNvPr>
            <p:cNvSpPr/>
            <p:nvPr/>
          </p:nvSpPr>
          <p:spPr>
            <a:xfrm>
              <a:off x="11023314" y="2592127"/>
              <a:ext cx="297031" cy="305293"/>
            </a:xfrm>
            <a:custGeom>
              <a:avLst/>
              <a:gdLst>
                <a:gd name="connsiteX0" fmla="*/ 2475 w 297031"/>
                <a:gd name="connsiteY0" fmla="*/ 300871 h 305293"/>
                <a:gd name="connsiteX1" fmla="*/ 9949 w 297031"/>
                <a:gd name="connsiteY1" fmla="*/ 305289 h 305293"/>
                <a:gd name="connsiteX2" fmla="*/ 53709 w 297031"/>
                <a:gd name="connsiteY2" fmla="*/ 305289 h 305293"/>
                <a:gd name="connsiteX3" fmla="*/ 61739 w 297031"/>
                <a:gd name="connsiteY3" fmla="*/ 299732 h 305293"/>
                <a:gd name="connsiteX4" fmla="*/ 63489 w 297031"/>
                <a:gd name="connsiteY4" fmla="*/ 294981 h 305293"/>
                <a:gd name="connsiteX5" fmla="*/ 236335 w 297031"/>
                <a:gd name="connsiteY5" fmla="*/ 294981 h 305293"/>
                <a:gd name="connsiteX6" fmla="*/ 238113 w 297031"/>
                <a:gd name="connsiteY6" fmla="*/ 299732 h 305293"/>
                <a:gd name="connsiteX7" fmla="*/ 246143 w 297031"/>
                <a:gd name="connsiteY7" fmla="*/ 305289 h 305293"/>
                <a:gd name="connsiteX8" fmla="*/ 289903 w 297031"/>
                <a:gd name="connsiteY8" fmla="*/ 305289 h 305293"/>
                <a:gd name="connsiteX9" fmla="*/ 297405 w 297031"/>
                <a:gd name="connsiteY9" fmla="*/ 300871 h 305293"/>
                <a:gd name="connsiteX10" fmla="*/ 297183 w 297031"/>
                <a:gd name="connsiteY10" fmla="*/ 292202 h 305293"/>
                <a:gd name="connsiteX11" fmla="*/ 234696 w 297031"/>
                <a:gd name="connsiteY11" fmla="*/ 192179 h 305293"/>
                <a:gd name="connsiteX12" fmla="*/ 235807 w 297031"/>
                <a:gd name="connsiteY12" fmla="*/ 191207 h 305293"/>
                <a:gd name="connsiteX13" fmla="*/ 251116 w 297031"/>
                <a:gd name="connsiteY13" fmla="*/ 157671 h 305293"/>
                <a:gd name="connsiteX14" fmla="*/ 251116 w 297031"/>
                <a:gd name="connsiteY14" fmla="*/ 80569 h 305293"/>
                <a:gd name="connsiteX15" fmla="*/ 170542 w 297031"/>
                <a:gd name="connsiteY15" fmla="*/ -5 h 305293"/>
                <a:gd name="connsiteX16" fmla="*/ 129366 w 297031"/>
                <a:gd name="connsiteY16" fmla="*/ -5 h 305293"/>
                <a:gd name="connsiteX17" fmla="*/ 48791 w 297031"/>
                <a:gd name="connsiteY17" fmla="*/ 80569 h 305293"/>
                <a:gd name="connsiteX18" fmla="*/ 48791 w 297031"/>
                <a:gd name="connsiteY18" fmla="*/ 157782 h 305293"/>
                <a:gd name="connsiteX19" fmla="*/ 64100 w 297031"/>
                <a:gd name="connsiteY19" fmla="*/ 191318 h 305293"/>
                <a:gd name="connsiteX20" fmla="*/ 65212 w 297031"/>
                <a:gd name="connsiteY20" fmla="*/ 192290 h 305293"/>
                <a:gd name="connsiteX21" fmla="*/ 64906 w 297031"/>
                <a:gd name="connsiteY21" fmla="*/ 192790 h 305293"/>
                <a:gd name="connsiteX22" fmla="*/ 2753 w 297031"/>
                <a:gd name="connsiteY22" fmla="*/ 292230 h 305293"/>
                <a:gd name="connsiteX23" fmla="*/ 2475 w 297031"/>
                <a:gd name="connsiteY23" fmla="*/ 300871 h 305293"/>
                <a:gd name="connsiteX24" fmla="*/ 66073 w 297031"/>
                <a:gd name="connsiteY24" fmla="*/ 288174 h 305293"/>
                <a:gd name="connsiteX25" fmla="*/ 71241 w 297031"/>
                <a:gd name="connsiteY25" fmla="*/ 274282 h 305293"/>
                <a:gd name="connsiteX26" fmla="*/ 228639 w 297031"/>
                <a:gd name="connsiteY26" fmla="*/ 274282 h 305293"/>
                <a:gd name="connsiteX27" fmla="*/ 233807 w 297031"/>
                <a:gd name="connsiteY27" fmla="*/ 288174 h 305293"/>
                <a:gd name="connsiteX28" fmla="*/ 209357 w 297031"/>
                <a:gd name="connsiteY28" fmla="*/ 222936 h 305293"/>
                <a:gd name="connsiteX29" fmla="*/ 214525 w 297031"/>
                <a:gd name="connsiteY29" fmla="*/ 236689 h 305293"/>
                <a:gd name="connsiteX30" fmla="*/ 85383 w 297031"/>
                <a:gd name="connsiteY30" fmla="*/ 236689 h 305293"/>
                <a:gd name="connsiteX31" fmla="*/ 90551 w 297031"/>
                <a:gd name="connsiteY31" fmla="*/ 222936 h 305293"/>
                <a:gd name="connsiteX32" fmla="*/ 93107 w 297031"/>
                <a:gd name="connsiteY32" fmla="*/ 216101 h 305293"/>
                <a:gd name="connsiteX33" fmla="*/ 98247 w 297031"/>
                <a:gd name="connsiteY33" fmla="*/ 202348 h 305293"/>
                <a:gd name="connsiteX34" fmla="*/ 201633 w 297031"/>
                <a:gd name="connsiteY34" fmla="*/ 202348 h 305293"/>
                <a:gd name="connsiteX35" fmla="*/ 206801 w 297031"/>
                <a:gd name="connsiteY35" fmla="*/ 216101 h 305293"/>
                <a:gd name="connsiteX36" fmla="*/ 217081 w 297031"/>
                <a:gd name="connsiteY36" fmla="*/ 243524 h 305293"/>
                <a:gd name="connsiteX37" fmla="*/ 217247 w 297031"/>
                <a:gd name="connsiteY37" fmla="*/ 243969 h 305293"/>
                <a:gd name="connsiteX38" fmla="*/ 226083 w 297031"/>
                <a:gd name="connsiteY38" fmla="*/ 267586 h 305293"/>
                <a:gd name="connsiteX39" fmla="*/ 73797 w 297031"/>
                <a:gd name="connsiteY39" fmla="*/ 267586 h 305293"/>
                <a:gd name="connsiteX40" fmla="*/ 82827 w 297031"/>
                <a:gd name="connsiteY40" fmla="*/ 243524 h 305293"/>
                <a:gd name="connsiteX41" fmla="*/ 293043 w 297031"/>
                <a:gd name="connsiteY41" fmla="*/ 298454 h 305293"/>
                <a:gd name="connsiteX42" fmla="*/ 244976 w 297031"/>
                <a:gd name="connsiteY42" fmla="*/ 298454 h 305293"/>
                <a:gd name="connsiteX43" fmla="*/ 244531 w 297031"/>
                <a:gd name="connsiteY43" fmla="*/ 297343 h 305293"/>
                <a:gd name="connsiteX44" fmla="*/ 208912 w 297031"/>
                <a:gd name="connsiteY44" fmla="*/ 202320 h 305293"/>
                <a:gd name="connsiteX45" fmla="*/ 211163 w 297031"/>
                <a:gd name="connsiteY45" fmla="*/ 202098 h 305293"/>
                <a:gd name="connsiteX46" fmla="*/ 227833 w 297031"/>
                <a:gd name="connsiteY46" fmla="*/ 196986 h 305293"/>
                <a:gd name="connsiteX47" fmla="*/ 229278 w 297031"/>
                <a:gd name="connsiteY47" fmla="*/ 196208 h 305293"/>
                <a:gd name="connsiteX48" fmla="*/ 230139 w 297031"/>
                <a:gd name="connsiteY48" fmla="*/ 197597 h 305293"/>
                <a:gd name="connsiteX49" fmla="*/ 244337 w 297031"/>
                <a:gd name="connsiteY49" fmla="*/ 157754 h 305293"/>
                <a:gd name="connsiteX50" fmla="*/ 206578 w 297031"/>
                <a:gd name="connsiteY50" fmla="*/ 195513 h 305293"/>
                <a:gd name="connsiteX51" fmla="*/ 189408 w 297031"/>
                <a:gd name="connsiteY51" fmla="*/ 195513 h 305293"/>
                <a:gd name="connsiteX52" fmla="*/ 189408 w 297031"/>
                <a:gd name="connsiteY52" fmla="*/ 193763 h 305293"/>
                <a:gd name="connsiteX53" fmla="*/ 241864 w 297031"/>
                <a:gd name="connsiteY53" fmla="*/ 112494 h 305293"/>
                <a:gd name="connsiteX54" fmla="*/ 244337 w 297031"/>
                <a:gd name="connsiteY54" fmla="*/ 111354 h 305293"/>
                <a:gd name="connsiteX55" fmla="*/ 55404 w 297031"/>
                <a:gd name="connsiteY55" fmla="*/ 80542 h 305293"/>
                <a:gd name="connsiteX56" fmla="*/ 129227 w 297031"/>
                <a:gd name="connsiteY56" fmla="*/ 6719 h 305293"/>
                <a:gd name="connsiteX57" fmla="*/ 170403 w 297031"/>
                <a:gd name="connsiteY57" fmla="*/ 6719 h 305293"/>
                <a:gd name="connsiteX58" fmla="*/ 244337 w 297031"/>
                <a:gd name="connsiteY58" fmla="*/ 80569 h 305293"/>
                <a:gd name="connsiteX59" fmla="*/ 244337 w 297031"/>
                <a:gd name="connsiteY59" fmla="*/ 104019 h 305293"/>
                <a:gd name="connsiteX60" fmla="*/ 243281 w 297031"/>
                <a:gd name="connsiteY60" fmla="*/ 104464 h 305293"/>
                <a:gd name="connsiteX61" fmla="*/ 182601 w 297031"/>
                <a:gd name="connsiteY61" fmla="*/ 193818 h 305293"/>
                <a:gd name="connsiteX62" fmla="*/ 182601 w 297031"/>
                <a:gd name="connsiteY62" fmla="*/ 195541 h 305293"/>
                <a:gd name="connsiteX63" fmla="*/ 117363 w 297031"/>
                <a:gd name="connsiteY63" fmla="*/ 195541 h 305293"/>
                <a:gd name="connsiteX64" fmla="*/ 117363 w 297031"/>
                <a:gd name="connsiteY64" fmla="*/ 193818 h 305293"/>
                <a:gd name="connsiteX65" fmla="*/ 56654 w 297031"/>
                <a:gd name="connsiteY65" fmla="*/ 104464 h 305293"/>
                <a:gd name="connsiteX66" fmla="*/ 55570 w 297031"/>
                <a:gd name="connsiteY66" fmla="*/ 104019 h 305293"/>
                <a:gd name="connsiteX67" fmla="*/ 55404 w 297031"/>
                <a:gd name="connsiteY67" fmla="*/ 157754 h 305293"/>
                <a:gd name="connsiteX68" fmla="*/ 55404 w 297031"/>
                <a:gd name="connsiteY68" fmla="*/ 111354 h 305293"/>
                <a:gd name="connsiteX69" fmla="*/ 57877 w 297031"/>
                <a:gd name="connsiteY69" fmla="*/ 112494 h 305293"/>
                <a:gd name="connsiteX70" fmla="*/ 110361 w 297031"/>
                <a:gd name="connsiteY70" fmla="*/ 193763 h 305293"/>
                <a:gd name="connsiteX71" fmla="*/ 110361 w 297031"/>
                <a:gd name="connsiteY71" fmla="*/ 195513 h 305293"/>
                <a:gd name="connsiteX72" fmla="*/ 93163 w 297031"/>
                <a:gd name="connsiteY72" fmla="*/ 195513 h 305293"/>
                <a:gd name="connsiteX73" fmla="*/ 55543 w 297031"/>
                <a:gd name="connsiteY73" fmla="*/ 157754 h 305293"/>
                <a:gd name="connsiteX74" fmla="*/ 70602 w 297031"/>
                <a:gd name="connsiteY74" fmla="*/ 196208 h 305293"/>
                <a:gd name="connsiteX75" fmla="*/ 72047 w 297031"/>
                <a:gd name="connsiteY75" fmla="*/ 196986 h 305293"/>
                <a:gd name="connsiteX76" fmla="*/ 88717 w 297031"/>
                <a:gd name="connsiteY76" fmla="*/ 202098 h 305293"/>
                <a:gd name="connsiteX77" fmla="*/ 90940 w 297031"/>
                <a:gd name="connsiteY77" fmla="*/ 202320 h 305293"/>
                <a:gd name="connsiteX78" fmla="*/ 90162 w 297031"/>
                <a:gd name="connsiteY78" fmla="*/ 204432 h 305293"/>
                <a:gd name="connsiteX79" fmla="*/ 54904 w 297031"/>
                <a:gd name="connsiteY79" fmla="*/ 298454 h 305293"/>
                <a:gd name="connsiteX80" fmla="*/ 6809 w 297031"/>
                <a:gd name="connsiteY80" fmla="*/ 298454 h 30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97031" h="305293">
                  <a:moveTo>
                    <a:pt x="2475" y="300871"/>
                  </a:moveTo>
                  <a:cubicBezTo>
                    <a:pt x="3975" y="303597"/>
                    <a:pt x="6837" y="305289"/>
                    <a:pt x="9949" y="305289"/>
                  </a:cubicBezTo>
                  <a:lnTo>
                    <a:pt x="53709" y="305289"/>
                  </a:lnTo>
                  <a:cubicBezTo>
                    <a:pt x="57266" y="305255"/>
                    <a:pt x="60461" y="303055"/>
                    <a:pt x="61739" y="299732"/>
                  </a:cubicBezTo>
                  <a:lnTo>
                    <a:pt x="63489" y="294981"/>
                  </a:lnTo>
                  <a:lnTo>
                    <a:pt x="236335" y="294981"/>
                  </a:lnTo>
                  <a:lnTo>
                    <a:pt x="238113" y="299732"/>
                  </a:lnTo>
                  <a:cubicBezTo>
                    <a:pt x="239391" y="303058"/>
                    <a:pt x="242587" y="305264"/>
                    <a:pt x="246143" y="305289"/>
                  </a:cubicBezTo>
                  <a:lnTo>
                    <a:pt x="289903" y="305289"/>
                  </a:lnTo>
                  <a:cubicBezTo>
                    <a:pt x="293015" y="305281"/>
                    <a:pt x="295877" y="303591"/>
                    <a:pt x="297405" y="300871"/>
                  </a:cubicBezTo>
                  <a:cubicBezTo>
                    <a:pt x="298906" y="298154"/>
                    <a:pt x="298822" y="294836"/>
                    <a:pt x="297183" y="292202"/>
                  </a:cubicBezTo>
                  <a:lnTo>
                    <a:pt x="234696" y="192179"/>
                  </a:lnTo>
                  <a:lnTo>
                    <a:pt x="235807" y="191207"/>
                  </a:lnTo>
                  <a:cubicBezTo>
                    <a:pt x="245532" y="182771"/>
                    <a:pt x="251116" y="170538"/>
                    <a:pt x="251116" y="157671"/>
                  </a:cubicBezTo>
                  <a:lnTo>
                    <a:pt x="251116" y="80569"/>
                  </a:lnTo>
                  <a:cubicBezTo>
                    <a:pt x="250978" y="36126"/>
                    <a:pt x="214997" y="131"/>
                    <a:pt x="170542" y="-5"/>
                  </a:cubicBezTo>
                  <a:lnTo>
                    <a:pt x="129366" y="-5"/>
                  </a:lnTo>
                  <a:cubicBezTo>
                    <a:pt x="84911" y="131"/>
                    <a:pt x="48930" y="36126"/>
                    <a:pt x="48791" y="80569"/>
                  </a:cubicBezTo>
                  <a:lnTo>
                    <a:pt x="48791" y="157782"/>
                  </a:lnTo>
                  <a:cubicBezTo>
                    <a:pt x="48791" y="170649"/>
                    <a:pt x="54376" y="182882"/>
                    <a:pt x="64100" y="191318"/>
                  </a:cubicBezTo>
                  <a:lnTo>
                    <a:pt x="65212" y="192290"/>
                  </a:lnTo>
                  <a:lnTo>
                    <a:pt x="64906" y="192790"/>
                  </a:lnTo>
                  <a:lnTo>
                    <a:pt x="2753" y="292230"/>
                  </a:lnTo>
                  <a:cubicBezTo>
                    <a:pt x="1113" y="294848"/>
                    <a:pt x="1002" y="298151"/>
                    <a:pt x="2475" y="300871"/>
                  </a:cubicBezTo>
                  <a:close/>
                  <a:moveTo>
                    <a:pt x="66073" y="288174"/>
                  </a:moveTo>
                  <a:lnTo>
                    <a:pt x="71241" y="274282"/>
                  </a:lnTo>
                  <a:lnTo>
                    <a:pt x="228639" y="274282"/>
                  </a:lnTo>
                  <a:lnTo>
                    <a:pt x="233807" y="288174"/>
                  </a:lnTo>
                  <a:close/>
                  <a:moveTo>
                    <a:pt x="209357" y="222936"/>
                  </a:moveTo>
                  <a:lnTo>
                    <a:pt x="214525" y="236689"/>
                  </a:lnTo>
                  <a:lnTo>
                    <a:pt x="85383" y="236689"/>
                  </a:lnTo>
                  <a:lnTo>
                    <a:pt x="90551" y="222936"/>
                  </a:lnTo>
                  <a:close/>
                  <a:moveTo>
                    <a:pt x="93107" y="216101"/>
                  </a:moveTo>
                  <a:lnTo>
                    <a:pt x="98247" y="202348"/>
                  </a:lnTo>
                  <a:lnTo>
                    <a:pt x="201633" y="202348"/>
                  </a:lnTo>
                  <a:lnTo>
                    <a:pt x="206801" y="216101"/>
                  </a:lnTo>
                  <a:close/>
                  <a:moveTo>
                    <a:pt x="217081" y="243524"/>
                  </a:moveTo>
                  <a:lnTo>
                    <a:pt x="217247" y="243969"/>
                  </a:lnTo>
                  <a:lnTo>
                    <a:pt x="226083" y="267586"/>
                  </a:lnTo>
                  <a:lnTo>
                    <a:pt x="73797" y="267586"/>
                  </a:lnTo>
                  <a:lnTo>
                    <a:pt x="82827" y="243524"/>
                  </a:lnTo>
                  <a:close/>
                  <a:moveTo>
                    <a:pt x="293043" y="298454"/>
                  </a:moveTo>
                  <a:lnTo>
                    <a:pt x="244976" y="298454"/>
                  </a:lnTo>
                  <a:lnTo>
                    <a:pt x="244531" y="297343"/>
                  </a:lnTo>
                  <a:lnTo>
                    <a:pt x="208912" y="202320"/>
                  </a:lnTo>
                  <a:lnTo>
                    <a:pt x="211163" y="202098"/>
                  </a:lnTo>
                  <a:cubicBezTo>
                    <a:pt x="216997" y="201526"/>
                    <a:pt x="222665" y="199786"/>
                    <a:pt x="227833" y="196986"/>
                  </a:cubicBezTo>
                  <a:lnTo>
                    <a:pt x="229278" y="196208"/>
                  </a:lnTo>
                  <a:lnTo>
                    <a:pt x="230139" y="197597"/>
                  </a:lnTo>
                  <a:close/>
                  <a:moveTo>
                    <a:pt x="244337" y="157754"/>
                  </a:moveTo>
                  <a:cubicBezTo>
                    <a:pt x="244254" y="178576"/>
                    <a:pt x="227389" y="195438"/>
                    <a:pt x="206578" y="195513"/>
                  </a:cubicBezTo>
                  <a:lnTo>
                    <a:pt x="189408" y="195513"/>
                  </a:lnTo>
                  <a:lnTo>
                    <a:pt x="189408" y="193763"/>
                  </a:lnTo>
                  <a:cubicBezTo>
                    <a:pt x="189713" y="166979"/>
                    <a:pt x="195965" y="133554"/>
                    <a:pt x="241864" y="112494"/>
                  </a:cubicBezTo>
                  <a:lnTo>
                    <a:pt x="244337" y="111354"/>
                  </a:lnTo>
                  <a:close/>
                  <a:moveTo>
                    <a:pt x="55404" y="80542"/>
                  </a:moveTo>
                  <a:cubicBezTo>
                    <a:pt x="55515" y="39815"/>
                    <a:pt x="88495" y="6824"/>
                    <a:pt x="129227" y="6719"/>
                  </a:cubicBezTo>
                  <a:lnTo>
                    <a:pt x="170403" y="6719"/>
                  </a:lnTo>
                  <a:cubicBezTo>
                    <a:pt x="211190" y="6763"/>
                    <a:pt x="244254" y="39788"/>
                    <a:pt x="244337" y="80569"/>
                  </a:cubicBezTo>
                  <a:lnTo>
                    <a:pt x="244337" y="104019"/>
                  </a:lnTo>
                  <a:lnTo>
                    <a:pt x="243281" y="104464"/>
                  </a:lnTo>
                  <a:cubicBezTo>
                    <a:pt x="183323" y="129692"/>
                    <a:pt x="182795" y="176286"/>
                    <a:pt x="182601" y="193818"/>
                  </a:cubicBezTo>
                  <a:lnTo>
                    <a:pt x="182601" y="195541"/>
                  </a:lnTo>
                  <a:lnTo>
                    <a:pt x="117363" y="195541"/>
                  </a:lnTo>
                  <a:lnTo>
                    <a:pt x="117363" y="193818"/>
                  </a:lnTo>
                  <a:cubicBezTo>
                    <a:pt x="117141" y="176286"/>
                    <a:pt x="116529" y="129692"/>
                    <a:pt x="56654" y="104464"/>
                  </a:cubicBezTo>
                  <a:lnTo>
                    <a:pt x="55570" y="104019"/>
                  </a:lnTo>
                  <a:close/>
                  <a:moveTo>
                    <a:pt x="55404" y="157754"/>
                  </a:moveTo>
                  <a:lnTo>
                    <a:pt x="55404" y="111354"/>
                  </a:lnTo>
                  <a:lnTo>
                    <a:pt x="57877" y="112494"/>
                  </a:lnTo>
                  <a:cubicBezTo>
                    <a:pt x="103749" y="133526"/>
                    <a:pt x="110028" y="166979"/>
                    <a:pt x="110361" y="193763"/>
                  </a:cubicBezTo>
                  <a:lnTo>
                    <a:pt x="110361" y="195513"/>
                  </a:lnTo>
                  <a:lnTo>
                    <a:pt x="93163" y="195513"/>
                  </a:lnTo>
                  <a:cubicBezTo>
                    <a:pt x="72408" y="195360"/>
                    <a:pt x="55626" y="178523"/>
                    <a:pt x="55543" y="157754"/>
                  </a:cubicBezTo>
                  <a:close/>
                  <a:moveTo>
                    <a:pt x="70602" y="196208"/>
                  </a:moveTo>
                  <a:lnTo>
                    <a:pt x="72047" y="196986"/>
                  </a:lnTo>
                  <a:cubicBezTo>
                    <a:pt x="77215" y="199786"/>
                    <a:pt x="82883" y="201526"/>
                    <a:pt x="88717" y="202098"/>
                  </a:cubicBezTo>
                  <a:lnTo>
                    <a:pt x="90940" y="202320"/>
                  </a:lnTo>
                  <a:lnTo>
                    <a:pt x="90162" y="204432"/>
                  </a:lnTo>
                  <a:lnTo>
                    <a:pt x="54904" y="298454"/>
                  </a:lnTo>
                  <a:lnTo>
                    <a:pt x="6809" y="298454"/>
                  </a:ln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8" name="צורה חופשית: צורה 47">
              <a:extLst>
                <a:ext uri="{FF2B5EF4-FFF2-40B4-BE49-F238E27FC236}">
                  <a16:creationId xmlns:a16="http://schemas.microsoft.com/office/drawing/2014/main" id="{8153A7DB-FC7A-4B64-9A85-852BB3131A92}"/>
                </a:ext>
              </a:extLst>
            </p:cNvPr>
            <p:cNvSpPr/>
            <p:nvPr/>
          </p:nvSpPr>
          <p:spPr>
            <a:xfrm>
              <a:off x="11091195" y="2751609"/>
              <a:ext cx="17115" cy="6834"/>
            </a:xfrm>
            <a:custGeom>
              <a:avLst/>
              <a:gdLst>
                <a:gd name="connsiteX0" fmla="*/ 15140 w 17115"/>
                <a:gd name="connsiteY0" fmla="*/ -5 h 6834"/>
                <a:gd name="connsiteX1" fmla="*/ 4860 w 17115"/>
                <a:gd name="connsiteY1" fmla="*/ -5 h 6834"/>
                <a:gd name="connsiteX2" fmla="*/ 1442 w 17115"/>
                <a:gd name="connsiteY2" fmla="*/ 3412 h 6834"/>
                <a:gd name="connsiteX3" fmla="*/ 4860 w 17115"/>
                <a:gd name="connsiteY3" fmla="*/ 6830 h 6834"/>
                <a:gd name="connsiteX4" fmla="*/ 15140 w 17115"/>
                <a:gd name="connsiteY4" fmla="*/ 6830 h 6834"/>
                <a:gd name="connsiteX5" fmla="*/ 18558 w 17115"/>
                <a:gd name="connsiteY5" fmla="*/ 3412 h 6834"/>
                <a:gd name="connsiteX6" fmla="*/ 15140 w 17115"/>
                <a:gd name="connsiteY6" fmla="*/ -5 h 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15" h="6834">
                  <a:moveTo>
                    <a:pt x="15140" y="-5"/>
                  </a:moveTo>
                  <a:lnTo>
                    <a:pt x="4860" y="-5"/>
                  </a:lnTo>
                  <a:cubicBezTo>
                    <a:pt x="2970" y="-5"/>
                    <a:pt x="1442" y="1526"/>
                    <a:pt x="1442" y="3412"/>
                  </a:cubicBezTo>
                  <a:cubicBezTo>
                    <a:pt x="1442" y="5299"/>
                    <a:pt x="2970" y="6830"/>
                    <a:pt x="4860" y="6830"/>
                  </a:cubicBezTo>
                  <a:lnTo>
                    <a:pt x="15140" y="6830"/>
                  </a:lnTo>
                  <a:cubicBezTo>
                    <a:pt x="17029" y="6830"/>
                    <a:pt x="18558" y="5299"/>
                    <a:pt x="18558" y="3412"/>
                  </a:cubicBezTo>
                  <a:cubicBezTo>
                    <a:pt x="18558" y="1526"/>
                    <a:pt x="17029" y="-5"/>
                    <a:pt x="15140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9" name="צורה חופשית: צורה 48">
              <a:extLst>
                <a:ext uri="{FF2B5EF4-FFF2-40B4-BE49-F238E27FC236}">
                  <a16:creationId xmlns:a16="http://schemas.microsoft.com/office/drawing/2014/main" id="{680A248F-1457-40E3-8909-5F2DE0171D18}"/>
                </a:ext>
              </a:extLst>
            </p:cNvPr>
            <p:cNvSpPr/>
            <p:nvPr/>
          </p:nvSpPr>
          <p:spPr>
            <a:xfrm>
              <a:off x="11235340" y="2751609"/>
              <a:ext cx="17115" cy="6834"/>
            </a:xfrm>
            <a:custGeom>
              <a:avLst/>
              <a:gdLst>
                <a:gd name="connsiteX0" fmla="*/ 15140 w 17115"/>
                <a:gd name="connsiteY0" fmla="*/ -5 h 6834"/>
                <a:gd name="connsiteX1" fmla="*/ 4860 w 17115"/>
                <a:gd name="connsiteY1" fmla="*/ -5 h 6834"/>
                <a:gd name="connsiteX2" fmla="*/ 1442 w 17115"/>
                <a:gd name="connsiteY2" fmla="*/ 3412 h 6834"/>
                <a:gd name="connsiteX3" fmla="*/ 4860 w 17115"/>
                <a:gd name="connsiteY3" fmla="*/ 6830 h 6834"/>
                <a:gd name="connsiteX4" fmla="*/ 15168 w 17115"/>
                <a:gd name="connsiteY4" fmla="*/ 6830 h 6834"/>
                <a:gd name="connsiteX5" fmla="*/ 18558 w 17115"/>
                <a:gd name="connsiteY5" fmla="*/ 3412 h 6834"/>
                <a:gd name="connsiteX6" fmla="*/ 15140 w 17115"/>
                <a:gd name="connsiteY6" fmla="*/ -5 h 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15" h="6834">
                  <a:moveTo>
                    <a:pt x="15140" y="-5"/>
                  </a:moveTo>
                  <a:lnTo>
                    <a:pt x="4860" y="-5"/>
                  </a:lnTo>
                  <a:cubicBezTo>
                    <a:pt x="2970" y="-5"/>
                    <a:pt x="1442" y="1526"/>
                    <a:pt x="1442" y="3412"/>
                  </a:cubicBezTo>
                  <a:cubicBezTo>
                    <a:pt x="1442" y="5299"/>
                    <a:pt x="2970" y="6830"/>
                    <a:pt x="4860" y="6830"/>
                  </a:cubicBezTo>
                  <a:lnTo>
                    <a:pt x="15168" y="6830"/>
                  </a:lnTo>
                  <a:cubicBezTo>
                    <a:pt x="17057" y="6813"/>
                    <a:pt x="18558" y="5288"/>
                    <a:pt x="18558" y="3412"/>
                  </a:cubicBezTo>
                  <a:cubicBezTo>
                    <a:pt x="18558" y="1526"/>
                    <a:pt x="17029" y="-5"/>
                    <a:pt x="15140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0" name="צורה חופשית: צורה 49">
              <a:extLst>
                <a:ext uri="{FF2B5EF4-FFF2-40B4-BE49-F238E27FC236}">
                  <a16:creationId xmlns:a16="http://schemas.microsoft.com/office/drawing/2014/main" id="{A8D80B41-93F6-4201-BE9B-7CA6F2BDFF74}"/>
                </a:ext>
              </a:extLst>
            </p:cNvPr>
            <p:cNvSpPr/>
            <p:nvPr/>
          </p:nvSpPr>
          <p:spPr>
            <a:xfrm>
              <a:off x="11096335" y="2617800"/>
              <a:ext cx="151230" cy="84019"/>
            </a:xfrm>
            <a:custGeom>
              <a:avLst/>
              <a:gdLst>
                <a:gd name="connsiteX0" fmla="*/ 1442 w 151230"/>
                <a:gd name="connsiteY0" fmla="*/ 61093 h 84019"/>
                <a:gd name="connsiteX1" fmla="*/ 5888 w 151230"/>
                <a:gd name="connsiteY1" fmla="*/ 68567 h 84019"/>
                <a:gd name="connsiteX2" fmla="*/ 25781 w 151230"/>
                <a:gd name="connsiteY2" fmla="*/ 82042 h 84019"/>
                <a:gd name="connsiteX3" fmla="*/ 31338 w 151230"/>
                <a:gd name="connsiteY3" fmla="*/ 84015 h 84019"/>
                <a:gd name="connsiteX4" fmla="*/ 122776 w 151230"/>
                <a:gd name="connsiteY4" fmla="*/ 84015 h 84019"/>
                <a:gd name="connsiteX5" fmla="*/ 128333 w 151230"/>
                <a:gd name="connsiteY5" fmla="*/ 82042 h 84019"/>
                <a:gd name="connsiteX6" fmla="*/ 148227 w 151230"/>
                <a:gd name="connsiteY6" fmla="*/ 68567 h 84019"/>
                <a:gd name="connsiteX7" fmla="*/ 152672 w 151230"/>
                <a:gd name="connsiteY7" fmla="*/ 61093 h 84019"/>
                <a:gd name="connsiteX8" fmla="*/ 152672 w 151230"/>
                <a:gd name="connsiteY8" fmla="*/ 54897 h 84019"/>
                <a:gd name="connsiteX9" fmla="*/ 97798 w 151230"/>
                <a:gd name="connsiteY9" fmla="*/ -5 h 84019"/>
                <a:gd name="connsiteX10" fmla="*/ 56622 w 151230"/>
                <a:gd name="connsiteY10" fmla="*/ -5 h 84019"/>
                <a:gd name="connsiteX11" fmla="*/ 1442 w 151230"/>
                <a:gd name="connsiteY11" fmla="*/ 54897 h 84019"/>
                <a:gd name="connsiteX12" fmla="*/ 80322 w 151230"/>
                <a:gd name="connsiteY12" fmla="*/ 6802 h 84019"/>
                <a:gd name="connsiteX13" fmla="*/ 97520 w 151230"/>
                <a:gd name="connsiteY13" fmla="*/ 6802 h 84019"/>
                <a:gd name="connsiteX14" fmla="*/ 145587 w 151230"/>
                <a:gd name="connsiteY14" fmla="*/ 54869 h 84019"/>
                <a:gd name="connsiteX15" fmla="*/ 145587 w 151230"/>
                <a:gd name="connsiteY15" fmla="*/ 62093 h 84019"/>
                <a:gd name="connsiteX16" fmla="*/ 144698 w 151230"/>
                <a:gd name="connsiteY16" fmla="*/ 62593 h 84019"/>
                <a:gd name="connsiteX17" fmla="*/ 123804 w 151230"/>
                <a:gd name="connsiteY17" fmla="*/ 76791 h 84019"/>
                <a:gd name="connsiteX18" fmla="*/ 123332 w 151230"/>
                <a:gd name="connsiteY18" fmla="*/ 77180 h 84019"/>
                <a:gd name="connsiteX19" fmla="*/ 80378 w 151230"/>
                <a:gd name="connsiteY19" fmla="*/ 77180 h 84019"/>
                <a:gd name="connsiteX20" fmla="*/ 8277 w 151230"/>
                <a:gd name="connsiteY20" fmla="*/ 54897 h 84019"/>
                <a:gd name="connsiteX21" fmla="*/ 56344 w 151230"/>
                <a:gd name="connsiteY21" fmla="*/ 6830 h 84019"/>
                <a:gd name="connsiteX22" fmla="*/ 73515 w 151230"/>
                <a:gd name="connsiteY22" fmla="*/ 6830 h 84019"/>
                <a:gd name="connsiteX23" fmla="*/ 73515 w 151230"/>
                <a:gd name="connsiteY23" fmla="*/ 77124 h 84019"/>
                <a:gd name="connsiteX24" fmla="*/ 30644 w 151230"/>
                <a:gd name="connsiteY24" fmla="*/ 77124 h 84019"/>
                <a:gd name="connsiteX25" fmla="*/ 30143 w 151230"/>
                <a:gd name="connsiteY25" fmla="*/ 76735 h 84019"/>
                <a:gd name="connsiteX26" fmla="*/ 9166 w 151230"/>
                <a:gd name="connsiteY26" fmla="*/ 62565 h 84019"/>
                <a:gd name="connsiteX27" fmla="*/ 8277 w 151230"/>
                <a:gd name="connsiteY27" fmla="*/ 62065 h 8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1230" h="84019">
                  <a:moveTo>
                    <a:pt x="1442" y="61093"/>
                  </a:moveTo>
                  <a:cubicBezTo>
                    <a:pt x="1470" y="64205"/>
                    <a:pt x="3165" y="67061"/>
                    <a:pt x="5888" y="68567"/>
                  </a:cubicBezTo>
                  <a:cubicBezTo>
                    <a:pt x="12917" y="72429"/>
                    <a:pt x="19586" y="76941"/>
                    <a:pt x="25781" y="82042"/>
                  </a:cubicBezTo>
                  <a:cubicBezTo>
                    <a:pt x="27337" y="83323"/>
                    <a:pt x="29310" y="84020"/>
                    <a:pt x="31338" y="84015"/>
                  </a:cubicBezTo>
                  <a:lnTo>
                    <a:pt x="122776" y="84015"/>
                  </a:lnTo>
                  <a:cubicBezTo>
                    <a:pt x="124805" y="84020"/>
                    <a:pt x="126777" y="83323"/>
                    <a:pt x="128333" y="82042"/>
                  </a:cubicBezTo>
                  <a:cubicBezTo>
                    <a:pt x="134529" y="76941"/>
                    <a:pt x="141197" y="72429"/>
                    <a:pt x="148227" y="68567"/>
                  </a:cubicBezTo>
                  <a:cubicBezTo>
                    <a:pt x="150950" y="67069"/>
                    <a:pt x="152672" y="64207"/>
                    <a:pt x="152672" y="61093"/>
                  </a:cubicBezTo>
                  <a:lnTo>
                    <a:pt x="152672" y="54897"/>
                  </a:lnTo>
                  <a:cubicBezTo>
                    <a:pt x="152589" y="24618"/>
                    <a:pt x="128083" y="87"/>
                    <a:pt x="97798" y="-5"/>
                  </a:cubicBezTo>
                  <a:lnTo>
                    <a:pt x="56622" y="-5"/>
                  </a:lnTo>
                  <a:cubicBezTo>
                    <a:pt x="26226" y="-66"/>
                    <a:pt x="1526" y="24506"/>
                    <a:pt x="1442" y="54897"/>
                  </a:cubicBezTo>
                  <a:close/>
                  <a:moveTo>
                    <a:pt x="80322" y="6802"/>
                  </a:moveTo>
                  <a:lnTo>
                    <a:pt x="97520" y="6802"/>
                  </a:lnTo>
                  <a:cubicBezTo>
                    <a:pt x="124027" y="6877"/>
                    <a:pt x="145504" y="28355"/>
                    <a:pt x="145587" y="54869"/>
                  </a:cubicBezTo>
                  <a:lnTo>
                    <a:pt x="145587" y="62093"/>
                  </a:lnTo>
                  <a:lnTo>
                    <a:pt x="144698" y="62593"/>
                  </a:lnTo>
                  <a:cubicBezTo>
                    <a:pt x="137308" y="66655"/>
                    <a:pt x="130306" y="71409"/>
                    <a:pt x="123804" y="76791"/>
                  </a:cubicBezTo>
                  <a:lnTo>
                    <a:pt x="123332" y="77180"/>
                  </a:lnTo>
                  <a:lnTo>
                    <a:pt x="80378" y="77180"/>
                  </a:lnTo>
                  <a:close/>
                  <a:moveTo>
                    <a:pt x="8277" y="54897"/>
                  </a:moveTo>
                  <a:cubicBezTo>
                    <a:pt x="8333" y="28377"/>
                    <a:pt x="29810" y="6891"/>
                    <a:pt x="56344" y="6830"/>
                  </a:cubicBezTo>
                  <a:lnTo>
                    <a:pt x="73515" y="6830"/>
                  </a:lnTo>
                  <a:lnTo>
                    <a:pt x="73515" y="77124"/>
                  </a:lnTo>
                  <a:lnTo>
                    <a:pt x="30644" y="77124"/>
                  </a:lnTo>
                  <a:lnTo>
                    <a:pt x="30143" y="76735"/>
                  </a:lnTo>
                  <a:cubicBezTo>
                    <a:pt x="23614" y="71354"/>
                    <a:pt x="16585" y="66608"/>
                    <a:pt x="9166" y="62565"/>
                  </a:cubicBezTo>
                  <a:lnTo>
                    <a:pt x="8277" y="62065"/>
                  </a:ln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1" name="צורה חופשית: צורה 50">
              <a:extLst>
                <a:ext uri="{FF2B5EF4-FFF2-40B4-BE49-F238E27FC236}">
                  <a16:creationId xmlns:a16="http://schemas.microsoft.com/office/drawing/2014/main" id="{8A76D8FD-CA2F-44AD-8767-D818831E0570}"/>
                </a:ext>
              </a:extLst>
            </p:cNvPr>
            <p:cNvSpPr/>
            <p:nvPr/>
          </p:nvSpPr>
          <p:spPr>
            <a:xfrm>
              <a:off x="11158100" y="2720741"/>
              <a:ext cx="27423" cy="6807"/>
            </a:xfrm>
            <a:custGeom>
              <a:avLst/>
              <a:gdLst>
                <a:gd name="connsiteX0" fmla="*/ 25448 w 27423"/>
                <a:gd name="connsiteY0" fmla="*/ -5 h 6807"/>
                <a:gd name="connsiteX1" fmla="*/ 4860 w 27423"/>
                <a:gd name="connsiteY1" fmla="*/ -5 h 6807"/>
                <a:gd name="connsiteX2" fmla="*/ 1442 w 27423"/>
                <a:gd name="connsiteY2" fmla="*/ 3385 h 6807"/>
                <a:gd name="connsiteX3" fmla="*/ 4860 w 27423"/>
                <a:gd name="connsiteY3" fmla="*/ 6802 h 6807"/>
                <a:gd name="connsiteX4" fmla="*/ 25448 w 27423"/>
                <a:gd name="connsiteY4" fmla="*/ 6802 h 6807"/>
                <a:gd name="connsiteX5" fmla="*/ 28865 w 27423"/>
                <a:gd name="connsiteY5" fmla="*/ 3385 h 6807"/>
                <a:gd name="connsiteX6" fmla="*/ 25448 w 27423"/>
                <a:gd name="connsiteY6" fmla="*/ -5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23" h="6807">
                  <a:moveTo>
                    <a:pt x="25448" y="-5"/>
                  </a:moveTo>
                  <a:lnTo>
                    <a:pt x="4860" y="-5"/>
                  </a:lnTo>
                  <a:cubicBezTo>
                    <a:pt x="2971" y="-5"/>
                    <a:pt x="1470" y="1509"/>
                    <a:pt x="1442" y="3385"/>
                  </a:cubicBezTo>
                  <a:cubicBezTo>
                    <a:pt x="1442" y="5271"/>
                    <a:pt x="2971" y="6802"/>
                    <a:pt x="4860" y="6802"/>
                  </a:cubicBezTo>
                  <a:lnTo>
                    <a:pt x="25448" y="6802"/>
                  </a:lnTo>
                  <a:cubicBezTo>
                    <a:pt x="27337" y="6802"/>
                    <a:pt x="28865" y="5271"/>
                    <a:pt x="28865" y="3385"/>
                  </a:cubicBezTo>
                  <a:cubicBezTo>
                    <a:pt x="28838" y="1509"/>
                    <a:pt x="27337" y="-5"/>
                    <a:pt x="25448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2" name="צורה חופשית: צורה 51">
              <a:extLst>
                <a:ext uri="{FF2B5EF4-FFF2-40B4-BE49-F238E27FC236}">
                  <a16:creationId xmlns:a16="http://schemas.microsoft.com/office/drawing/2014/main" id="{127C99DE-23D6-42B0-AA84-581EFF20E4FB}"/>
                </a:ext>
              </a:extLst>
            </p:cNvPr>
            <p:cNvSpPr/>
            <p:nvPr/>
          </p:nvSpPr>
          <p:spPr>
            <a:xfrm>
              <a:off x="11158100" y="2741329"/>
              <a:ext cx="27423" cy="6807"/>
            </a:xfrm>
            <a:custGeom>
              <a:avLst/>
              <a:gdLst>
                <a:gd name="connsiteX0" fmla="*/ 25448 w 27423"/>
                <a:gd name="connsiteY0" fmla="*/ -5 h 6807"/>
                <a:gd name="connsiteX1" fmla="*/ 4860 w 27423"/>
                <a:gd name="connsiteY1" fmla="*/ -5 h 6807"/>
                <a:gd name="connsiteX2" fmla="*/ 1442 w 27423"/>
                <a:gd name="connsiteY2" fmla="*/ 3385 h 6807"/>
                <a:gd name="connsiteX3" fmla="*/ 4860 w 27423"/>
                <a:gd name="connsiteY3" fmla="*/ 6802 h 6807"/>
                <a:gd name="connsiteX4" fmla="*/ 25448 w 27423"/>
                <a:gd name="connsiteY4" fmla="*/ 6802 h 6807"/>
                <a:gd name="connsiteX5" fmla="*/ 28865 w 27423"/>
                <a:gd name="connsiteY5" fmla="*/ 3385 h 6807"/>
                <a:gd name="connsiteX6" fmla="*/ 25448 w 27423"/>
                <a:gd name="connsiteY6" fmla="*/ -5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23" h="6807">
                  <a:moveTo>
                    <a:pt x="25448" y="-5"/>
                  </a:moveTo>
                  <a:lnTo>
                    <a:pt x="4860" y="-5"/>
                  </a:lnTo>
                  <a:cubicBezTo>
                    <a:pt x="2971" y="-5"/>
                    <a:pt x="1470" y="1509"/>
                    <a:pt x="1442" y="3385"/>
                  </a:cubicBezTo>
                  <a:cubicBezTo>
                    <a:pt x="1442" y="5271"/>
                    <a:pt x="2971" y="6802"/>
                    <a:pt x="4860" y="6802"/>
                  </a:cubicBezTo>
                  <a:lnTo>
                    <a:pt x="25448" y="6802"/>
                  </a:lnTo>
                  <a:cubicBezTo>
                    <a:pt x="27337" y="6802"/>
                    <a:pt x="28865" y="5271"/>
                    <a:pt x="28865" y="3385"/>
                  </a:cubicBezTo>
                  <a:cubicBezTo>
                    <a:pt x="28838" y="1509"/>
                    <a:pt x="27337" y="-5"/>
                    <a:pt x="25448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3" name="צורה חופשית: צורה 52">
              <a:extLst>
                <a:ext uri="{FF2B5EF4-FFF2-40B4-BE49-F238E27FC236}">
                  <a16:creationId xmlns:a16="http://schemas.microsoft.com/office/drawing/2014/main" id="{EA70AB6E-C841-468C-A333-B73C3E258014}"/>
                </a:ext>
              </a:extLst>
            </p:cNvPr>
            <p:cNvSpPr/>
            <p:nvPr/>
          </p:nvSpPr>
          <p:spPr>
            <a:xfrm>
              <a:off x="11158100" y="2761917"/>
              <a:ext cx="27423" cy="6807"/>
            </a:xfrm>
            <a:custGeom>
              <a:avLst/>
              <a:gdLst>
                <a:gd name="connsiteX0" fmla="*/ 25448 w 27423"/>
                <a:gd name="connsiteY0" fmla="*/ -5 h 6807"/>
                <a:gd name="connsiteX1" fmla="*/ 4860 w 27423"/>
                <a:gd name="connsiteY1" fmla="*/ -5 h 6807"/>
                <a:gd name="connsiteX2" fmla="*/ 1442 w 27423"/>
                <a:gd name="connsiteY2" fmla="*/ 3385 h 6807"/>
                <a:gd name="connsiteX3" fmla="*/ 4860 w 27423"/>
                <a:gd name="connsiteY3" fmla="*/ 6802 h 6807"/>
                <a:gd name="connsiteX4" fmla="*/ 25448 w 27423"/>
                <a:gd name="connsiteY4" fmla="*/ 6802 h 6807"/>
                <a:gd name="connsiteX5" fmla="*/ 28865 w 27423"/>
                <a:gd name="connsiteY5" fmla="*/ 3385 h 6807"/>
                <a:gd name="connsiteX6" fmla="*/ 25448 w 27423"/>
                <a:gd name="connsiteY6" fmla="*/ -5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23" h="6807">
                  <a:moveTo>
                    <a:pt x="25448" y="-5"/>
                  </a:moveTo>
                  <a:lnTo>
                    <a:pt x="4860" y="-5"/>
                  </a:lnTo>
                  <a:cubicBezTo>
                    <a:pt x="2971" y="-5"/>
                    <a:pt x="1470" y="1509"/>
                    <a:pt x="1442" y="3385"/>
                  </a:cubicBezTo>
                  <a:cubicBezTo>
                    <a:pt x="1442" y="5271"/>
                    <a:pt x="2971" y="6802"/>
                    <a:pt x="4860" y="6802"/>
                  </a:cubicBezTo>
                  <a:lnTo>
                    <a:pt x="25448" y="6802"/>
                  </a:lnTo>
                  <a:cubicBezTo>
                    <a:pt x="27337" y="6802"/>
                    <a:pt x="28865" y="5271"/>
                    <a:pt x="28865" y="3385"/>
                  </a:cubicBezTo>
                  <a:cubicBezTo>
                    <a:pt x="28838" y="1509"/>
                    <a:pt x="27337" y="-5"/>
                    <a:pt x="25448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sp>
        <p:nvSpPr>
          <p:cNvPr id="54" name="צורה חופשית: צורה 53">
            <a:extLst>
              <a:ext uri="{FF2B5EF4-FFF2-40B4-BE49-F238E27FC236}">
                <a16:creationId xmlns:a16="http://schemas.microsoft.com/office/drawing/2014/main" id="{C3FE62DA-E524-4324-9DB2-116B2DA665AC}"/>
              </a:ext>
            </a:extLst>
          </p:cNvPr>
          <p:cNvSpPr/>
          <p:nvPr userDrawn="1"/>
        </p:nvSpPr>
        <p:spPr>
          <a:xfrm>
            <a:off x="11734614" y="3563425"/>
            <a:ext cx="170686" cy="170658"/>
          </a:xfrm>
          <a:custGeom>
            <a:avLst/>
            <a:gdLst>
              <a:gd name="connsiteX0" fmla="*/ 324935 w 323492"/>
              <a:gd name="connsiteY0" fmla="*/ 174564 h 323437"/>
              <a:gd name="connsiteX1" fmla="*/ 323240 w 323492"/>
              <a:gd name="connsiteY1" fmla="*/ 171508 h 323437"/>
              <a:gd name="connsiteX2" fmla="*/ 238387 w 323492"/>
              <a:gd name="connsiteY2" fmla="*/ 120079 h 323437"/>
              <a:gd name="connsiteX3" fmla="*/ 234775 w 323492"/>
              <a:gd name="connsiteY3" fmla="*/ 120079 h 323437"/>
              <a:gd name="connsiteX4" fmla="*/ 232941 w 323492"/>
              <a:gd name="connsiteY4" fmla="*/ 123191 h 323437"/>
              <a:gd name="connsiteX5" fmla="*/ 232941 w 323492"/>
              <a:gd name="connsiteY5" fmla="*/ 167145 h 323437"/>
              <a:gd name="connsiteX6" fmla="*/ 175817 w 323492"/>
              <a:gd name="connsiteY6" fmla="*/ 121412 h 323437"/>
              <a:gd name="connsiteX7" fmla="*/ 175817 w 323492"/>
              <a:gd name="connsiteY7" fmla="*/ 67844 h 323437"/>
              <a:gd name="connsiteX8" fmla="*/ 172260 w 323492"/>
              <a:gd name="connsiteY8" fmla="*/ 64288 h 323437"/>
              <a:gd name="connsiteX9" fmla="*/ 172233 w 323492"/>
              <a:gd name="connsiteY9" fmla="*/ 64288 h 323437"/>
              <a:gd name="connsiteX10" fmla="*/ 150005 w 323492"/>
              <a:gd name="connsiteY10" fmla="*/ 64288 h 323437"/>
              <a:gd name="connsiteX11" fmla="*/ 150005 w 323492"/>
              <a:gd name="connsiteY11" fmla="*/ 45617 h 323437"/>
              <a:gd name="connsiteX12" fmla="*/ 152478 w 323492"/>
              <a:gd name="connsiteY12" fmla="*/ 45284 h 323437"/>
              <a:gd name="connsiteX13" fmla="*/ 176289 w 323492"/>
              <a:gd name="connsiteY13" fmla="*/ 33336 h 323437"/>
              <a:gd name="connsiteX14" fmla="*/ 188625 w 323492"/>
              <a:gd name="connsiteY14" fmla="*/ 3551 h 323437"/>
              <a:gd name="connsiteX15" fmla="*/ 185097 w 323492"/>
              <a:gd name="connsiteY15" fmla="*/ -5 h 323437"/>
              <a:gd name="connsiteX16" fmla="*/ 148977 w 323492"/>
              <a:gd name="connsiteY16" fmla="*/ 20444 h 323437"/>
              <a:gd name="connsiteX17" fmla="*/ 146532 w 323492"/>
              <a:gd name="connsiteY17" fmla="*/ 24501 h 323437"/>
              <a:gd name="connsiteX18" fmla="*/ 144087 w 323492"/>
              <a:gd name="connsiteY18" fmla="*/ 20444 h 323437"/>
              <a:gd name="connsiteX19" fmla="*/ 137752 w 323492"/>
              <a:gd name="connsiteY19" fmla="*/ 12331 h 323437"/>
              <a:gd name="connsiteX20" fmla="*/ 107940 w 323492"/>
              <a:gd name="connsiteY20" fmla="*/ -5 h 323437"/>
              <a:gd name="connsiteX21" fmla="*/ 104383 w 323492"/>
              <a:gd name="connsiteY21" fmla="*/ 3579 h 323437"/>
              <a:gd name="connsiteX22" fmla="*/ 140503 w 323492"/>
              <a:gd name="connsiteY22" fmla="*/ 45256 h 323437"/>
              <a:gd name="connsiteX23" fmla="*/ 142948 w 323492"/>
              <a:gd name="connsiteY23" fmla="*/ 45589 h 323437"/>
              <a:gd name="connsiteX24" fmla="*/ 142948 w 323492"/>
              <a:gd name="connsiteY24" fmla="*/ 64260 h 323437"/>
              <a:gd name="connsiteX25" fmla="*/ 120720 w 323492"/>
              <a:gd name="connsiteY25" fmla="*/ 64260 h 323437"/>
              <a:gd name="connsiteX26" fmla="*/ 117164 w 323492"/>
              <a:gd name="connsiteY26" fmla="*/ 67817 h 323437"/>
              <a:gd name="connsiteX27" fmla="*/ 117164 w 323492"/>
              <a:gd name="connsiteY27" fmla="*/ 170980 h 323437"/>
              <a:gd name="connsiteX28" fmla="*/ 72876 w 323492"/>
              <a:gd name="connsiteY28" fmla="*/ 170980 h 323437"/>
              <a:gd name="connsiteX29" fmla="*/ 72876 w 323492"/>
              <a:gd name="connsiteY29" fmla="*/ 67844 h 323437"/>
              <a:gd name="connsiteX30" fmla="*/ 69319 w 323492"/>
              <a:gd name="connsiteY30" fmla="*/ 64288 h 323437"/>
              <a:gd name="connsiteX31" fmla="*/ 69292 w 323492"/>
              <a:gd name="connsiteY31" fmla="*/ 64288 h 323437"/>
              <a:gd name="connsiteX32" fmla="*/ 47064 w 323492"/>
              <a:gd name="connsiteY32" fmla="*/ 64288 h 323437"/>
              <a:gd name="connsiteX33" fmla="*/ 47064 w 323492"/>
              <a:gd name="connsiteY33" fmla="*/ 45617 h 323437"/>
              <a:gd name="connsiteX34" fmla="*/ 49537 w 323492"/>
              <a:gd name="connsiteY34" fmla="*/ 45284 h 323437"/>
              <a:gd name="connsiteX35" fmla="*/ 73487 w 323492"/>
              <a:gd name="connsiteY35" fmla="*/ 33336 h 323437"/>
              <a:gd name="connsiteX36" fmla="*/ 85851 w 323492"/>
              <a:gd name="connsiteY36" fmla="*/ 3551 h 323437"/>
              <a:gd name="connsiteX37" fmla="*/ 82239 w 323492"/>
              <a:gd name="connsiteY37" fmla="*/ -5 h 323437"/>
              <a:gd name="connsiteX38" fmla="*/ 82239 w 323492"/>
              <a:gd name="connsiteY38" fmla="*/ -5 h 323437"/>
              <a:gd name="connsiteX39" fmla="*/ 46120 w 323492"/>
              <a:gd name="connsiteY39" fmla="*/ 20444 h 323437"/>
              <a:gd name="connsiteX40" fmla="*/ 43675 w 323492"/>
              <a:gd name="connsiteY40" fmla="*/ 24501 h 323437"/>
              <a:gd name="connsiteX41" fmla="*/ 41230 w 323492"/>
              <a:gd name="connsiteY41" fmla="*/ 20444 h 323437"/>
              <a:gd name="connsiteX42" fmla="*/ 34895 w 323492"/>
              <a:gd name="connsiteY42" fmla="*/ 12331 h 323437"/>
              <a:gd name="connsiteX43" fmla="*/ 5110 w 323492"/>
              <a:gd name="connsiteY43" fmla="*/ -5 h 323437"/>
              <a:gd name="connsiteX44" fmla="*/ 1526 w 323492"/>
              <a:gd name="connsiteY44" fmla="*/ 3579 h 323437"/>
              <a:gd name="connsiteX45" fmla="*/ 37645 w 323492"/>
              <a:gd name="connsiteY45" fmla="*/ 45256 h 323437"/>
              <a:gd name="connsiteX46" fmla="*/ 40090 w 323492"/>
              <a:gd name="connsiteY46" fmla="*/ 45589 h 323437"/>
              <a:gd name="connsiteX47" fmla="*/ 40090 w 323492"/>
              <a:gd name="connsiteY47" fmla="*/ 64260 h 323437"/>
              <a:gd name="connsiteX48" fmla="*/ 17863 w 323492"/>
              <a:gd name="connsiteY48" fmla="*/ 64260 h 323437"/>
              <a:gd name="connsiteX49" fmla="*/ 14306 w 323492"/>
              <a:gd name="connsiteY49" fmla="*/ 67817 h 323437"/>
              <a:gd name="connsiteX50" fmla="*/ 14306 w 323492"/>
              <a:gd name="connsiteY50" fmla="*/ 170980 h 323437"/>
              <a:gd name="connsiteX51" fmla="*/ 5027 w 323492"/>
              <a:gd name="connsiteY51" fmla="*/ 170980 h 323437"/>
              <a:gd name="connsiteX52" fmla="*/ 1442 w 323492"/>
              <a:gd name="connsiteY52" fmla="*/ 174564 h 323437"/>
              <a:gd name="connsiteX53" fmla="*/ 1442 w 323492"/>
              <a:gd name="connsiteY53" fmla="*/ 319848 h 323437"/>
              <a:gd name="connsiteX54" fmla="*/ 5027 w 323492"/>
              <a:gd name="connsiteY54" fmla="*/ 323432 h 323437"/>
              <a:gd name="connsiteX55" fmla="*/ 321295 w 323492"/>
              <a:gd name="connsiteY55" fmla="*/ 323432 h 323437"/>
              <a:gd name="connsiteX56" fmla="*/ 324851 w 323492"/>
              <a:gd name="connsiteY56" fmla="*/ 319876 h 323437"/>
              <a:gd name="connsiteX57" fmla="*/ 324851 w 323492"/>
              <a:gd name="connsiteY57" fmla="*/ 319848 h 323437"/>
              <a:gd name="connsiteX58" fmla="*/ 151005 w 323492"/>
              <a:gd name="connsiteY58" fmla="*/ 34253 h 323437"/>
              <a:gd name="connsiteX59" fmla="*/ 177206 w 323492"/>
              <a:gd name="connsiteY59" fmla="*/ 8025 h 323437"/>
              <a:gd name="connsiteX60" fmla="*/ 181652 w 323492"/>
              <a:gd name="connsiteY60" fmla="*/ 6997 h 323437"/>
              <a:gd name="connsiteX61" fmla="*/ 180624 w 323492"/>
              <a:gd name="connsiteY61" fmla="*/ 11470 h 323437"/>
              <a:gd name="connsiteX62" fmla="*/ 171288 w 323492"/>
              <a:gd name="connsiteY62" fmla="*/ 28307 h 323437"/>
              <a:gd name="connsiteX63" fmla="*/ 154423 w 323492"/>
              <a:gd name="connsiteY63" fmla="*/ 37671 h 323437"/>
              <a:gd name="connsiteX64" fmla="*/ 149977 w 323492"/>
              <a:gd name="connsiteY64" fmla="*/ 38699 h 323437"/>
              <a:gd name="connsiteX65" fmla="*/ 138641 w 323492"/>
              <a:gd name="connsiteY65" fmla="*/ 37671 h 323437"/>
              <a:gd name="connsiteX66" fmla="*/ 112385 w 323492"/>
              <a:gd name="connsiteY66" fmla="*/ 11442 h 323437"/>
              <a:gd name="connsiteX67" fmla="*/ 111357 w 323492"/>
              <a:gd name="connsiteY67" fmla="*/ 6997 h 323437"/>
              <a:gd name="connsiteX68" fmla="*/ 115803 w 323492"/>
              <a:gd name="connsiteY68" fmla="*/ 8025 h 323437"/>
              <a:gd name="connsiteX69" fmla="*/ 132668 w 323492"/>
              <a:gd name="connsiteY69" fmla="*/ 17388 h 323437"/>
              <a:gd name="connsiteX70" fmla="*/ 142031 w 323492"/>
              <a:gd name="connsiteY70" fmla="*/ 34253 h 323437"/>
              <a:gd name="connsiteX71" fmla="*/ 143059 w 323492"/>
              <a:gd name="connsiteY71" fmla="*/ 38699 h 323437"/>
              <a:gd name="connsiteX72" fmla="*/ 124388 w 323492"/>
              <a:gd name="connsiteY72" fmla="*/ 71429 h 323437"/>
              <a:gd name="connsiteX73" fmla="*/ 168676 w 323492"/>
              <a:gd name="connsiteY73" fmla="*/ 71429 h 323437"/>
              <a:gd name="connsiteX74" fmla="*/ 168676 w 323492"/>
              <a:gd name="connsiteY74" fmla="*/ 89988 h 323437"/>
              <a:gd name="connsiteX75" fmla="*/ 124388 w 323492"/>
              <a:gd name="connsiteY75" fmla="*/ 89988 h 323437"/>
              <a:gd name="connsiteX76" fmla="*/ 124388 w 323492"/>
              <a:gd name="connsiteY76" fmla="*/ 97129 h 323437"/>
              <a:gd name="connsiteX77" fmla="*/ 168676 w 323492"/>
              <a:gd name="connsiteY77" fmla="*/ 97129 h 323437"/>
              <a:gd name="connsiteX78" fmla="*/ 168676 w 323492"/>
              <a:gd name="connsiteY78" fmla="*/ 170980 h 323437"/>
              <a:gd name="connsiteX79" fmla="*/ 124388 w 323492"/>
              <a:gd name="connsiteY79" fmla="*/ 170980 h 323437"/>
              <a:gd name="connsiteX80" fmla="*/ 48148 w 323492"/>
              <a:gd name="connsiteY80" fmla="*/ 34253 h 323437"/>
              <a:gd name="connsiteX81" fmla="*/ 74349 w 323492"/>
              <a:gd name="connsiteY81" fmla="*/ 8025 h 323437"/>
              <a:gd name="connsiteX82" fmla="*/ 78794 w 323492"/>
              <a:gd name="connsiteY82" fmla="*/ 6997 h 323437"/>
              <a:gd name="connsiteX83" fmla="*/ 77766 w 323492"/>
              <a:gd name="connsiteY83" fmla="*/ 11470 h 323437"/>
              <a:gd name="connsiteX84" fmla="*/ 68431 w 323492"/>
              <a:gd name="connsiteY84" fmla="*/ 28307 h 323437"/>
              <a:gd name="connsiteX85" fmla="*/ 51565 w 323492"/>
              <a:gd name="connsiteY85" fmla="*/ 37671 h 323437"/>
              <a:gd name="connsiteX86" fmla="*/ 47120 w 323492"/>
              <a:gd name="connsiteY86" fmla="*/ 38699 h 323437"/>
              <a:gd name="connsiteX87" fmla="*/ 35784 w 323492"/>
              <a:gd name="connsiteY87" fmla="*/ 37671 h 323437"/>
              <a:gd name="connsiteX88" fmla="*/ 9583 w 323492"/>
              <a:gd name="connsiteY88" fmla="*/ 11470 h 323437"/>
              <a:gd name="connsiteX89" fmla="*/ 8555 w 323492"/>
              <a:gd name="connsiteY89" fmla="*/ 6997 h 323437"/>
              <a:gd name="connsiteX90" fmla="*/ 13001 w 323492"/>
              <a:gd name="connsiteY90" fmla="*/ 8025 h 323437"/>
              <a:gd name="connsiteX91" fmla="*/ 29866 w 323492"/>
              <a:gd name="connsiteY91" fmla="*/ 17388 h 323437"/>
              <a:gd name="connsiteX92" fmla="*/ 39229 w 323492"/>
              <a:gd name="connsiteY92" fmla="*/ 34253 h 323437"/>
              <a:gd name="connsiteX93" fmla="*/ 40257 w 323492"/>
              <a:gd name="connsiteY93" fmla="*/ 38699 h 323437"/>
              <a:gd name="connsiteX94" fmla="*/ 21531 w 323492"/>
              <a:gd name="connsiteY94" fmla="*/ 71429 h 323437"/>
              <a:gd name="connsiteX95" fmla="*/ 65819 w 323492"/>
              <a:gd name="connsiteY95" fmla="*/ 71429 h 323437"/>
              <a:gd name="connsiteX96" fmla="*/ 65819 w 323492"/>
              <a:gd name="connsiteY96" fmla="*/ 89988 h 323437"/>
              <a:gd name="connsiteX97" fmla="*/ 21531 w 323492"/>
              <a:gd name="connsiteY97" fmla="*/ 89988 h 323437"/>
              <a:gd name="connsiteX98" fmla="*/ 21531 w 323492"/>
              <a:gd name="connsiteY98" fmla="*/ 97129 h 323437"/>
              <a:gd name="connsiteX99" fmla="*/ 65819 w 323492"/>
              <a:gd name="connsiteY99" fmla="*/ 97129 h 323437"/>
              <a:gd name="connsiteX100" fmla="*/ 65819 w 323492"/>
              <a:gd name="connsiteY100" fmla="*/ 170980 h 323437"/>
              <a:gd name="connsiteX101" fmla="*/ 21531 w 323492"/>
              <a:gd name="connsiteY101" fmla="*/ 170980 h 323437"/>
              <a:gd name="connsiteX102" fmla="*/ 40090 w 323492"/>
              <a:gd name="connsiteY102" fmla="*/ 316264 h 323437"/>
              <a:gd name="connsiteX103" fmla="*/ 8667 w 323492"/>
              <a:gd name="connsiteY103" fmla="*/ 316264 h 323437"/>
              <a:gd name="connsiteX104" fmla="*/ 8667 w 323492"/>
              <a:gd name="connsiteY104" fmla="*/ 272003 h 323437"/>
              <a:gd name="connsiteX105" fmla="*/ 40146 w 323492"/>
              <a:gd name="connsiteY105" fmla="*/ 272003 h 323437"/>
              <a:gd name="connsiteX106" fmla="*/ 91519 w 323492"/>
              <a:gd name="connsiteY106" fmla="*/ 316264 h 323437"/>
              <a:gd name="connsiteX107" fmla="*/ 47231 w 323492"/>
              <a:gd name="connsiteY107" fmla="*/ 316264 h 323437"/>
              <a:gd name="connsiteX108" fmla="*/ 47231 w 323492"/>
              <a:gd name="connsiteY108" fmla="*/ 220575 h 323437"/>
              <a:gd name="connsiteX109" fmla="*/ 91519 w 323492"/>
              <a:gd name="connsiteY109" fmla="*/ 220575 h 323437"/>
              <a:gd name="connsiteX110" fmla="*/ 317795 w 323492"/>
              <a:gd name="connsiteY110" fmla="*/ 316264 h 323437"/>
              <a:gd name="connsiteX111" fmla="*/ 98660 w 323492"/>
              <a:gd name="connsiteY111" fmla="*/ 316264 h 323437"/>
              <a:gd name="connsiteX112" fmla="*/ 98660 w 323492"/>
              <a:gd name="connsiteY112" fmla="*/ 272003 h 323437"/>
              <a:gd name="connsiteX113" fmla="*/ 317795 w 323492"/>
              <a:gd name="connsiteY113" fmla="*/ 272003 h 323437"/>
              <a:gd name="connsiteX114" fmla="*/ 137197 w 323492"/>
              <a:gd name="connsiteY114" fmla="*/ 264835 h 323437"/>
              <a:gd name="connsiteX115" fmla="*/ 137197 w 323492"/>
              <a:gd name="connsiteY115" fmla="*/ 220575 h 323437"/>
              <a:gd name="connsiteX116" fmla="*/ 181457 w 323492"/>
              <a:gd name="connsiteY116" fmla="*/ 220575 h 323437"/>
              <a:gd name="connsiteX117" fmla="*/ 181457 w 323492"/>
              <a:gd name="connsiteY117" fmla="*/ 264835 h 323437"/>
              <a:gd name="connsiteX118" fmla="*/ 227190 w 323492"/>
              <a:gd name="connsiteY118" fmla="*/ 264835 h 323437"/>
              <a:gd name="connsiteX119" fmla="*/ 227190 w 323492"/>
              <a:gd name="connsiteY119" fmla="*/ 220575 h 323437"/>
              <a:gd name="connsiteX120" fmla="*/ 271478 w 323492"/>
              <a:gd name="connsiteY120" fmla="*/ 220575 h 323437"/>
              <a:gd name="connsiteX121" fmla="*/ 271478 w 323492"/>
              <a:gd name="connsiteY121" fmla="*/ 264835 h 323437"/>
              <a:gd name="connsiteX122" fmla="*/ 317739 w 323492"/>
              <a:gd name="connsiteY122" fmla="*/ 264835 h 323437"/>
              <a:gd name="connsiteX123" fmla="*/ 278618 w 323492"/>
              <a:gd name="connsiteY123" fmla="*/ 264835 h 323437"/>
              <a:gd name="connsiteX124" fmla="*/ 278618 w 323492"/>
              <a:gd name="connsiteY124" fmla="*/ 216990 h 323437"/>
              <a:gd name="connsiteX125" fmla="*/ 275034 w 323492"/>
              <a:gd name="connsiteY125" fmla="*/ 213406 h 323437"/>
              <a:gd name="connsiteX126" fmla="*/ 223606 w 323492"/>
              <a:gd name="connsiteY126" fmla="*/ 213406 h 323437"/>
              <a:gd name="connsiteX127" fmla="*/ 220049 w 323492"/>
              <a:gd name="connsiteY127" fmla="*/ 216963 h 323437"/>
              <a:gd name="connsiteX128" fmla="*/ 220049 w 323492"/>
              <a:gd name="connsiteY128" fmla="*/ 216990 h 323437"/>
              <a:gd name="connsiteX129" fmla="*/ 220049 w 323492"/>
              <a:gd name="connsiteY129" fmla="*/ 264835 h 323437"/>
              <a:gd name="connsiteX130" fmla="*/ 188598 w 323492"/>
              <a:gd name="connsiteY130" fmla="*/ 264835 h 323437"/>
              <a:gd name="connsiteX131" fmla="*/ 188598 w 323492"/>
              <a:gd name="connsiteY131" fmla="*/ 216990 h 323437"/>
              <a:gd name="connsiteX132" fmla="*/ 185069 w 323492"/>
              <a:gd name="connsiteY132" fmla="*/ 213406 h 323437"/>
              <a:gd name="connsiteX133" fmla="*/ 185041 w 323492"/>
              <a:gd name="connsiteY133" fmla="*/ 213406 h 323437"/>
              <a:gd name="connsiteX134" fmla="*/ 133612 w 323492"/>
              <a:gd name="connsiteY134" fmla="*/ 213406 h 323437"/>
              <a:gd name="connsiteX135" fmla="*/ 130028 w 323492"/>
              <a:gd name="connsiteY135" fmla="*/ 216990 h 323437"/>
              <a:gd name="connsiteX136" fmla="*/ 130028 w 323492"/>
              <a:gd name="connsiteY136" fmla="*/ 264835 h 323437"/>
              <a:gd name="connsiteX137" fmla="*/ 98604 w 323492"/>
              <a:gd name="connsiteY137" fmla="*/ 264835 h 323437"/>
              <a:gd name="connsiteX138" fmla="*/ 98604 w 323492"/>
              <a:gd name="connsiteY138" fmla="*/ 216990 h 323437"/>
              <a:gd name="connsiteX139" fmla="*/ 95076 w 323492"/>
              <a:gd name="connsiteY139" fmla="*/ 213406 h 323437"/>
              <a:gd name="connsiteX140" fmla="*/ 95048 w 323492"/>
              <a:gd name="connsiteY140" fmla="*/ 213406 h 323437"/>
              <a:gd name="connsiteX141" fmla="*/ 43619 w 323492"/>
              <a:gd name="connsiteY141" fmla="*/ 213406 h 323437"/>
              <a:gd name="connsiteX142" fmla="*/ 40146 w 323492"/>
              <a:gd name="connsiteY142" fmla="*/ 216990 h 323437"/>
              <a:gd name="connsiteX143" fmla="*/ 40146 w 323492"/>
              <a:gd name="connsiteY143" fmla="*/ 264835 h 323437"/>
              <a:gd name="connsiteX144" fmla="*/ 8722 w 323492"/>
              <a:gd name="connsiteY144" fmla="*/ 264835 h 323437"/>
              <a:gd name="connsiteX145" fmla="*/ 8722 w 323492"/>
              <a:gd name="connsiteY145" fmla="*/ 178148 h 323437"/>
              <a:gd name="connsiteX146" fmla="*/ 172288 w 323492"/>
              <a:gd name="connsiteY146" fmla="*/ 178148 h 323437"/>
              <a:gd name="connsiteX147" fmla="*/ 175872 w 323492"/>
              <a:gd name="connsiteY147" fmla="*/ 174564 h 323437"/>
              <a:gd name="connsiteX148" fmla="*/ 175872 w 323492"/>
              <a:gd name="connsiteY148" fmla="*/ 130581 h 323437"/>
              <a:gd name="connsiteX149" fmla="*/ 234358 w 323492"/>
              <a:gd name="connsiteY149" fmla="*/ 177370 h 323437"/>
              <a:gd name="connsiteX150" fmla="*/ 238137 w 323492"/>
              <a:gd name="connsiteY150" fmla="*/ 177815 h 323437"/>
              <a:gd name="connsiteX151" fmla="*/ 240137 w 323492"/>
              <a:gd name="connsiteY151" fmla="*/ 174592 h 323437"/>
              <a:gd name="connsiteX152" fmla="*/ 240137 w 323492"/>
              <a:gd name="connsiteY152" fmla="*/ 129470 h 323437"/>
              <a:gd name="connsiteX153" fmla="*/ 317933 w 323492"/>
              <a:gd name="connsiteY153" fmla="*/ 176564 h 32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323492" h="323437">
                <a:moveTo>
                  <a:pt x="324935" y="174564"/>
                </a:moveTo>
                <a:cubicBezTo>
                  <a:pt x="324935" y="173319"/>
                  <a:pt x="324296" y="172159"/>
                  <a:pt x="323240" y="171508"/>
                </a:cubicBezTo>
                <a:lnTo>
                  <a:pt x="238387" y="120079"/>
                </a:lnTo>
                <a:cubicBezTo>
                  <a:pt x="237275" y="119428"/>
                  <a:pt x="235886" y="119428"/>
                  <a:pt x="234775" y="120079"/>
                </a:cubicBezTo>
                <a:cubicBezTo>
                  <a:pt x="233636" y="120710"/>
                  <a:pt x="232941" y="121899"/>
                  <a:pt x="232941" y="123191"/>
                </a:cubicBezTo>
                <a:lnTo>
                  <a:pt x="232941" y="167145"/>
                </a:lnTo>
                <a:lnTo>
                  <a:pt x="175817" y="121412"/>
                </a:lnTo>
                <a:lnTo>
                  <a:pt x="175817" y="67844"/>
                </a:lnTo>
                <a:cubicBezTo>
                  <a:pt x="175817" y="65880"/>
                  <a:pt x="174233" y="64288"/>
                  <a:pt x="172260" y="64288"/>
                </a:cubicBezTo>
                <a:cubicBezTo>
                  <a:pt x="172260" y="64288"/>
                  <a:pt x="172233" y="64288"/>
                  <a:pt x="172233" y="64288"/>
                </a:cubicBezTo>
                <a:lnTo>
                  <a:pt x="150005" y="64288"/>
                </a:lnTo>
                <a:lnTo>
                  <a:pt x="150005" y="45617"/>
                </a:lnTo>
                <a:lnTo>
                  <a:pt x="152478" y="45284"/>
                </a:lnTo>
                <a:cubicBezTo>
                  <a:pt x="161508" y="44013"/>
                  <a:pt x="169871" y="39816"/>
                  <a:pt x="176289" y="33336"/>
                </a:cubicBezTo>
                <a:cubicBezTo>
                  <a:pt x="184235" y="25465"/>
                  <a:pt x="188681" y="14733"/>
                  <a:pt x="188625" y="3551"/>
                </a:cubicBezTo>
                <a:cubicBezTo>
                  <a:pt x="188625" y="1598"/>
                  <a:pt x="187042" y="10"/>
                  <a:pt x="185097" y="-5"/>
                </a:cubicBezTo>
                <a:cubicBezTo>
                  <a:pt x="170315" y="60"/>
                  <a:pt x="156646" y="7806"/>
                  <a:pt x="148977" y="20444"/>
                </a:cubicBezTo>
                <a:lnTo>
                  <a:pt x="146532" y="24501"/>
                </a:lnTo>
                <a:lnTo>
                  <a:pt x="144087" y="20444"/>
                </a:lnTo>
                <a:cubicBezTo>
                  <a:pt x="142309" y="17487"/>
                  <a:pt x="140197" y="14762"/>
                  <a:pt x="137752" y="12331"/>
                </a:cubicBezTo>
                <a:cubicBezTo>
                  <a:pt x="129862" y="4412"/>
                  <a:pt x="119137" y="-28"/>
                  <a:pt x="107940" y="-5"/>
                </a:cubicBezTo>
                <a:cubicBezTo>
                  <a:pt x="105967" y="10"/>
                  <a:pt x="104383" y="1611"/>
                  <a:pt x="104383" y="3579"/>
                </a:cubicBezTo>
                <a:cubicBezTo>
                  <a:pt x="104494" y="24483"/>
                  <a:pt x="119831" y="42184"/>
                  <a:pt x="140503" y="45256"/>
                </a:cubicBezTo>
                <a:lnTo>
                  <a:pt x="142948" y="45589"/>
                </a:lnTo>
                <a:lnTo>
                  <a:pt x="142948" y="64260"/>
                </a:lnTo>
                <a:lnTo>
                  <a:pt x="120720" y="64260"/>
                </a:lnTo>
                <a:cubicBezTo>
                  <a:pt x="118748" y="64260"/>
                  <a:pt x="117164" y="65853"/>
                  <a:pt x="117164" y="67817"/>
                </a:cubicBezTo>
                <a:lnTo>
                  <a:pt x="117164" y="170980"/>
                </a:lnTo>
                <a:lnTo>
                  <a:pt x="72876" y="170980"/>
                </a:lnTo>
                <a:lnTo>
                  <a:pt x="72876" y="67844"/>
                </a:lnTo>
                <a:cubicBezTo>
                  <a:pt x="72876" y="65880"/>
                  <a:pt x="71292" y="64288"/>
                  <a:pt x="69319" y="64288"/>
                </a:cubicBezTo>
                <a:cubicBezTo>
                  <a:pt x="69319" y="64288"/>
                  <a:pt x="69292" y="64288"/>
                  <a:pt x="69292" y="64288"/>
                </a:cubicBezTo>
                <a:lnTo>
                  <a:pt x="47064" y="64288"/>
                </a:lnTo>
                <a:lnTo>
                  <a:pt x="47064" y="45617"/>
                </a:lnTo>
                <a:lnTo>
                  <a:pt x="49537" y="45284"/>
                </a:lnTo>
                <a:cubicBezTo>
                  <a:pt x="58623" y="44043"/>
                  <a:pt x="67041" y="39844"/>
                  <a:pt x="73487" y="33336"/>
                </a:cubicBezTo>
                <a:cubicBezTo>
                  <a:pt x="81433" y="25457"/>
                  <a:pt x="85879" y="14732"/>
                  <a:pt x="85851" y="3551"/>
                </a:cubicBezTo>
                <a:cubicBezTo>
                  <a:pt x="85823" y="1572"/>
                  <a:pt x="84212" y="-20"/>
                  <a:pt x="82239" y="-5"/>
                </a:cubicBezTo>
                <a:cubicBezTo>
                  <a:pt x="82239" y="-5"/>
                  <a:pt x="82239" y="-5"/>
                  <a:pt x="82239" y="-5"/>
                </a:cubicBezTo>
                <a:cubicBezTo>
                  <a:pt x="67458" y="60"/>
                  <a:pt x="53788" y="7806"/>
                  <a:pt x="46120" y="20444"/>
                </a:cubicBezTo>
                <a:lnTo>
                  <a:pt x="43675" y="24501"/>
                </a:lnTo>
                <a:lnTo>
                  <a:pt x="41230" y="20444"/>
                </a:lnTo>
                <a:cubicBezTo>
                  <a:pt x="39451" y="17487"/>
                  <a:pt x="37340" y="14762"/>
                  <a:pt x="34895" y="12331"/>
                </a:cubicBezTo>
                <a:cubicBezTo>
                  <a:pt x="27004" y="4414"/>
                  <a:pt x="16279" y="-27"/>
                  <a:pt x="5110" y="-5"/>
                </a:cubicBezTo>
                <a:cubicBezTo>
                  <a:pt x="3137" y="-5"/>
                  <a:pt x="1526" y="1600"/>
                  <a:pt x="1526" y="3579"/>
                </a:cubicBezTo>
                <a:cubicBezTo>
                  <a:pt x="1637" y="24483"/>
                  <a:pt x="16974" y="42184"/>
                  <a:pt x="37645" y="45256"/>
                </a:cubicBezTo>
                <a:lnTo>
                  <a:pt x="40090" y="45589"/>
                </a:lnTo>
                <a:lnTo>
                  <a:pt x="40090" y="64260"/>
                </a:lnTo>
                <a:lnTo>
                  <a:pt x="17863" y="64260"/>
                </a:lnTo>
                <a:cubicBezTo>
                  <a:pt x="15890" y="64260"/>
                  <a:pt x="14306" y="65853"/>
                  <a:pt x="14306" y="67817"/>
                </a:cubicBezTo>
                <a:lnTo>
                  <a:pt x="14306" y="170980"/>
                </a:lnTo>
                <a:lnTo>
                  <a:pt x="5027" y="170980"/>
                </a:lnTo>
                <a:cubicBezTo>
                  <a:pt x="3054" y="170980"/>
                  <a:pt x="1442" y="172584"/>
                  <a:pt x="1442" y="174564"/>
                </a:cubicBezTo>
                <a:lnTo>
                  <a:pt x="1442" y="319848"/>
                </a:lnTo>
                <a:cubicBezTo>
                  <a:pt x="1442" y="321826"/>
                  <a:pt x="3054" y="323432"/>
                  <a:pt x="5027" y="323432"/>
                </a:cubicBezTo>
                <a:lnTo>
                  <a:pt x="321295" y="323432"/>
                </a:lnTo>
                <a:cubicBezTo>
                  <a:pt x="323268" y="323432"/>
                  <a:pt x="324851" y="321840"/>
                  <a:pt x="324851" y="319876"/>
                </a:cubicBezTo>
                <a:cubicBezTo>
                  <a:pt x="324851" y="319867"/>
                  <a:pt x="324851" y="319856"/>
                  <a:pt x="324851" y="319848"/>
                </a:cubicBezTo>
                <a:close/>
                <a:moveTo>
                  <a:pt x="151005" y="34253"/>
                </a:moveTo>
                <a:cubicBezTo>
                  <a:pt x="154062" y="21244"/>
                  <a:pt x="164203" y="11082"/>
                  <a:pt x="177206" y="8025"/>
                </a:cubicBezTo>
                <a:lnTo>
                  <a:pt x="181652" y="6997"/>
                </a:lnTo>
                <a:lnTo>
                  <a:pt x="180624" y="11470"/>
                </a:lnTo>
                <a:cubicBezTo>
                  <a:pt x="179151" y="17848"/>
                  <a:pt x="175928" y="23683"/>
                  <a:pt x="171288" y="28307"/>
                </a:cubicBezTo>
                <a:cubicBezTo>
                  <a:pt x="166676" y="32957"/>
                  <a:pt x="160813" y="36203"/>
                  <a:pt x="154423" y="37671"/>
                </a:cubicBezTo>
                <a:lnTo>
                  <a:pt x="149977" y="38699"/>
                </a:lnTo>
                <a:close/>
                <a:moveTo>
                  <a:pt x="138641" y="37671"/>
                </a:moveTo>
                <a:cubicBezTo>
                  <a:pt x="125610" y="34620"/>
                  <a:pt x="115441" y="24460"/>
                  <a:pt x="112385" y="11442"/>
                </a:cubicBezTo>
                <a:lnTo>
                  <a:pt x="111357" y="6997"/>
                </a:lnTo>
                <a:lnTo>
                  <a:pt x="115803" y="8025"/>
                </a:lnTo>
                <a:cubicBezTo>
                  <a:pt x="122193" y="9496"/>
                  <a:pt x="128028" y="12742"/>
                  <a:pt x="132668" y="17388"/>
                </a:cubicBezTo>
                <a:cubicBezTo>
                  <a:pt x="137308" y="22014"/>
                  <a:pt x="140558" y="27861"/>
                  <a:pt x="142031" y="34253"/>
                </a:cubicBezTo>
                <a:lnTo>
                  <a:pt x="143059" y="38699"/>
                </a:lnTo>
                <a:close/>
                <a:moveTo>
                  <a:pt x="124388" y="71429"/>
                </a:moveTo>
                <a:lnTo>
                  <a:pt x="168676" y="71429"/>
                </a:lnTo>
                <a:lnTo>
                  <a:pt x="168676" y="89988"/>
                </a:lnTo>
                <a:lnTo>
                  <a:pt x="124388" y="89988"/>
                </a:lnTo>
                <a:close/>
                <a:moveTo>
                  <a:pt x="124388" y="97129"/>
                </a:moveTo>
                <a:lnTo>
                  <a:pt x="168676" y="97129"/>
                </a:lnTo>
                <a:lnTo>
                  <a:pt x="168676" y="170980"/>
                </a:lnTo>
                <a:lnTo>
                  <a:pt x="124388" y="170980"/>
                </a:lnTo>
                <a:close/>
                <a:moveTo>
                  <a:pt x="48148" y="34253"/>
                </a:moveTo>
                <a:cubicBezTo>
                  <a:pt x="51204" y="21244"/>
                  <a:pt x="61345" y="11082"/>
                  <a:pt x="74349" y="8025"/>
                </a:cubicBezTo>
                <a:lnTo>
                  <a:pt x="78794" y="6997"/>
                </a:lnTo>
                <a:lnTo>
                  <a:pt x="77766" y="11470"/>
                </a:lnTo>
                <a:cubicBezTo>
                  <a:pt x="76293" y="17848"/>
                  <a:pt x="73070" y="23683"/>
                  <a:pt x="68431" y="28307"/>
                </a:cubicBezTo>
                <a:cubicBezTo>
                  <a:pt x="63818" y="32957"/>
                  <a:pt x="57956" y="36203"/>
                  <a:pt x="51565" y="37671"/>
                </a:cubicBezTo>
                <a:lnTo>
                  <a:pt x="47120" y="38699"/>
                </a:lnTo>
                <a:close/>
                <a:moveTo>
                  <a:pt x="35784" y="37671"/>
                </a:moveTo>
                <a:cubicBezTo>
                  <a:pt x="22809" y="34600"/>
                  <a:pt x="12667" y="24459"/>
                  <a:pt x="9583" y="11470"/>
                </a:cubicBezTo>
                <a:lnTo>
                  <a:pt x="8555" y="6997"/>
                </a:lnTo>
                <a:lnTo>
                  <a:pt x="13001" y="8025"/>
                </a:lnTo>
                <a:cubicBezTo>
                  <a:pt x="19391" y="9496"/>
                  <a:pt x="25226" y="12742"/>
                  <a:pt x="29866" y="17388"/>
                </a:cubicBezTo>
                <a:cubicBezTo>
                  <a:pt x="34506" y="22014"/>
                  <a:pt x="37757" y="27861"/>
                  <a:pt x="39229" y="34253"/>
                </a:cubicBezTo>
                <a:lnTo>
                  <a:pt x="40257" y="38699"/>
                </a:lnTo>
                <a:close/>
                <a:moveTo>
                  <a:pt x="21531" y="71429"/>
                </a:moveTo>
                <a:lnTo>
                  <a:pt x="65819" y="71429"/>
                </a:lnTo>
                <a:lnTo>
                  <a:pt x="65819" y="89988"/>
                </a:lnTo>
                <a:lnTo>
                  <a:pt x="21531" y="89988"/>
                </a:lnTo>
                <a:close/>
                <a:moveTo>
                  <a:pt x="21531" y="97129"/>
                </a:moveTo>
                <a:lnTo>
                  <a:pt x="65819" y="97129"/>
                </a:lnTo>
                <a:lnTo>
                  <a:pt x="65819" y="170980"/>
                </a:lnTo>
                <a:lnTo>
                  <a:pt x="21531" y="170980"/>
                </a:lnTo>
                <a:close/>
                <a:moveTo>
                  <a:pt x="40090" y="316264"/>
                </a:moveTo>
                <a:lnTo>
                  <a:pt x="8667" y="316264"/>
                </a:lnTo>
                <a:lnTo>
                  <a:pt x="8667" y="272003"/>
                </a:lnTo>
                <a:lnTo>
                  <a:pt x="40146" y="272003"/>
                </a:lnTo>
                <a:close/>
                <a:moveTo>
                  <a:pt x="91519" y="316264"/>
                </a:moveTo>
                <a:lnTo>
                  <a:pt x="47231" y="316264"/>
                </a:lnTo>
                <a:lnTo>
                  <a:pt x="47231" y="220575"/>
                </a:lnTo>
                <a:lnTo>
                  <a:pt x="91519" y="220575"/>
                </a:lnTo>
                <a:close/>
                <a:moveTo>
                  <a:pt x="317795" y="316264"/>
                </a:moveTo>
                <a:lnTo>
                  <a:pt x="98660" y="316264"/>
                </a:lnTo>
                <a:lnTo>
                  <a:pt x="98660" y="272003"/>
                </a:lnTo>
                <a:lnTo>
                  <a:pt x="317795" y="272003"/>
                </a:lnTo>
                <a:close/>
                <a:moveTo>
                  <a:pt x="137197" y="264835"/>
                </a:moveTo>
                <a:lnTo>
                  <a:pt x="137197" y="220575"/>
                </a:lnTo>
                <a:lnTo>
                  <a:pt x="181457" y="220575"/>
                </a:lnTo>
                <a:lnTo>
                  <a:pt x="181457" y="264835"/>
                </a:lnTo>
                <a:close/>
                <a:moveTo>
                  <a:pt x="227190" y="264835"/>
                </a:moveTo>
                <a:lnTo>
                  <a:pt x="227190" y="220575"/>
                </a:lnTo>
                <a:lnTo>
                  <a:pt x="271478" y="220575"/>
                </a:lnTo>
                <a:lnTo>
                  <a:pt x="271478" y="264835"/>
                </a:lnTo>
                <a:close/>
                <a:moveTo>
                  <a:pt x="317739" y="264835"/>
                </a:moveTo>
                <a:lnTo>
                  <a:pt x="278618" y="264835"/>
                </a:lnTo>
                <a:lnTo>
                  <a:pt x="278618" y="216990"/>
                </a:lnTo>
                <a:cubicBezTo>
                  <a:pt x="278618" y="215011"/>
                  <a:pt x="277007" y="213406"/>
                  <a:pt x="275034" y="213406"/>
                </a:cubicBezTo>
                <a:lnTo>
                  <a:pt x="223606" y="213406"/>
                </a:lnTo>
                <a:cubicBezTo>
                  <a:pt x="221633" y="213406"/>
                  <a:pt x="220049" y="214998"/>
                  <a:pt x="220049" y="216963"/>
                </a:cubicBezTo>
                <a:cubicBezTo>
                  <a:pt x="220049" y="216972"/>
                  <a:pt x="220049" y="216981"/>
                  <a:pt x="220049" y="216990"/>
                </a:cubicBezTo>
                <a:lnTo>
                  <a:pt x="220049" y="264835"/>
                </a:lnTo>
                <a:lnTo>
                  <a:pt x="188598" y="264835"/>
                </a:lnTo>
                <a:lnTo>
                  <a:pt x="188598" y="216990"/>
                </a:lnTo>
                <a:cubicBezTo>
                  <a:pt x="188625" y="215026"/>
                  <a:pt x="187042" y="213422"/>
                  <a:pt x="185069" y="213406"/>
                </a:cubicBezTo>
                <a:cubicBezTo>
                  <a:pt x="185069" y="213406"/>
                  <a:pt x="185041" y="213406"/>
                  <a:pt x="185041" y="213406"/>
                </a:cubicBezTo>
                <a:lnTo>
                  <a:pt x="133612" y="213406"/>
                </a:lnTo>
                <a:cubicBezTo>
                  <a:pt x="131640" y="213406"/>
                  <a:pt x="130028" y="215011"/>
                  <a:pt x="130028" y="216990"/>
                </a:cubicBezTo>
                <a:lnTo>
                  <a:pt x="130028" y="264835"/>
                </a:lnTo>
                <a:lnTo>
                  <a:pt x="98604" y="264835"/>
                </a:lnTo>
                <a:lnTo>
                  <a:pt x="98604" y="216990"/>
                </a:lnTo>
                <a:cubicBezTo>
                  <a:pt x="98632" y="215026"/>
                  <a:pt x="97048" y="213422"/>
                  <a:pt x="95076" y="213406"/>
                </a:cubicBezTo>
                <a:cubicBezTo>
                  <a:pt x="95076" y="213406"/>
                  <a:pt x="95048" y="213406"/>
                  <a:pt x="95048" y="213406"/>
                </a:cubicBezTo>
                <a:lnTo>
                  <a:pt x="43619" y="213406"/>
                </a:lnTo>
                <a:cubicBezTo>
                  <a:pt x="41674" y="213466"/>
                  <a:pt x="40146" y="215054"/>
                  <a:pt x="40146" y="216990"/>
                </a:cubicBezTo>
                <a:lnTo>
                  <a:pt x="40146" y="264835"/>
                </a:lnTo>
                <a:lnTo>
                  <a:pt x="8722" y="264835"/>
                </a:lnTo>
                <a:lnTo>
                  <a:pt x="8722" y="178148"/>
                </a:lnTo>
                <a:lnTo>
                  <a:pt x="172288" y="178148"/>
                </a:lnTo>
                <a:cubicBezTo>
                  <a:pt x="174261" y="178148"/>
                  <a:pt x="175872" y="176543"/>
                  <a:pt x="175872" y="174564"/>
                </a:cubicBezTo>
                <a:lnTo>
                  <a:pt x="175872" y="130581"/>
                </a:lnTo>
                <a:lnTo>
                  <a:pt x="234358" y="177370"/>
                </a:lnTo>
                <a:cubicBezTo>
                  <a:pt x="235442" y="178230"/>
                  <a:pt x="236887" y="178402"/>
                  <a:pt x="238137" y="177815"/>
                </a:cubicBezTo>
                <a:cubicBezTo>
                  <a:pt x="239359" y="177210"/>
                  <a:pt x="240137" y="175960"/>
                  <a:pt x="240137" y="174592"/>
                </a:cubicBezTo>
                <a:lnTo>
                  <a:pt x="240137" y="129470"/>
                </a:lnTo>
                <a:lnTo>
                  <a:pt x="317933" y="1765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777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grpSp>
        <p:nvGrpSpPr>
          <p:cNvPr id="55" name="קבוצה 54">
            <a:extLst>
              <a:ext uri="{FF2B5EF4-FFF2-40B4-BE49-F238E27FC236}">
                <a16:creationId xmlns:a16="http://schemas.microsoft.com/office/drawing/2014/main" id="{369BDC1B-9B2E-45CC-8CD1-BC90F3FC6C4E}"/>
              </a:ext>
            </a:extLst>
          </p:cNvPr>
          <p:cNvGrpSpPr/>
          <p:nvPr userDrawn="1"/>
        </p:nvGrpSpPr>
        <p:grpSpPr>
          <a:xfrm>
            <a:off x="11750360" y="4146152"/>
            <a:ext cx="139194" cy="172345"/>
            <a:chOff x="10659830" y="1967007"/>
            <a:chExt cx="263804" cy="326633"/>
          </a:xfrm>
          <a:solidFill>
            <a:schemeClr val="bg1">
              <a:lumMod val="65000"/>
            </a:schemeClr>
          </a:solidFill>
        </p:grpSpPr>
        <p:sp>
          <p:nvSpPr>
            <p:cNvPr id="56" name="צורה חופשית: צורה 55">
              <a:extLst>
                <a:ext uri="{FF2B5EF4-FFF2-40B4-BE49-F238E27FC236}">
                  <a16:creationId xmlns:a16="http://schemas.microsoft.com/office/drawing/2014/main" id="{B4839D6A-4CEC-4770-96CD-03269159E9CD}"/>
                </a:ext>
              </a:extLst>
            </p:cNvPr>
            <p:cNvSpPr/>
            <p:nvPr/>
          </p:nvSpPr>
          <p:spPr>
            <a:xfrm>
              <a:off x="10834079" y="2088176"/>
              <a:ext cx="7890" cy="155897"/>
            </a:xfrm>
            <a:custGeom>
              <a:avLst/>
              <a:gdLst>
                <a:gd name="connsiteX0" fmla="*/ 5388 w 7890"/>
                <a:gd name="connsiteY0" fmla="*/ -5 h 155897"/>
                <a:gd name="connsiteX1" fmla="*/ 1442 w 7890"/>
                <a:gd name="connsiteY1" fmla="*/ 3940 h 155897"/>
                <a:gd name="connsiteX2" fmla="*/ 1442 w 7890"/>
                <a:gd name="connsiteY2" fmla="*/ 151947 h 155897"/>
                <a:gd name="connsiteX3" fmla="*/ 5388 w 7890"/>
                <a:gd name="connsiteY3" fmla="*/ 155893 h 155897"/>
                <a:gd name="connsiteX4" fmla="*/ 9333 w 7890"/>
                <a:gd name="connsiteY4" fmla="*/ 151947 h 155897"/>
                <a:gd name="connsiteX5" fmla="*/ 9333 w 7890"/>
                <a:gd name="connsiteY5" fmla="*/ 3829 h 155897"/>
                <a:gd name="connsiteX6" fmla="*/ 5388 w 7890"/>
                <a:gd name="connsiteY6" fmla="*/ -5 h 15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90" h="155897">
                  <a:moveTo>
                    <a:pt x="5388" y="-5"/>
                  </a:moveTo>
                  <a:cubicBezTo>
                    <a:pt x="3221" y="-5"/>
                    <a:pt x="1442" y="1762"/>
                    <a:pt x="1442" y="3940"/>
                  </a:cubicBezTo>
                  <a:lnTo>
                    <a:pt x="1442" y="151947"/>
                  </a:lnTo>
                  <a:cubicBezTo>
                    <a:pt x="1470" y="154120"/>
                    <a:pt x="3221" y="155879"/>
                    <a:pt x="5388" y="155893"/>
                  </a:cubicBezTo>
                  <a:cubicBezTo>
                    <a:pt x="7555" y="155893"/>
                    <a:pt x="9333" y="154126"/>
                    <a:pt x="9333" y="151947"/>
                  </a:cubicBezTo>
                  <a:lnTo>
                    <a:pt x="9333" y="3829"/>
                  </a:lnTo>
                  <a:cubicBezTo>
                    <a:pt x="9278" y="1687"/>
                    <a:pt x="7527" y="-22"/>
                    <a:pt x="5388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7" name="צורה חופשית: צורה 56">
              <a:extLst>
                <a:ext uri="{FF2B5EF4-FFF2-40B4-BE49-F238E27FC236}">
                  <a16:creationId xmlns:a16="http://schemas.microsoft.com/office/drawing/2014/main" id="{C9EF7FF0-9500-4BBD-93D3-65A3FB589A84}"/>
                </a:ext>
              </a:extLst>
            </p:cNvPr>
            <p:cNvSpPr/>
            <p:nvPr/>
          </p:nvSpPr>
          <p:spPr>
            <a:xfrm>
              <a:off x="10741669" y="2088176"/>
              <a:ext cx="7890" cy="155897"/>
            </a:xfrm>
            <a:custGeom>
              <a:avLst/>
              <a:gdLst>
                <a:gd name="connsiteX0" fmla="*/ 5388 w 7890"/>
                <a:gd name="connsiteY0" fmla="*/ -5 h 155897"/>
                <a:gd name="connsiteX1" fmla="*/ 1442 w 7890"/>
                <a:gd name="connsiteY1" fmla="*/ 3940 h 155897"/>
                <a:gd name="connsiteX2" fmla="*/ 1442 w 7890"/>
                <a:gd name="connsiteY2" fmla="*/ 151947 h 155897"/>
                <a:gd name="connsiteX3" fmla="*/ 5388 w 7890"/>
                <a:gd name="connsiteY3" fmla="*/ 155893 h 155897"/>
                <a:gd name="connsiteX4" fmla="*/ 9333 w 7890"/>
                <a:gd name="connsiteY4" fmla="*/ 151947 h 155897"/>
                <a:gd name="connsiteX5" fmla="*/ 9333 w 7890"/>
                <a:gd name="connsiteY5" fmla="*/ 3829 h 155897"/>
                <a:gd name="connsiteX6" fmla="*/ 5388 w 7890"/>
                <a:gd name="connsiteY6" fmla="*/ -5 h 15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90" h="155897">
                  <a:moveTo>
                    <a:pt x="5388" y="-5"/>
                  </a:moveTo>
                  <a:cubicBezTo>
                    <a:pt x="3221" y="-5"/>
                    <a:pt x="1442" y="1762"/>
                    <a:pt x="1442" y="3940"/>
                  </a:cubicBezTo>
                  <a:lnTo>
                    <a:pt x="1442" y="151947"/>
                  </a:lnTo>
                  <a:cubicBezTo>
                    <a:pt x="1470" y="154120"/>
                    <a:pt x="3221" y="155879"/>
                    <a:pt x="5388" y="155893"/>
                  </a:cubicBezTo>
                  <a:cubicBezTo>
                    <a:pt x="7555" y="155893"/>
                    <a:pt x="9333" y="154126"/>
                    <a:pt x="9333" y="151947"/>
                  </a:cubicBezTo>
                  <a:lnTo>
                    <a:pt x="9333" y="3829"/>
                  </a:lnTo>
                  <a:cubicBezTo>
                    <a:pt x="9278" y="1687"/>
                    <a:pt x="7527" y="-22"/>
                    <a:pt x="5388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8" name="צורה חופשית: צורה 57">
              <a:extLst>
                <a:ext uri="{FF2B5EF4-FFF2-40B4-BE49-F238E27FC236}">
                  <a16:creationId xmlns:a16="http://schemas.microsoft.com/office/drawing/2014/main" id="{B716A0AE-710C-49B5-B4C2-4E7355210F00}"/>
                </a:ext>
              </a:extLst>
            </p:cNvPr>
            <p:cNvSpPr/>
            <p:nvPr/>
          </p:nvSpPr>
          <p:spPr>
            <a:xfrm>
              <a:off x="10659830" y="1967007"/>
              <a:ext cx="263804" cy="326633"/>
            </a:xfrm>
            <a:custGeom>
              <a:avLst/>
              <a:gdLst>
                <a:gd name="connsiteX0" fmla="*/ 34187 w 263804"/>
                <a:gd name="connsiteY0" fmla="*/ 315765 h 326633"/>
                <a:gd name="connsiteX1" fmla="*/ 59359 w 263804"/>
                <a:gd name="connsiteY1" fmla="*/ 326629 h 326633"/>
                <a:gd name="connsiteX2" fmla="*/ 207533 w 263804"/>
                <a:gd name="connsiteY2" fmla="*/ 326629 h 326633"/>
                <a:gd name="connsiteX3" fmla="*/ 232705 w 263804"/>
                <a:gd name="connsiteY3" fmla="*/ 315765 h 326633"/>
                <a:gd name="connsiteX4" fmla="*/ 243124 w 263804"/>
                <a:gd name="connsiteY4" fmla="*/ 288620 h 326633"/>
                <a:gd name="connsiteX5" fmla="*/ 243124 w 263804"/>
                <a:gd name="connsiteY5" fmla="*/ 92685 h 326633"/>
                <a:gd name="connsiteX6" fmla="*/ 245903 w 263804"/>
                <a:gd name="connsiteY6" fmla="*/ 91935 h 326633"/>
                <a:gd name="connsiteX7" fmla="*/ 265018 w 263804"/>
                <a:gd name="connsiteY7" fmla="*/ 63372 h 326633"/>
                <a:gd name="connsiteX8" fmla="*/ 265018 w 263804"/>
                <a:gd name="connsiteY8" fmla="*/ 63372 h 326633"/>
                <a:gd name="connsiteX9" fmla="*/ 239207 w 263804"/>
                <a:gd name="connsiteY9" fmla="*/ 40728 h 326633"/>
                <a:gd name="connsiteX10" fmla="*/ 195224 w 263804"/>
                <a:gd name="connsiteY10" fmla="*/ 40728 h 326633"/>
                <a:gd name="connsiteX11" fmla="*/ 195224 w 263804"/>
                <a:gd name="connsiteY11" fmla="*/ 27058 h 326633"/>
                <a:gd name="connsiteX12" fmla="*/ 187306 w 263804"/>
                <a:gd name="connsiteY12" fmla="*/ 7859 h 326633"/>
                <a:gd name="connsiteX13" fmla="*/ 168329 w 263804"/>
                <a:gd name="connsiteY13" fmla="*/ -4 h 326633"/>
                <a:gd name="connsiteX14" fmla="*/ 98563 w 263804"/>
                <a:gd name="connsiteY14" fmla="*/ -4 h 326633"/>
                <a:gd name="connsiteX15" fmla="*/ 79364 w 263804"/>
                <a:gd name="connsiteY15" fmla="*/ 7859 h 326633"/>
                <a:gd name="connsiteX16" fmla="*/ 71445 w 263804"/>
                <a:gd name="connsiteY16" fmla="*/ 27058 h 326633"/>
                <a:gd name="connsiteX17" fmla="*/ 71445 w 263804"/>
                <a:gd name="connsiteY17" fmla="*/ 40728 h 326633"/>
                <a:gd name="connsiteX18" fmla="*/ 27463 w 263804"/>
                <a:gd name="connsiteY18" fmla="*/ 40728 h 326633"/>
                <a:gd name="connsiteX19" fmla="*/ 1651 w 263804"/>
                <a:gd name="connsiteY19" fmla="*/ 63372 h 326633"/>
                <a:gd name="connsiteX20" fmla="*/ 20767 w 263804"/>
                <a:gd name="connsiteY20" fmla="*/ 91935 h 326633"/>
                <a:gd name="connsiteX21" fmla="*/ 23545 w 263804"/>
                <a:gd name="connsiteY21" fmla="*/ 92685 h 326633"/>
                <a:gd name="connsiteX22" fmla="*/ 23545 w 263804"/>
                <a:gd name="connsiteY22" fmla="*/ 288620 h 326633"/>
                <a:gd name="connsiteX23" fmla="*/ 34187 w 263804"/>
                <a:gd name="connsiteY23" fmla="*/ 315765 h 326633"/>
                <a:gd name="connsiteX24" fmla="*/ 235234 w 263804"/>
                <a:gd name="connsiteY24" fmla="*/ 288620 h 326633"/>
                <a:gd name="connsiteX25" fmla="*/ 207449 w 263804"/>
                <a:gd name="connsiteY25" fmla="*/ 318738 h 326633"/>
                <a:gd name="connsiteX26" fmla="*/ 59276 w 263804"/>
                <a:gd name="connsiteY26" fmla="*/ 318738 h 326633"/>
                <a:gd name="connsiteX27" fmla="*/ 31491 w 263804"/>
                <a:gd name="connsiteY27" fmla="*/ 288620 h 326633"/>
                <a:gd name="connsiteX28" fmla="*/ 31491 w 263804"/>
                <a:gd name="connsiteY28" fmla="*/ 92463 h 326633"/>
                <a:gd name="connsiteX29" fmla="*/ 235067 w 263804"/>
                <a:gd name="connsiteY29" fmla="*/ 92463 h 326633"/>
                <a:gd name="connsiteX30" fmla="*/ 85199 w 263804"/>
                <a:gd name="connsiteY30" fmla="*/ 13555 h 326633"/>
                <a:gd name="connsiteX31" fmla="*/ 98924 w 263804"/>
                <a:gd name="connsiteY31" fmla="*/ 7998 h 326633"/>
                <a:gd name="connsiteX32" fmla="*/ 168385 w 263804"/>
                <a:gd name="connsiteY32" fmla="*/ 7998 h 326633"/>
                <a:gd name="connsiteX33" fmla="*/ 181999 w 263804"/>
                <a:gd name="connsiteY33" fmla="*/ 13555 h 326633"/>
                <a:gd name="connsiteX34" fmla="*/ 187556 w 263804"/>
                <a:gd name="connsiteY34" fmla="*/ 27197 h 326633"/>
                <a:gd name="connsiteX35" fmla="*/ 187556 w 263804"/>
                <a:gd name="connsiteY35" fmla="*/ 40867 h 326633"/>
                <a:gd name="connsiteX36" fmla="*/ 79558 w 263804"/>
                <a:gd name="connsiteY36" fmla="*/ 40867 h 326633"/>
                <a:gd name="connsiteX37" fmla="*/ 79558 w 263804"/>
                <a:gd name="connsiteY37" fmla="*/ 27225 h 326633"/>
                <a:gd name="connsiteX38" fmla="*/ 85060 w 263804"/>
                <a:gd name="connsiteY38" fmla="*/ 13416 h 326633"/>
                <a:gd name="connsiteX39" fmla="*/ 9570 w 263804"/>
                <a:gd name="connsiteY39" fmla="*/ 66651 h 326633"/>
                <a:gd name="connsiteX40" fmla="*/ 27574 w 263804"/>
                <a:gd name="connsiteY40" fmla="*/ 48675 h 326633"/>
                <a:gd name="connsiteX41" fmla="*/ 239318 w 263804"/>
                <a:gd name="connsiteY41" fmla="*/ 48675 h 326633"/>
                <a:gd name="connsiteX42" fmla="*/ 257294 w 263804"/>
                <a:gd name="connsiteY42" fmla="*/ 66651 h 326633"/>
                <a:gd name="connsiteX43" fmla="*/ 239318 w 263804"/>
                <a:gd name="connsiteY43" fmla="*/ 84627 h 326633"/>
                <a:gd name="connsiteX44" fmla="*/ 27463 w 263804"/>
                <a:gd name="connsiteY44" fmla="*/ 84627 h 326633"/>
                <a:gd name="connsiteX45" fmla="*/ 9570 w 263804"/>
                <a:gd name="connsiteY45" fmla="*/ 66651 h 32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3804" h="326633">
                  <a:moveTo>
                    <a:pt x="34187" y="315765"/>
                  </a:moveTo>
                  <a:cubicBezTo>
                    <a:pt x="40744" y="322680"/>
                    <a:pt x="49829" y="326606"/>
                    <a:pt x="59359" y="326629"/>
                  </a:cubicBezTo>
                  <a:lnTo>
                    <a:pt x="207533" y="326629"/>
                  </a:lnTo>
                  <a:cubicBezTo>
                    <a:pt x="217063" y="326606"/>
                    <a:pt x="226148" y="322680"/>
                    <a:pt x="232705" y="315765"/>
                  </a:cubicBezTo>
                  <a:cubicBezTo>
                    <a:pt x="239512" y="308374"/>
                    <a:pt x="243236" y="298664"/>
                    <a:pt x="243124" y="288620"/>
                  </a:cubicBezTo>
                  <a:lnTo>
                    <a:pt x="243124" y="92685"/>
                  </a:lnTo>
                  <a:lnTo>
                    <a:pt x="245903" y="91935"/>
                  </a:lnTo>
                  <a:cubicBezTo>
                    <a:pt x="258545" y="88581"/>
                    <a:pt x="266741" y="76348"/>
                    <a:pt x="265018" y="63372"/>
                  </a:cubicBezTo>
                  <a:lnTo>
                    <a:pt x="265018" y="63372"/>
                  </a:lnTo>
                  <a:cubicBezTo>
                    <a:pt x="263324" y="50411"/>
                    <a:pt x="252266" y="40717"/>
                    <a:pt x="239207" y="40728"/>
                  </a:cubicBezTo>
                  <a:lnTo>
                    <a:pt x="195224" y="40728"/>
                  </a:lnTo>
                  <a:lnTo>
                    <a:pt x="195224" y="27058"/>
                  </a:lnTo>
                  <a:cubicBezTo>
                    <a:pt x="195280" y="19851"/>
                    <a:pt x="192418" y="12927"/>
                    <a:pt x="187306" y="7859"/>
                  </a:cubicBezTo>
                  <a:cubicBezTo>
                    <a:pt x="182249" y="2844"/>
                    <a:pt x="175442" y="19"/>
                    <a:pt x="168329" y="-4"/>
                  </a:cubicBezTo>
                  <a:lnTo>
                    <a:pt x="98563" y="-4"/>
                  </a:lnTo>
                  <a:cubicBezTo>
                    <a:pt x="91367" y="-79"/>
                    <a:pt x="84448" y="2758"/>
                    <a:pt x="79364" y="7859"/>
                  </a:cubicBezTo>
                  <a:cubicBezTo>
                    <a:pt x="74307" y="12972"/>
                    <a:pt x="71473" y="19868"/>
                    <a:pt x="71445" y="27058"/>
                  </a:cubicBezTo>
                  <a:lnTo>
                    <a:pt x="71445" y="40728"/>
                  </a:lnTo>
                  <a:lnTo>
                    <a:pt x="27463" y="40728"/>
                  </a:lnTo>
                  <a:cubicBezTo>
                    <a:pt x="14404" y="40778"/>
                    <a:pt x="3401" y="50442"/>
                    <a:pt x="1651" y="63372"/>
                  </a:cubicBezTo>
                  <a:cubicBezTo>
                    <a:pt x="12" y="76325"/>
                    <a:pt x="8181" y="88506"/>
                    <a:pt x="20767" y="91935"/>
                  </a:cubicBezTo>
                  <a:lnTo>
                    <a:pt x="23545" y="92685"/>
                  </a:lnTo>
                  <a:lnTo>
                    <a:pt x="23545" y="288620"/>
                  </a:lnTo>
                  <a:cubicBezTo>
                    <a:pt x="23517" y="298692"/>
                    <a:pt x="27324" y="308394"/>
                    <a:pt x="34187" y="315765"/>
                  </a:cubicBezTo>
                  <a:close/>
                  <a:moveTo>
                    <a:pt x="235234" y="288620"/>
                  </a:moveTo>
                  <a:cubicBezTo>
                    <a:pt x="235234" y="305513"/>
                    <a:pt x="223064" y="318738"/>
                    <a:pt x="207449" y="318738"/>
                  </a:cubicBezTo>
                  <a:lnTo>
                    <a:pt x="59276" y="318738"/>
                  </a:lnTo>
                  <a:cubicBezTo>
                    <a:pt x="43744" y="318738"/>
                    <a:pt x="31491" y="305513"/>
                    <a:pt x="31491" y="288620"/>
                  </a:cubicBezTo>
                  <a:lnTo>
                    <a:pt x="31491" y="92463"/>
                  </a:lnTo>
                  <a:lnTo>
                    <a:pt x="235067" y="92463"/>
                  </a:lnTo>
                  <a:close/>
                  <a:moveTo>
                    <a:pt x="85199" y="13555"/>
                  </a:moveTo>
                  <a:cubicBezTo>
                    <a:pt x="88810" y="9902"/>
                    <a:pt x="93784" y="7893"/>
                    <a:pt x="98924" y="7998"/>
                  </a:cubicBezTo>
                  <a:lnTo>
                    <a:pt x="168385" y="7998"/>
                  </a:lnTo>
                  <a:cubicBezTo>
                    <a:pt x="173469" y="7965"/>
                    <a:pt x="178387" y="9965"/>
                    <a:pt x="181999" y="13555"/>
                  </a:cubicBezTo>
                  <a:cubicBezTo>
                    <a:pt x="185583" y="17181"/>
                    <a:pt x="187584" y="22091"/>
                    <a:pt x="187556" y="27197"/>
                  </a:cubicBezTo>
                  <a:lnTo>
                    <a:pt x="187556" y="40867"/>
                  </a:lnTo>
                  <a:lnTo>
                    <a:pt x="79558" y="40867"/>
                  </a:lnTo>
                  <a:lnTo>
                    <a:pt x="79558" y="27225"/>
                  </a:lnTo>
                  <a:cubicBezTo>
                    <a:pt x="79391" y="22057"/>
                    <a:pt x="81392" y="17056"/>
                    <a:pt x="85060" y="13416"/>
                  </a:cubicBezTo>
                  <a:close/>
                  <a:moveTo>
                    <a:pt x="9570" y="66651"/>
                  </a:moveTo>
                  <a:cubicBezTo>
                    <a:pt x="9597" y="56718"/>
                    <a:pt x="17655" y="48675"/>
                    <a:pt x="27574" y="48675"/>
                  </a:cubicBezTo>
                  <a:lnTo>
                    <a:pt x="239318" y="48675"/>
                  </a:lnTo>
                  <a:cubicBezTo>
                    <a:pt x="249237" y="48675"/>
                    <a:pt x="257294" y="56724"/>
                    <a:pt x="257294" y="66651"/>
                  </a:cubicBezTo>
                  <a:cubicBezTo>
                    <a:pt x="257294" y="76578"/>
                    <a:pt x="249237" y="84627"/>
                    <a:pt x="239318" y="84627"/>
                  </a:cubicBezTo>
                  <a:lnTo>
                    <a:pt x="27463" y="84627"/>
                  </a:lnTo>
                  <a:cubicBezTo>
                    <a:pt x="17571" y="84566"/>
                    <a:pt x="9597" y="76539"/>
                    <a:pt x="9570" y="66651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9" name="צורה חופשית: צורה 58">
              <a:extLst>
                <a:ext uri="{FF2B5EF4-FFF2-40B4-BE49-F238E27FC236}">
                  <a16:creationId xmlns:a16="http://schemas.microsoft.com/office/drawing/2014/main" id="{FE35B1D6-5899-4C35-B1A2-1E6381358EBD}"/>
                </a:ext>
              </a:extLst>
            </p:cNvPr>
            <p:cNvSpPr/>
            <p:nvPr/>
          </p:nvSpPr>
          <p:spPr>
            <a:xfrm>
              <a:off x="10787874" y="2088176"/>
              <a:ext cx="7890" cy="155897"/>
            </a:xfrm>
            <a:custGeom>
              <a:avLst/>
              <a:gdLst>
                <a:gd name="connsiteX0" fmla="*/ 5388 w 7890"/>
                <a:gd name="connsiteY0" fmla="*/ -5 h 155897"/>
                <a:gd name="connsiteX1" fmla="*/ 1442 w 7890"/>
                <a:gd name="connsiteY1" fmla="*/ 3940 h 155897"/>
                <a:gd name="connsiteX2" fmla="*/ 1442 w 7890"/>
                <a:gd name="connsiteY2" fmla="*/ 151947 h 155897"/>
                <a:gd name="connsiteX3" fmla="*/ 5388 w 7890"/>
                <a:gd name="connsiteY3" fmla="*/ 155893 h 155897"/>
                <a:gd name="connsiteX4" fmla="*/ 9333 w 7890"/>
                <a:gd name="connsiteY4" fmla="*/ 151947 h 155897"/>
                <a:gd name="connsiteX5" fmla="*/ 9333 w 7890"/>
                <a:gd name="connsiteY5" fmla="*/ 3829 h 155897"/>
                <a:gd name="connsiteX6" fmla="*/ 5388 w 7890"/>
                <a:gd name="connsiteY6" fmla="*/ -5 h 15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90" h="155897">
                  <a:moveTo>
                    <a:pt x="5388" y="-5"/>
                  </a:moveTo>
                  <a:cubicBezTo>
                    <a:pt x="3221" y="-5"/>
                    <a:pt x="1442" y="1762"/>
                    <a:pt x="1442" y="3940"/>
                  </a:cubicBezTo>
                  <a:lnTo>
                    <a:pt x="1442" y="151947"/>
                  </a:lnTo>
                  <a:cubicBezTo>
                    <a:pt x="1470" y="154120"/>
                    <a:pt x="3221" y="155879"/>
                    <a:pt x="5388" y="155893"/>
                  </a:cubicBezTo>
                  <a:cubicBezTo>
                    <a:pt x="7555" y="155893"/>
                    <a:pt x="9333" y="154126"/>
                    <a:pt x="9333" y="151947"/>
                  </a:cubicBezTo>
                  <a:lnTo>
                    <a:pt x="9333" y="3829"/>
                  </a:lnTo>
                  <a:cubicBezTo>
                    <a:pt x="9278" y="1687"/>
                    <a:pt x="7527" y="-22"/>
                    <a:pt x="5388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sp>
        <p:nvSpPr>
          <p:cNvPr id="60" name="צורה חופשית: צורה 59">
            <a:extLst>
              <a:ext uri="{FF2B5EF4-FFF2-40B4-BE49-F238E27FC236}">
                <a16:creationId xmlns:a16="http://schemas.microsoft.com/office/drawing/2014/main" id="{F1CEB635-5511-4A65-A3C6-6BEDD06A7173}"/>
              </a:ext>
            </a:extLst>
          </p:cNvPr>
          <p:cNvSpPr/>
          <p:nvPr userDrawn="1"/>
        </p:nvSpPr>
        <p:spPr>
          <a:xfrm>
            <a:off x="11744275" y="4730567"/>
            <a:ext cx="151365" cy="151380"/>
          </a:xfrm>
          <a:custGeom>
            <a:avLst/>
            <a:gdLst>
              <a:gd name="connsiteX0" fmla="*/ 120804 w 286872"/>
              <a:gd name="connsiteY0" fmla="*/ -5 h 286900"/>
              <a:gd name="connsiteX1" fmla="*/ 24476 w 286872"/>
              <a:gd name="connsiteY1" fmla="*/ -5 h 286900"/>
              <a:gd name="connsiteX2" fmla="*/ 20697 w 286872"/>
              <a:gd name="connsiteY2" fmla="*/ 3746 h 286900"/>
              <a:gd name="connsiteX3" fmla="*/ 20697 w 286872"/>
              <a:gd name="connsiteY3" fmla="*/ 279338 h 286900"/>
              <a:gd name="connsiteX4" fmla="*/ 1442 w 286872"/>
              <a:gd name="connsiteY4" fmla="*/ 279338 h 286900"/>
              <a:gd name="connsiteX5" fmla="*/ 1442 w 286872"/>
              <a:gd name="connsiteY5" fmla="*/ 286896 h 286900"/>
              <a:gd name="connsiteX6" fmla="*/ 288315 w 286872"/>
              <a:gd name="connsiteY6" fmla="*/ 286896 h 286900"/>
              <a:gd name="connsiteX7" fmla="*/ 288315 w 286872"/>
              <a:gd name="connsiteY7" fmla="*/ 279338 h 286900"/>
              <a:gd name="connsiteX8" fmla="*/ 264365 w 286872"/>
              <a:gd name="connsiteY8" fmla="*/ 279338 h 286900"/>
              <a:gd name="connsiteX9" fmla="*/ 264365 w 286872"/>
              <a:gd name="connsiteY9" fmla="*/ 252666 h 286900"/>
              <a:gd name="connsiteX10" fmla="*/ 265004 w 286872"/>
              <a:gd name="connsiteY10" fmla="*/ 252388 h 286900"/>
              <a:gd name="connsiteX11" fmla="*/ 278896 w 286872"/>
              <a:gd name="connsiteY11" fmla="*/ 230160 h 286900"/>
              <a:gd name="connsiteX12" fmla="*/ 260670 w 286872"/>
              <a:gd name="connsiteY12" fmla="*/ 207071 h 286900"/>
              <a:gd name="connsiteX13" fmla="*/ 242443 w 286872"/>
              <a:gd name="connsiteY13" fmla="*/ 230105 h 286900"/>
              <a:gd name="connsiteX14" fmla="*/ 256335 w 286872"/>
              <a:gd name="connsiteY14" fmla="*/ 252332 h 286900"/>
              <a:gd name="connsiteX15" fmla="*/ 256975 w 286872"/>
              <a:gd name="connsiteY15" fmla="*/ 252610 h 286900"/>
              <a:gd name="connsiteX16" fmla="*/ 256975 w 286872"/>
              <a:gd name="connsiteY16" fmla="*/ 279283 h 286900"/>
              <a:gd name="connsiteX17" fmla="*/ 230802 w 286872"/>
              <a:gd name="connsiteY17" fmla="*/ 279283 h 286900"/>
              <a:gd name="connsiteX18" fmla="*/ 230802 w 286872"/>
              <a:gd name="connsiteY18" fmla="*/ 128998 h 286900"/>
              <a:gd name="connsiteX19" fmla="*/ 228718 w 286872"/>
              <a:gd name="connsiteY19" fmla="*/ 125608 h 286900"/>
              <a:gd name="connsiteX20" fmla="*/ 192126 w 286872"/>
              <a:gd name="connsiteY20" fmla="*/ 107381 h 286900"/>
              <a:gd name="connsiteX21" fmla="*/ 192126 w 286872"/>
              <a:gd name="connsiteY21" fmla="*/ 80736 h 286900"/>
              <a:gd name="connsiteX22" fmla="*/ 189347 w 286872"/>
              <a:gd name="connsiteY22" fmla="*/ 77097 h 286900"/>
              <a:gd name="connsiteX23" fmla="*/ 124666 w 286872"/>
              <a:gd name="connsiteY23" fmla="*/ 58620 h 286900"/>
              <a:gd name="connsiteX24" fmla="*/ 124666 w 286872"/>
              <a:gd name="connsiteY24" fmla="*/ 3746 h 286900"/>
              <a:gd name="connsiteX25" fmla="*/ 120859 w 286872"/>
              <a:gd name="connsiteY25" fmla="*/ -5 h 286900"/>
              <a:gd name="connsiteX26" fmla="*/ 120804 w 286872"/>
              <a:gd name="connsiteY26" fmla="*/ -5 h 286900"/>
              <a:gd name="connsiteX27" fmla="*/ 117108 w 286872"/>
              <a:gd name="connsiteY27" fmla="*/ 279338 h 286900"/>
              <a:gd name="connsiteX28" fmla="*/ 28199 w 286872"/>
              <a:gd name="connsiteY28" fmla="*/ 279338 h 286900"/>
              <a:gd name="connsiteX29" fmla="*/ 28199 w 286872"/>
              <a:gd name="connsiteY29" fmla="*/ 267613 h 286900"/>
              <a:gd name="connsiteX30" fmla="*/ 71542 w 286872"/>
              <a:gd name="connsiteY30" fmla="*/ 267613 h 286900"/>
              <a:gd name="connsiteX31" fmla="*/ 71542 w 286872"/>
              <a:gd name="connsiteY31" fmla="*/ 260056 h 286900"/>
              <a:gd name="connsiteX32" fmla="*/ 28199 w 286872"/>
              <a:gd name="connsiteY32" fmla="*/ 260056 h 286900"/>
              <a:gd name="connsiteX33" fmla="*/ 28199 w 286872"/>
              <a:gd name="connsiteY33" fmla="*/ 238718 h 286900"/>
              <a:gd name="connsiteX34" fmla="*/ 71542 w 286872"/>
              <a:gd name="connsiteY34" fmla="*/ 238718 h 286900"/>
              <a:gd name="connsiteX35" fmla="*/ 71542 w 286872"/>
              <a:gd name="connsiteY35" fmla="*/ 231160 h 286900"/>
              <a:gd name="connsiteX36" fmla="*/ 28199 w 286872"/>
              <a:gd name="connsiteY36" fmla="*/ 231160 h 286900"/>
              <a:gd name="connsiteX37" fmla="*/ 28199 w 286872"/>
              <a:gd name="connsiteY37" fmla="*/ 209822 h 286900"/>
              <a:gd name="connsiteX38" fmla="*/ 71542 w 286872"/>
              <a:gd name="connsiteY38" fmla="*/ 209822 h 286900"/>
              <a:gd name="connsiteX39" fmla="*/ 71542 w 286872"/>
              <a:gd name="connsiteY39" fmla="*/ 202265 h 286900"/>
              <a:gd name="connsiteX40" fmla="*/ 28199 w 286872"/>
              <a:gd name="connsiteY40" fmla="*/ 202265 h 286900"/>
              <a:gd name="connsiteX41" fmla="*/ 28199 w 286872"/>
              <a:gd name="connsiteY41" fmla="*/ 180926 h 286900"/>
              <a:gd name="connsiteX42" fmla="*/ 71542 w 286872"/>
              <a:gd name="connsiteY42" fmla="*/ 180926 h 286900"/>
              <a:gd name="connsiteX43" fmla="*/ 71542 w 286872"/>
              <a:gd name="connsiteY43" fmla="*/ 173369 h 286900"/>
              <a:gd name="connsiteX44" fmla="*/ 28199 w 286872"/>
              <a:gd name="connsiteY44" fmla="*/ 173369 h 286900"/>
              <a:gd name="connsiteX45" fmla="*/ 28199 w 286872"/>
              <a:gd name="connsiteY45" fmla="*/ 152031 h 286900"/>
              <a:gd name="connsiteX46" fmla="*/ 71542 w 286872"/>
              <a:gd name="connsiteY46" fmla="*/ 152031 h 286900"/>
              <a:gd name="connsiteX47" fmla="*/ 71542 w 286872"/>
              <a:gd name="connsiteY47" fmla="*/ 144473 h 286900"/>
              <a:gd name="connsiteX48" fmla="*/ 28199 w 286872"/>
              <a:gd name="connsiteY48" fmla="*/ 144473 h 286900"/>
              <a:gd name="connsiteX49" fmla="*/ 28199 w 286872"/>
              <a:gd name="connsiteY49" fmla="*/ 123135 h 286900"/>
              <a:gd name="connsiteX50" fmla="*/ 71542 w 286872"/>
              <a:gd name="connsiteY50" fmla="*/ 123135 h 286900"/>
              <a:gd name="connsiteX51" fmla="*/ 71542 w 286872"/>
              <a:gd name="connsiteY51" fmla="*/ 115578 h 286900"/>
              <a:gd name="connsiteX52" fmla="*/ 28199 w 286872"/>
              <a:gd name="connsiteY52" fmla="*/ 115578 h 286900"/>
              <a:gd name="connsiteX53" fmla="*/ 28199 w 286872"/>
              <a:gd name="connsiteY53" fmla="*/ 94239 h 286900"/>
              <a:gd name="connsiteX54" fmla="*/ 71542 w 286872"/>
              <a:gd name="connsiteY54" fmla="*/ 94239 h 286900"/>
              <a:gd name="connsiteX55" fmla="*/ 71542 w 286872"/>
              <a:gd name="connsiteY55" fmla="*/ 86682 h 286900"/>
              <a:gd name="connsiteX56" fmla="*/ 28199 w 286872"/>
              <a:gd name="connsiteY56" fmla="*/ 86682 h 286900"/>
              <a:gd name="connsiteX57" fmla="*/ 28199 w 286872"/>
              <a:gd name="connsiteY57" fmla="*/ 65344 h 286900"/>
              <a:gd name="connsiteX58" fmla="*/ 71542 w 286872"/>
              <a:gd name="connsiteY58" fmla="*/ 65344 h 286900"/>
              <a:gd name="connsiteX59" fmla="*/ 71542 w 286872"/>
              <a:gd name="connsiteY59" fmla="*/ 57786 h 286900"/>
              <a:gd name="connsiteX60" fmla="*/ 28199 w 286872"/>
              <a:gd name="connsiteY60" fmla="*/ 57786 h 286900"/>
              <a:gd name="connsiteX61" fmla="*/ 28199 w 286872"/>
              <a:gd name="connsiteY61" fmla="*/ 36420 h 286900"/>
              <a:gd name="connsiteX62" fmla="*/ 71542 w 286872"/>
              <a:gd name="connsiteY62" fmla="*/ 36420 h 286900"/>
              <a:gd name="connsiteX63" fmla="*/ 71542 w 286872"/>
              <a:gd name="connsiteY63" fmla="*/ 28891 h 286900"/>
              <a:gd name="connsiteX64" fmla="*/ 28199 w 286872"/>
              <a:gd name="connsiteY64" fmla="*/ 28891 h 286900"/>
              <a:gd name="connsiteX65" fmla="*/ 28199 w 286872"/>
              <a:gd name="connsiteY65" fmla="*/ 7525 h 286900"/>
              <a:gd name="connsiteX66" fmla="*/ 117108 w 286872"/>
              <a:gd name="connsiteY66" fmla="*/ 7525 h 286900"/>
              <a:gd name="connsiteX67" fmla="*/ 255002 w 286872"/>
              <a:gd name="connsiteY67" fmla="*/ 243219 h 286900"/>
              <a:gd name="connsiteX68" fmla="*/ 249889 w 286872"/>
              <a:gd name="connsiteY68" fmla="*/ 230077 h 286900"/>
              <a:gd name="connsiteX69" fmla="*/ 260559 w 286872"/>
              <a:gd name="connsiteY69" fmla="*/ 214601 h 286900"/>
              <a:gd name="connsiteX70" fmla="*/ 271228 w 286872"/>
              <a:gd name="connsiteY70" fmla="*/ 230105 h 286900"/>
              <a:gd name="connsiteX71" fmla="*/ 266115 w 286872"/>
              <a:gd name="connsiteY71" fmla="*/ 243219 h 286900"/>
              <a:gd name="connsiteX72" fmla="*/ 264337 w 286872"/>
              <a:gd name="connsiteY72" fmla="*/ 245025 h 286900"/>
              <a:gd name="connsiteX73" fmla="*/ 264337 w 286872"/>
              <a:gd name="connsiteY73" fmla="*/ 235967 h 286900"/>
              <a:gd name="connsiteX74" fmla="*/ 256780 w 286872"/>
              <a:gd name="connsiteY74" fmla="*/ 235967 h 286900"/>
              <a:gd name="connsiteX75" fmla="*/ 256780 w 286872"/>
              <a:gd name="connsiteY75" fmla="*/ 245025 h 286900"/>
              <a:gd name="connsiteX76" fmla="*/ 192126 w 286872"/>
              <a:gd name="connsiteY76" fmla="*/ 267613 h 286900"/>
              <a:gd name="connsiteX77" fmla="*/ 206574 w 286872"/>
              <a:gd name="connsiteY77" fmla="*/ 267613 h 286900"/>
              <a:gd name="connsiteX78" fmla="*/ 206574 w 286872"/>
              <a:gd name="connsiteY78" fmla="*/ 260056 h 286900"/>
              <a:gd name="connsiteX79" fmla="*/ 192126 w 286872"/>
              <a:gd name="connsiteY79" fmla="*/ 260056 h 286900"/>
              <a:gd name="connsiteX80" fmla="*/ 192126 w 286872"/>
              <a:gd name="connsiteY80" fmla="*/ 238718 h 286900"/>
              <a:gd name="connsiteX81" fmla="*/ 206574 w 286872"/>
              <a:gd name="connsiteY81" fmla="*/ 238718 h 286900"/>
              <a:gd name="connsiteX82" fmla="*/ 206574 w 286872"/>
              <a:gd name="connsiteY82" fmla="*/ 231160 h 286900"/>
              <a:gd name="connsiteX83" fmla="*/ 192126 w 286872"/>
              <a:gd name="connsiteY83" fmla="*/ 231160 h 286900"/>
              <a:gd name="connsiteX84" fmla="*/ 192126 w 286872"/>
              <a:gd name="connsiteY84" fmla="*/ 209822 h 286900"/>
              <a:gd name="connsiteX85" fmla="*/ 206574 w 286872"/>
              <a:gd name="connsiteY85" fmla="*/ 209822 h 286900"/>
              <a:gd name="connsiteX86" fmla="*/ 206574 w 286872"/>
              <a:gd name="connsiteY86" fmla="*/ 202265 h 286900"/>
              <a:gd name="connsiteX87" fmla="*/ 192126 w 286872"/>
              <a:gd name="connsiteY87" fmla="*/ 202265 h 286900"/>
              <a:gd name="connsiteX88" fmla="*/ 192126 w 286872"/>
              <a:gd name="connsiteY88" fmla="*/ 180926 h 286900"/>
              <a:gd name="connsiteX89" fmla="*/ 206574 w 286872"/>
              <a:gd name="connsiteY89" fmla="*/ 180926 h 286900"/>
              <a:gd name="connsiteX90" fmla="*/ 206574 w 286872"/>
              <a:gd name="connsiteY90" fmla="*/ 173369 h 286900"/>
              <a:gd name="connsiteX91" fmla="*/ 192126 w 286872"/>
              <a:gd name="connsiteY91" fmla="*/ 173369 h 286900"/>
              <a:gd name="connsiteX92" fmla="*/ 192126 w 286872"/>
              <a:gd name="connsiteY92" fmla="*/ 152031 h 286900"/>
              <a:gd name="connsiteX93" fmla="*/ 206574 w 286872"/>
              <a:gd name="connsiteY93" fmla="*/ 152031 h 286900"/>
              <a:gd name="connsiteX94" fmla="*/ 206574 w 286872"/>
              <a:gd name="connsiteY94" fmla="*/ 144473 h 286900"/>
              <a:gd name="connsiteX95" fmla="*/ 192126 w 286872"/>
              <a:gd name="connsiteY95" fmla="*/ 144473 h 286900"/>
              <a:gd name="connsiteX96" fmla="*/ 192126 w 286872"/>
              <a:gd name="connsiteY96" fmla="*/ 115828 h 286900"/>
              <a:gd name="connsiteX97" fmla="*/ 223105 w 286872"/>
              <a:gd name="connsiteY97" fmla="*/ 131331 h 286900"/>
              <a:gd name="connsiteX98" fmla="*/ 223105 w 286872"/>
              <a:gd name="connsiteY98" fmla="*/ 279338 h 286900"/>
              <a:gd name="connsiteX99" fmla="*/ 192126 w 286872"/>
              <a:gd name="connsiteY99" fmla="*/ 279338 h 286900"/>
              <a:gd name="connsiteX100" fmla="*/ 184569 w 286872"/>
              <a:gd name="connsiteY100" fmla="*/ 83654 h 286900"/>
              <a:gd name="connsiteX101" fmla="*/ 184569 w 286872"/>
              <a:gd name="connsiteY101" fmla="*/ 279338 h 286900"/>
              <a:gd name="connsiteX102" fmla="*/ 124693 w 286872"/>
              <a:gd name="connsiteY102" fmla="*/ 279338 h 286900"/>
              <a:gd name="connsiteX103" fmla="*/ 124693 w 286872"/>
              <a:gd name="connsiteY103" fmla="*/ 267613 h 286900"/>
              <a:gd name="connsiteX104" fmla="*/ 158396 w 286872"/>
              <a:gd name="connsiteY104" fmla="*/ 267613 h 286900"/>
              <a:gd name="connsiteX105" fmla="*/ 158396 w 286872"/>
              <a:gd name="connsiteY105" fmla="*/ 260056 h 286900"/>
              <a:gd name="connsiteX106" fmla="*/ 124693 w 286872"/>
              <a:gd name="connsiteY106" fmla="*/ 260056 h 286900"/>
              <a:gd name="connsiteX107" fmla="*/ 124693 w 286872"/>
              <a:gd name="connsiteY107" fmla="*/ 238718 h 286900"/>
              <a:gd name="connsiteX108" fmla="*/ 158396 w 286872"/>
              <a:gd name="connsiteY108" fmla="*/ 238718 h 286900"/>
              <a:gd name="connsiteX109" fmla="*/ 158396 w 286872"/>
              <a:gd name="connsiteY109" fmla="*/ 231160 h 286900"/>
              <a:gd name="connsiteX110" fmla="*/ 124693 w 286872"/>
              <a:gd name="connsiteY110" fmla="*/ 231160 h 286900"/>
              <a:gd name="connsiteX111" fmla="*/ 124693 w 286872"/>
              <a:gd name="connsiteY111" fmla="*/ 209822 h 286900"/>
              <a:gd name="connsiteX112" fmla="*/ 158396 w 286872"/>
              <a:gd name="connsiteY112" fmla="*/ 209822 h 286900"/>
              <a:gd name="connsiteX113" fmla="*/ 158396 w 286872"/>
              <a:gd name="connsiteY113" fmla="*/ 202265 h 286900"/>
              <a:gd name="connsiteX114" fmla="*/ 124693 w 286872"/>
              <a:gd name="connsiteY114" fmla="*/ 202265 h 286900"/>
              <a:gd name="connsiteX115" fmla="*/ 124693 w 286872"/>
              <a:gd name="connsiteY115" fmla="*/ 180926 h 286900"/>
              <a:gd name="connsiteX116" fmla="*/ 158396 w 286872"/>
              <a:gd name="connsiteY116" fmla="*/ 180926 h 286900"/>
              <a:gd name="connsiteX117" fmla="*/ 158396 w 286872"/>
              <a:gd name="connsiteY117" fmla="*/ 173369 h 286900"/>
              <a:gd name="connsiteX118" fmla="*/ 124693 w 286872"/>
              <a:gd name="connsiteY118" fmla="*/ 173369 h 286900"/>
              <a:gd name="connsiteX119" fmla="*/ 124693 w 286872"/>
              <a:gd name="connsiteY119" fmla="*/ 152031 h 286900"/>
              <a:gd name="connsiteX120" fmla="*/ 158396 w 286872"/>
              <a:gd name="connsiteY120" fmla="*/ 152031 h 286900"/>
              <a:gd name="connsiteX121" fmla="*/ 158396 w 286872"/>
              <a:gd name="connsiteY121" fmla="*/ 144473 h 286900"/>
              <a:gd name="connsiteX122" fmla="*/ 124693 w 286872"/>
              <a:gd name="connsiteY122" fmla="*/ 144473 h 286900"/>
              <a:gd name="connsiteX123" fmla="*/ 124693 w 286872"/>
              <a:gd name="connsiteY123" fmla="*/ 123135 h 286900"/>
              <a:gd name="connsiteX124" fmla="*/ 158396 w 286872"/>
              <a:gd name="connsiteY124" fmla="*/ 123135 h 286900"/>
              <a:gd name="connsiteX125" fmla="*/ 158396 w 286872"/>
              <a:gd name="connsiteY125" fmla="*/ 115578 h 286900"/>
              <a:gd name="connsiteX126" fmla="*/ 124693 w 286872"/>
              <a:gd name="connsiteY126" fmla="*/ 115578 h 286900"/>
              <a:gd name="connsiteX127" fmla="*/ 124693 w 286872"/>
              <a:gd name="connsiteY127" fmla="*/ 94239 h 286900"/>
              <a:gd name="connsiteX128" fmla="*/ 158396 w 286872"/>
              <a:gd name="connsiteY128" fmla="*/ 94239 h 286900"/>
              <a:gd name="connsiteX129" fmla="*/ 158396 w 286872"/>
              <a:gd name="connsiteY129" fmla="*/ 86682 h 286900"/>
              <a:gd name="connsiteX130" fmla="*/ 124693 w 286872"/>
              <a:gd name="connsiteY130" fmla="*/ 86682 h 286900"/>
              <a:gd name="connsiteX131" fmla="*/ 124693 w 286872"/>
              <a:gd name="connsiteY131" fmla="*/ 66566 h 28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86872" h="286900">
                <a:moveTo>
                  <a:pt x="120804" y="-5"/>
                </a:moveTo>
                <a:lnTo>
                  <a:pt x="24476" y="-5"/>
                </a:lnTo>
                <a:cubicBezTo>
                  <a:pt x="22392" y="-5"/>
                  <a:pt x="20725" y="1671"/>
                  <a:pt x="20697" y="3746"/>
                </a:cubicBezTo>
                <a:lnTo>
                  <a:pt x="20697" y="279338"/>
                </a:lnTo>
                <a:lnTo>
                  <a:pt x="1442" y="279338"/>
                </a:lnTo>
                <a:lnTo>
                  <a:pt x="1442" y="286896"/>
                </a:lnTo>
                <a:lnTo>
                  <a:pt x="288315" y="286896"/>
                </a:lnTo>
                <a:lnTo>
                  <a:pt x="288315" y="279338"/>
                </a:lnTo>
                <a:lnTo>
                  <a:pt x="264365" y="279338"/>
                </a:lnTo>
                <a:lnTo>
                  <a:pt x="264365" y="252666"/>
                </a:lnTo>
                <a:lnTo>
                  <a:pt x="265004" y="252388"/>
                </a:lnTo>
                <a:cubicBezTo>
                  <a:pt x="273870" y="248665"/>
                  <a:pt x="279435" y="239762"/>
                  <a:pt x="278896" y="230160"/>
                </a:cubicBezTo>
                <a:cubicBezTo>
                  <a:pt x="278896" y="217407"/>
                  <a:pt x="270728" y="207071"/>
                  <a:pt x="260670" y="207071"/>
                </a:cubicBezTo>
                <a:cubicBezTo>
                  <a:pt x="250612" y="207071"/>
                  <a:pt x="242443" y="217407"/>
                  <a:pt x="242443" y="230105"/>
                </a:cubicBezTo>
                <a:cubicBezTo>
                  <a:pt x="241896" y="239710"/>
                  <a:pt x="247464" y="248615"/>
                  <a:pt x="256335" y="252332"/>
                </a:cubicBezTo>
                <a:lnTo>
                  <a:pt x="256975" y="252610"/>
                </a:lnTo>
                <a:lnTo>
                  <a:pt x="256975" y="279283"/>
                </a:lnTo>
                <a:lnTo>
                  <a:pt x="230802" y="279283"/>
                </a:lnTo>
                <a:lnTo>
                  <a:pt x="230802" y="128998"/>
                </a:lnTo>
                <a:cubicBezTo>
                  <a:pt x="230818" y="127561"/>
                  <a:pt x="230010" y="126241"/>
                  <a:pt x="228718" y="125608"/>
                </a:cubicBezTo>
                <a:lnTo>
                  <a:pt x="192126" y="107381"/>
                </a:lnTo>
                <a:lnTo>
                  <a:pt x="192126" y="80736"/>
                </a:lnTo>
                <a:cubicBezTo>
                  <a:pt x="192106" y="79041"/>
                  <a:pt x="190976" y="77563"/>
                  <a:pt x="189347" y="77097"/>
                </a:cubicBezTo>
                <a:lnTo>
                  <a:pt x="124666" y="58620"/>
                </a:lnTo>
                <a:lnTo>
                  <a:pt x="124666" y="3746"/>
                </a:lnTo>
                <a:cubicBezTo>
                  <a:pt x="124638" y="1659"/>
                  <a:pt x="122943" y="-22"/>
                  <a:pt x="120859" y="-5"/>
                </a:cubicBezTo>
                <a:cubicBezTo>
                  <a:pt x="120831" y="-5"/>
                  <a:pt x="120831" y="-5"/>
                  <a:pt x="120804" y="-5"/>
                </a:cubicBezTo>
                <a:close/>
                <a:moveTo>
                  <a:pt x="117108" y="279338"/>
                </a:moveTo>
                <a:lnTo>
                  <a:pt x="28199" y="279338"/>
                </a:lnTo>
                <a:lnTo>
                  <a:pt x="28199" y="267613"/>
                </a:lnTo>
                <a:lnTo>
                  <a:pt x="71542" y="267613"/>
                </a:lnTo>
                <a:lnTo>
                  <a:pt x="71542" y="260056"/>
                </a:lnTo>
                <a:lnTo>
                  <a:pt x="28199" y="260056"/>
                </a:lnTo>
                <a:lnTo>
                  <a:pt x="28199" y="238718"/>
                </a:lnTo>
                <a:lnTo>
                  <a:pt x="71542" y="238718"/>
                </a:lnTo>
                <a:lnTo>
                  <a:pt x="71542" y="231160"/>
                </a:lnTo>
                <a:lnTo>
                  <a:pt x="28199" y="231160"/>
                </a:lnTo>
                <a:lnTo>
                  <a:pt x="28199" y="209822"/>
                </a:lnTo>
                <a:lnTo>
                  <a:pt x="71542" y="209822"/>
                </a:lnTo>
                <a:lnTo>
                  <a:pt x="71542" y="202265"/>
                </a:lnTo>
                <a:lnTo>
                  <a:pt x="28199" y="202265"/>
                </a:lnTo>
                <a:lnTo>
                  <a:pt x="28199" y="180926"/>
                </a:lnTo>
                <a:lnTo>
                  <a:pt x="71542" y="180926"/>
                </a:lnTo>
                <a:lnTo>
                  <a:pt x="71542" y="173369"/>
                </a:lnTo>
                <a:lnTo>
                  <a:pt x="28199" y="173369"/>
                </a:lnTo>
                <a:lnTo>
                  <a:pt x="28199" y="152031"/>
                </a:lnTo>
                <a:lnTo>
                  <a:pt x="71542" y="152031"/>
                </a:lnTo>
                <a:lnTo>
                  <a:pt x="71542" y="144473"/>
                </a:lnTo>
                <a:lnTo>
                  <a:pt x="28199" y="144473"/>
                </a:lnTo>
                <a:lnTo>
                  <a:pt x="28199" y="123135"/>
                </a:lnTo>
                <a:lnTo>
                  <a:pt x="71542" y="123135"/>
                </a:lnTo>
                <a:lnTo>
                  <a:pt x="71542" y="115578"/>
                </a:lnTo>
                <a:lnTo>
                  <a:pt x="28199" y="115578"/>
                </a:lnTo>
                <a:lnTo>
                  <a:pt x="28199" y="94239"/>
                </a:lnTo>
                <a:lnTo>
                  <a:pt x="71542" y="94239"/>
                </a:lnTo>
                <a:lnTo>
                  <a:pt x="71542" y="86682"/>
                </a:lnTo>
                <a:lnTo>
                  <a:pt x="28199" y="86682"/>
                </a:lnTo>
                <a:lnTo>
                  <a:pt x="28199" y="65344"/>
                </a:lnTo>
                <a:lnTo>
                  <a:pt x="71542" y="65344"/>
                </a:lnTo>
                <a:lnTo>
                  <a:pt x="71542" y="57786"/>
                </a:lnTo>
                <a:lnTo>
                  <a:pt x="28199" y="57786"/>
                </a:lnTo>
                <a:lnTo>
                  <a:pt x="28199" y="36420"/>
                </a:lnTo>
                <a:lnTo>
                  <a:pt x="71542" y="36420"/>
                </a:lnTo>
                <a:lnTo>
                  <a:pt x="71542" y="28891"/>
                </a:lnTo>
                <a:lnTo>
                  <a:pt x="28199" y="28891"/>
                </a:lnTo>
                <a:lnTo>
                  <a:pt x="28199" y="7525"/>
                </a:lnTo>
                <a:lnTo>
                  <a:pt x="117108" y="7525"/>
                </a:lnTo>
                <a:close/>
                <a:moveTo>
                  <a:pt x="255002" y="243219"/>
                </a:moveTo>
                <a:cubicBezTo>
                  <a:pt x="251579" y="239718"/>
                  <a:pt x="249734" y="234970"/>
                  <a:pt x="249889" y="230077"/>
                </a:cubicBezTo>
                <a:cubicBezTo>
                  <a:pt x="249889" y="221742"/>
                  <a:pt x="254779" y="214601"/>
                  <a:pt x="260559" y="214601"/>
                </a:cubicBezTo>
                <a:cubicBezTo>
                  <a:pt x="266338" y="214601"/>
                  <a:pt x="271228" y="221714"/>
                  <a:pt x="271228" y="230105"/>
                </a:cubicBezTo>
                <a:cubicBezTo>
                  <a:pt x="271378" y="234989"/>
                  <a:pt x="269530" y="239724"/>
                  <a:pt x="266115" y="243219"/>
                </a:cubicBezTo>
                <a:lnTo>
                  <a:pt x="264337" y="245025"/>
                </a:lnTo>
                <a:lnTo>
                  <a:pt x="264337" y="235967"/>
                </a:lnTo>
                <a:lnTo>
                  <a:pt x="256780" y="235967"/>
                </a:lnTo>
                <a:lnTo>
                  <a:pt x="256780" y="245025"/>
                </a:lnTo>
                <a:close/>
                <a:moveTo>
                  <a:pt x="192126" y="267613"/>
                </a:moveTo>
                <a:lnTo>
                  <a:pt x="206574" y="267613"/>
                </a:lnTo>
                <a:lnTo>
                  <a:pt x="206574" y="260056"/>
                </a:lnTo>
                <a:lnTo>
                  <a:pt x="192126" y="260056"/>
                </a:lnTo>
                <a:lnTo>
                  <a:pt x="192126" y="238718"/>
                </a:lnTo>
                <a:lnTo>
                  <a:pt x="206574" y="238718"/>
                </a:lnTo>
                <a:lnTo>
                  <a:pt x="206574" y="231160"/>
                </a:lnTo>
                <a:lnTo>
                  <a:pt x="192126" y="231160"/>
                </a:lnTo>
                <a:lnTo>
                  <a:pt x="192126" y="209822"/>
                </a:lnTo>
                <a:lnTo>
                  <a:pt x="206574" y="209822"/>
                </a:lnTo>
                <a:lnTo>
                  <a:pt x="206574" y="202265"/>
                </a:lnTo>
                <a:lnTo>
                  <a:pt x="192126" y="202265"/>
                </a:lnTo>
                <a:lnTo>
                  <a:pt x="192126" y="180926"/>
                </a:lnTo>
                <a:lnTo>
                  <a:pt x="206574" y="180926"/>
                </a:lnTo>
                <a:lnTo>
                  <a:pt x="206574" y="173369"/>
                </a:lnTo>
                <a:lnTo>
                  <a:pt x="192126" y="173369"/>
                </a:lnTo>
                <a:lnTo>
                  <a:pt x="192126" y="152031"/>
                </a:lnTo>
                <a:lnTo>
                  <a:pt x="206574" y="152031"/>
                </a:lnTo>
                <a:lnTo>
                  <a:pt x="206574" y="144473"/>
                </a:lnTo>
                <a:lnTo>
                  <a:pt x="192126" y="144473"/>
                </a:lnTo>
                <a:lnTo>
                  <a:pt x="192126" y="115828"/>
                </a:lnTo>
                <a:lnTo>
                  <a:pt x="223105" y="131331"/>
                </a:lnTo>
                <a:lnTo>
                  <a:pt x="223105" y="279338"/>
                </a:lnTo>
                <a:lnTo>
                  <a:pt x="192126" y="279338"/>
                </a:lnTo>
                <a:close/>
                <a:moveTo>
                  <a:pt x="184569" y="83654"/>
                </a:moveTo>
                <a:lnTo>
                  <a:pt x="184569" y="279338"/>
                </a:lnTo>
                <a:lnTo>
                  <a:pt x="124693" y="279338"/>
                </a:lnTo>
                <a:lnTo>
                  <a:pt x="124693" y="267613"/>
                </a:lnTo>
                <a:lnTo>
                  <a:pt x="158396" y="267613"/>
                </a:lnTo>
                <a:lnTo>
                  <a:pt x="158396" y="260056"/>
                </a:lnTo>
                <a:lnTo>
                  <a:pt x="124693" y="260056"/>
                </a:lnTo>
                <a:lnTo>
                  <a:pt x="124693" y="238718"/>
                </a:lnTo>
                <a:lnTo>
                  <a:pt x="158396" y="238718"/>
                </a:lnTo>
                <a:lnTo>
                  <a:pt x="158396" y="231160"/>
                </a:lnTo>
                <a:lnTo>
                  <a:pt x="124693" y="231160"/>
                </a:lnTo>
                <a:lnTo>
                  <a:pt x="124693" y="209822"/>
                </a:lnTo>
                <a:lnTo>
                  <a:pt x="158396" y="209822"/>
                </a:lnTo>
                <a:lnTo>
                  <a:pt x="158396" y="202265"/>
                </a:lnTo>
                <a:lnTo>
                  <a:pt x="124693" y="202265"/>
                </a:lnTo>
                <a:lnTo>
                  <a:pt x="124693" y="180926"/>
                </a:lnTo>
                <a:lnTo>
                  <a:pt x="158396" y="180926"/>
                </a:lnTo>
                <a:lnTo>
                  <a:pt x="158396" y="173369"/>
                </a:lnTo>
                <a:lnTo>
                  <a:pt x="124693" y="173369"/>
                </a:lnTo>
                <a:lnTo>
                  <a:pt x="124693" y="152031"/>
                </a:lnTo>
                <a:lnTo>
                  <a:pt x="158396" y="152031"/>
                </a:lnTo>
                <a:lnTo>
                  <a:pt x="158396" y="144473"/>
                </a:lnTo>
                <a:lnTo>
                  <a:pt x="124693" y="144473"/>
                </a:lnTo>
                <a:lnTo>
                  <a:pt x="124693" y="123135"/>
                </a:lnTo>
                <a:lnTo>
                  <a:pt x="158396" y="123135"/>
                </a:lnTo>
                <a:lnTo>
                  <a:pt x="158396" y="115578"/>
                </a:lnTo>
                <a:lnTo>
                  <a:pt x="124693" y="115578"/>
                </a:lnTo>
                <a:lnTo>
                  <a:pt x="124693" y="94239"/>
                </a:lnTo>
                <a:lnTo>
                  <a:pt x="158396" y="94239"/>
                </a:lnTo>
                <a:lnTo>
                  <a:pt x="158396" y="86682"/>
                </a:lnTo>
                <a:lnTo>
                  <a:pt x="124693" y="86682"/>
                </a:lnTo>
                <a:lnTo>
                  <a:pt x="124693" y="6656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777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1" name="תיבת טקסט 60">
            <a:extLst>
              <a:ext uri="{FF2B5EF4-FFF2-40B4-BE49-F238E27FC236}">
                <a16:creationId xmlns:a16="http://schemas.microsoft.com/office/drawing/2014/main" id="{4735F5DB-D180-4CB5-B8B7-F5186B855B1D}"/>
              </a:ext>
            </a:extLst>
          </p:cNvPr>
          <p:cNvSpPr txBox="1"/>
          <p:nvPr userDrawn="1"/>
        </p:nvSpPr>
        <p:spPr>
          <a:xfrm rot="16200000">
            <a:off x="10711248" y="1294834"/>
            <a:ext cx="2217419" cy="2221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1050" dirty="0">
                <a:solidFill>
                  <a:schemeClr val="bg1">
                    <a:lumMod val="65000"/>
                  </a:schemeClr>
                </a:solidFill>
                <a:effectLst/>
                <a:latin typeface="Afek 1.5 AAA Light" panose="00000400000000000000" pitchFamily="50" charset="-79"/>
                <a:ea typeface="Times New Roman" panose="02020603050405020304" pitchFamily="18" charset="0"/>
                <a:cs typeface="Afek 1.5 AAA Light" panose="00000400000000000000" pitchFamily="50" charset="-79"/>
              </a:rPr>
              <a:t>תוכנית יישום להפחתת פליטות </a:t>
            </a:r>
          </a:p>
        </p:txBody>
      </p:sp>
      <p:pic>
        <p:nvPicPr>
          <p:cNvPr id="30" name="גרפיקה 29">
            <a:extLst>
              <a:ext uri="{FF2B5EF4-FFF2-40B4-BE49-F238E27FC236}">
                <a16:creationId xmlns:a16="http://schemas.microsoft.com/office/drawing/2014/main" id="{3AEECCFC-4787-4EA3-BA85-A736ED1F5B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73907" y="5914366"/>
            <a:ext cx="292100" cy="31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3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תעשי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מלבן: פינות מעוגלות 43">
            <a:extLst>
              <a:ext uri="{FF2B5EF4-FFF2-40B4-BE49-F238E27FC236}">
                <a16:creationId xmlns:a16="http://schemas.microsoft.com/office/drawing/2014/main" id="{DDD707BA-A319-4D90-A6E1-EBD7DD1A74A6}"/>
              </a:ext>
            </a:extLst>
          </p:cNvPr>
          <p:cNvSpPr/>
          <p:nvPr userDrawn="1"/>
        </p:nvSpPr>
        <p:spPr>
          <a:xfrm>
            <a:off x="11638982" y="209550"/>
            <a:ext cx="361950" cy="6438900"/>
          </a:xfrm>
          <a:prstGeom prst="roundRect">
            <a:avLst>
              <a:gd name="adj" fmla="val 32456"/>
            </a:avLst>
          </a:prstGeom>
          <a:solidFill>
            <a:schemeClr val="bg1"/>
          </a:solidFill>
          <a:ln>
            <a:noFill/>
          </a:ln>
          <a:effectLst>
            <a:outerShdw blurRad="7239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2" name="אליפסה 61">
            <a:extLst>
              <a:ext uri="{FF2B5EF4-FFF2-40B4-BE49-F238E27FC236}">
                <a16:creationId xmlns:a16="http://schemas.microsoft.com/office/drawing/2014/main" id="{A7E5740B-4742-4C7A-929A-BDDEAC564F83}"/>
              </a:ext>
            </a:extLst>
          </p:cNvPr>
          <p:cNvSpPr/>
          <p:nvPr userDrawn="1"/>
        </p:nvSpPr>
        <p:spPr>
          <a:xfrm>
            <a:off x="11694663" y="3523733"/>
            <a:ext cx="250589" cy="250589"/>
          </a:xfrm>
          <a:prstGeom prst="ellipse">
            <a:avLst/>
          </a:prstGeom>
          <a:solidFill>
            <a:srgbClr val="0F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63" name="קבוצה 62">
            <a:extLst>
              <a:ext uri="{FF2B5EF4-FFF2-40B4-BE49-F238E27FC236}">
                <a16:creationId xmlns:a16="http://schemas.microsoft.com/office/drawing/2014/main" id="{61CCC077-6604-45E6-BB76-2755A8368DAF}"/>
              </a:ext>
            </a:extLst>
          </p:cNvPr>
          <p:cNvGrpSpPr/>
          <p:nvPr userDrawn="1"/>
        </p:nvGrpSpPr>
        <p:grpSpPr>
          <a:xfrm>
            <a:off x="11734603" y="2408452"/>
            <a:ext cx="170709" cy="169750"/>
            <a:chOff x="11756031" y="1751652"/>
            <a:chExt cx="323534" cy="321717"/>
          </a:xfrm>
          <a:solidFill>
            <a:schemeClr val="bg1">
              <a:lumMod val="65000"/>
            </a:schemeClr>
          </a:solidFill>
        </p:grpSpPr>
        <p:sp>
          <p:nvSpPr>
            <p:cNvPr id="64" name="צורה חופשית: צורה 63">
              <a:extLst>
                <a:ext uri="{FF2B5EF4-FFF2-40B4-BE49-F238E27FC236}">
                  <a16:creationId xmlns:a16="http://schemas.microsoft.com/office/drawing/2014/main" id="{55FBD5ED-5406-4A1D-9984-788A41FC300E}"/>
                </a:ext>
              </a:extLst>
            </p:cNvPr>
            <p:cNvSpPr/>
            <p:nvPr/>
          </p:nvSpPr>
          <p:spPr>
            <a:xfrm>
              <a:off x="11837620" y="1801275"/>
              <a:ext cx="160370" cy="201825"/>
            </a:xfrm>
            <a:custGeom>
              <a:avLst/>
              <a:gdLst>
                <a:gd name="connsiteX0" fmla="*/ 81628 w 160370"/>
                <a:gd name="connsiteY0" fmla="*/ 201820 h 201825"/>
                <a:gd name="connsiteX1" fmla="*/ 151617 w 160370"/>
                <a:gd name="connsiteY1" fmla="*/ 131831 h 201825"/>
                <a:gd name="connsiteX2" fmla="*/ 151617 w 160370"/>
                <a:gd name="connsiteY2" fmla="*/ 89710 h 201825"/>
                <a:gd name="connsiteX3" fmla="*/ 147560 w 160370"/>
                <a:gd name="connsiteY3" fmla="*/ 85654 h 201825"/>
                <a:gd name="connsiteX4" fmla="*/ 143531 w 160370"/>
                <a:gd name="connsiteY4" fmla="*/ 89683 h 201825"/>
                <a:gd name="connsiteX5" fmla="*/ 143531 w 160370"/>
                <a:gd name="connsiteY5" fmla="*/ 89710 h 201825"/>
                <a:gd name="connsiteX6" fmla="*/ 143531 w 160370"/>
                <a:gd name="connsiteY6" fmla="*/ 131859 h 201825"/>
                <a:gd name="connsiteX7" fmla="*/ 81628 w 160370"/>
                <a:gd name="connsiteY7" fmla="*/ 193735 h 201825"/>
                <a:gd name="connsiteX8" fmla="*/ 19724 w 160370"/>
                <a:gd name="connsiteY8" fmla="*/ 131859 h 201825"/>
                <a:gd name="connsiteX9" fmla="*/ 19724 w 160370"/>
                <a:gd name="connsiteY9" fmla="*/ 69956 h 201825"/>
                <a:gd name="connsiteX10" fmla="*/ 157757 w 160370"/>
                <a:gd name="connsiteY10" fmla="*/ 69956 h 201825"/>
                <a:gd name="connsiteX11" fmla="*/ 161813 w 160370"/>
                <a:gd name="connsiteY11" fmla="*/ 65899 h 201825"/>
                <a:gd name="connsiteX12" fmla="*/ 157785 w 160370"/>
                <a:gd name="connsiteY12" fmla="*/ 61871 h 201825"/>
                <a:gd name="connsiteX13" fmla="*/ 157757 w 160370"/>
                <a:gd name="connsiteY13" fmla="*/ 61871 h 201825"/>
                <a:gd name="connsiteX14" fmla="*/ 127750 w 160370"/>
                <a:gd name="connsiteY14" fmla="*/ 61871 h 201825"/>
                <a:gd name="connsiteX15" fmla="*/ 127750 w 160370"/>
                <a:gd name="connsiteY15" fmla="*/ 4052 h 201825"/>
                <a:gd name="connsiteX16" fmla="*/ 123693 w 160370"/>
                <a:gd name="connsiteY16" fmla="*/ -5 h 201825"/>
                <a:gd name="connsiteX17" fmla="*/ 119637 w 160370"/>
                <a:gd name="connsiteY17" fmla="*/ 4052 h 201825"/>
                <a:gd name="connsiteX18" fmla="*/ 119637 w 160370"/>
                <a:gd name="connsiteY18" fmla="*/ 61871 h 201825"/>
                <a:gd name="connsiteX19" fmla="*/ 43452 w 160370"/>
                <a:gd name="connsiteY19" fmla="*/ 61871 h 201825"/>
                <a:gd name="connsiteX20" fmla="*/ 43452 w 160370"/>
                <a:gd name="connsiteY20" fmla="*/ 4052 h 201825"/>
                <a:gd name="connsiteX21" fmla="*/ 39396 w 160370"/>
                <a:gd name="connsiteY21" fmla="*/ -5 h 201825"/>
                <a:gd name="connsiteX22" fmla="*/ 35339 w 160370"/>
                <a:gd name="connsiteY22" fmla="*/ 4052 h 201825"/>
                <a:gd name="connsiteX23" fmla="*/ 35339 w 160370"/>
                <a:gd name="connsiteY23" fmla="*/ 61871 h 201825"/>
                <a:gd name="connsiteX24" fmla="*/ 5499 w 160370"/>
                <a:gd name="connsiteY24" fmla="*/ 61871 h 201825"/>
                <a:gd name="connsiteX25" fmla="*/ 1442 w 160370"/>
                <a:gd name="connsiteY25" fmla="*/ 65872 h 201825"/>
                <a:gd name="connsiteX26" fmla="*/ 1442 w 160370"/>
                <a:gd name="connsiteY26" fmla="*/ 65899 h 201825"/>
                <a:gd name="connsiteX27" fmla="*/ 5499 w 160370"/>
                <a:gd name="connsiteY27" fmla="*/ 69956 h 201825"/>
                <a:gd name="connsiteX28" fmla="*/ 11639 w 160370"/>
                <a:gd name="connsiteY28" fmla="*/ 69956 h 201825"/>
                <a:gd name="connsiteX29" fmla="*/ 11639 w 160370"/>
                <a:gd name="connsiteY29" fmla="*/ 131859 h 201825"/>
                <a:gd name="connsiteX30" fmla="*/ 81628 w 160370"/>
                <a:gd name="connsiteY30" fmla="*/ 201820 h 20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0370" h="201825">
                  <a:moveTo>
                    <a:pt x="81628" y="201820"/>
                  </a:moveTo>
                  <a:cubicBezTo>
                    <a:pt x="120262" y="201773"/>
                    <a:pt x="151569" y="170466"/>
                    <a:pt x="151617" y="131831"/>
                  </a:cubicBezTo>
                  <a:lnTo>
                    <a:pt x="151617" y="89710"/>
                  </a:lnTo>
                  <a:cubicBezTo>
                    <a:pt x="151617" y="87471"/>
                    <a:pt x="149799" y="85654"/>
                    <a:pt x="147560" y="85654"/>
                  </a:cubicBezTo>
                  <a:cubicBezTo>
                    <a:pt x="145334" y="85654"/>
                    <a:pt x="143531" y="87457"/>
                    <a:pt x="143531" y="89683"/>
                  </a:cubicBezTo>
                  <a:cubicBezTo>
                    <a:pt x="143531" y="89691"/>
                    <a:pt x="143531" y="89702"/>
                    <a:pt x="143531" y="89710"/>
                  </a:cubicBezTo>
                  <a:lnTo>
                    <a:pt x="143531" y="131859"/>
                  </a:lnTo>
                  <a:cubicBezTo>
                    <a:pt x="143484" y="166023"/>
                    <a:pt x="115791" y="193704"/>
                    <a:pt x="81628" y="193735"/>
                  </a:cubicBezTo>
                  <a:cubicBezTo>
                    <a:pt x="47453" y="193704"/>
                    <a:pt x="19780" y="166023"/>
                    <a:pt x="19724" y="131859"/>
                  </a:cubicBezTo>
                  <a:lnTo>
                    <a:pt x="19724" y="69956"/>
                  </a:lnTo>
                  <a:lnTo>
                    <a:pt x="157757" y="69956"/>
                  </a:lnTo>
                  <a:cubicBezTo>
                    <a:pt x="159996" y="69956"/>
                    <a:pt x="161813" y="68139"/>
                    <a:pt x="161813" y="65899"/>
                  </a:cubicBezTo>
                  <a:cubicBezTo>
                    <a:pt x="161813" y="63674"/>
                    <a:pt x="160010" y="61871"/>
                    <a:pt x="157785" y="61871"/>
                  </a:cubicBezTo>
                  <a:cubicBezTo>
                    <a:pt x="157776" y="61871"/>
                    <a:pt x="157765" y="61871"/>
                    <a:pt x="157757" y="61871"/>
                  </a:cubicBezTo>
                  <a:lnTo>
                    <a:pt x="127750" y="61871"/>
                  </a:lnTo>
                  <a:lnTo>
                    <a:pt x="127750" y="4052"/>
                  </a:lnTo>
                  <a:cubicBezTo>
                    <a:pt x="127750" y="1812"/>
                    <a:pt x="125933" y="-5"/>
                    <a:pt x="123693" y="-5"/>
                  </a:cubicBezTo>
                  <a:cubicBezTo>
                    <a:pt x="121454" y="-5"/>
                    <a:pt x="119637" y="1812"/>
                    <a:pt x="119637" y="4052"/>
                  </a:cubicBezTo>
                  <a:lnTo>
                    <a:pt x="119637" y="61871"/>
                  </a:lnTo>
                  <a:lnTo>
                    <a:pt x="43452" y="61871"/>
                  </a:lnTo>
                  <a:lnTo>
                    <a:pt x="43452" y="4052"/>
                  </a:lnTo>
                  <a:cubicBezTo>
                    <a:pt x="43452" y="1812"/>
                    <a:pt x="41646" y="-5"/>
                    <a:pt x="39396" y="-5"/>
                  </a:cubicBezTo>
                  <a:cubicBezTo>
                    <a:pt x="37145" y="-5"/>
                    <a:pt x="35339" y="1812"/>
                    <a:pt x="35339" y="4052"/>
                  </a:cubicBezTo>
                  <a:lnTo>
                    <a:pt x="35339" y="61871"/>
                  </a:lnTo>
                  <a:lnTo>
                    <a:pt x="5499" y="61871"/>
                  </a:lnTo>
                  <a:cubicBezTo>
                    <a:pt x="3276" y="61854"/>
                    <a:pt x="1470" y="63646"/>
                    <a:pt x="1442" y="65872"/>
                  </a:cubicBezTo>
                  <a:cubicBezTo>
                    <a:pt x="1442" y="65880"/>
                    <a:pt x="1442" y="65891"/>
                    <a:pt x="1442" y="65899"/>
                  </a:cubicBezTo>
                  <a:cubicBezTo>
                    <a:pt x="1442" y="68139"/>
                    <a:pt x="3248" y="69956"/>
                    <a:pt x="5499" y="69956"/>
                  </a:cubicBezTo>
                  <a:lnTo>
                    <a:pt x="11639" y="69956"/>
                  </a:lnTo>
                  <a:lnTo>
                    <a:pt x="11639" y="131859"/>
                  </a:lnTo>
                  <a:cubicBezTo>
                    <a:pt x="11695" y="170482"/>
                    <a:pt x="43008" y="201773"/>
                    <a:pt x="81628" y="201820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5" name="צורה חופשית: צורה 64">
              <a:extLst>
                <a:ext uri="{FF2B5EF4-FFF2-40B4-BE49-F238E27FC236}">
                  <a16:creationId xmlns:a16="http://schemas.microsoft.com/office/drawing/2014/main" id="{2E54B902-288F-4755-B893-E0BECF631BAC}"/>
                </a:ext>
              </a:extLst>
            </p:cNvPr>
            <p:cNvSpPr/>
            <p:nvPr/>
          </p:nvSpPr>
          <p:spPr>
            <a:xfrm>
              <a:off x="11897442" y="1893741"/>
              <a:ext cx="40733" cy="73350"/>
            </a:xfrm>
            <a:custGeom>
              <a:avLst/>
              <a:gdLst>
                <a:gd name="connsiteX0" fmla="*/ 5497 w 40733"/>
                <a:gd name="connsiteY0" fmla="*/ 40699 h 73350"/>
                <a:gd name="connsiteX1" fmla="*/ 31558 w 40733"/>
                <a:gd name="connsiteY1" fmla="*/ 40699 h 73350"/>
                <a:gd name="connsiteX2" fmla="*/ 18194 w 40733"/>
                <a:gd name="connsiteY2" fmla="*/ 67483 h 73350"/>
                <a:gd name="connsiteX3" fmla="*/ 18361 w 40733"/>
                <a:gd name="connsiteY3" fmla="*/ 71428 h 73350"/>
                <a:gd name="connsiteX4" fmla="*/ 21806 w 40733"/>
                <a:gd name="connsiteY4" fmla="*/ 73346 h 73350"/>
                <a:gd name="connsiteX5" fmla="*/ 25418 w 40733"/>
                <a:gd name="connsiteY5" fmla="*/ 71095 h 73350"/>
                <a:gd name="connsiteX6" fmla="*/ 41755 w 40733"/>
                <a:gd name="connsiteY6" fmla="*/ 38476 h 73350"/>
                <a:gd name="connsiteX7" fmla="*/ 41561 w 40733"/>
                <a:gd name="connsiteY7" fmla="*/ 34531 h 73350"/>
                <a:gd name="connsiteX8" fmla="*/ 38115 w 40733"/>
                <a:gd name="connsiteY8" fmla="*/ 32614 h 73350"/>
                <a:gd name="connsiteX9" fmla="*/ 12054 w 40733"/>
                <a:gd name="connsiteY9" fmla="*/ 32614 h 73350"/>
                <a:gd name="connsiteX10" fmla="*/ 25418 w 40733"/>
                <a:gd name="connsiteY10" fmla="*/ 5830 h 73350"/>
                <a:gd name="connsiteX11" fmla="*/ 25640 w 40733"/>
                <a:gd name="connsiteY11" fmla="*/ 2746 h 73350"/>
                <a:gd name="connsiteX12" fmla="*/ 23612 w 40733"/>
                <a:gd name="connsiteY12" fmla="*/ 412 h 73350"/>
                <a:gd name="connsiteX13" fmla="*/ 21806 w 40733"/>
                <a:gd name="connsiteY13" fmla="*/ -5 h 73350"/>
                <a:gd name="connsiteX14" fmla="*/ 18194 w 40733"/>
                <a:gd name="connsiteY14" fmla="*/ 2218 h 73350"/>
                <a:gd name="connsiteX15" fmla="*/ 1885 w 40733"/>
                <a:gd name="connsiteY15" fmla="*/ 34864 h 73350"/>
                <a:gd name="connsiteX16" fmla="*/ 2051 w 40733"/>
                <a:gd name="connsiteY16" fmla="*/ 38782 h 73350"/>
                <a:gd name="connsiteX17" fmla="*/ 5497 w 40733"/>
                <a:gd name="connsiteY17" fmla="*/ 40699 h 7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733" h="73350">
                  <a:moveTo>
                    <a:pt x="5497" y="40699"/>
                  </a:moveTo>
                  <a:lnTo>
                    <a:pt x="31558" y="40699"/>
                  </a:lnTo>
                  <a:lnTo>
                    <a:pt x="18194" y="67483"/>
                  </a:lnTo>
                  <a:cubicBezTo>
                    <a:pt x="17552" y="68736"/>
                    <a:pt x="17613" y="70234"/>
                    <a:pt x="18361" y="71428"/>
                  </a:cubicBezTo>
                  <a:cubicBezTo>
                    <a:pt x="19100" y="72620"/>
                    <a:pt x="20403" y="73346"/>
                    <a:pt x="21806" y="73346"/>
                  </a:cubicBezTo>
                  <a:cubicBezTo>
                    <a:pt x="23345" y="73357"/>
                    <a:pt x="24751" y="72481"/>
                    <a:pt x="25418" y="71095"/>
                  </a:cubicBezTo>
                  <a:lnTo>
                    <a:pt x="41755" y="38476"/>
                  </a:lnTo>
                  <a:cubicBezTo>
                    <a:pt x="42377" y="37218"/>
                    <a:pt x="42305" y="35723"/>
                    <a:pt x="41561" y="34531"/>
                  </a:cubicBezTo>
                  <a:cubicBezTo>
                    <a:pt x="40822" y="33339"/>
                    <a:pt x="39518" y="32614"/>
                    <a:pt x="38115" y="32614"/>
                  </a:cubicBezTo>
                  <a:lnTo>
                    <a:pt x="12054" y="32614"/>
                  </a:lnTo>
                  <a:lnTo>
                    <a:pt x="25418" y="5830"/>
                  </a:lnTo>
                  <a:cubicBezTo>
                    <a:pt x="25921" y="4879"/>
                    <a:pt x="26001" y="3760"/>
                    <a:pt x="25640" y="2746"/>
                  </a:cubicBezTo>
                  <a:cubicBezTo>
                    <a:pt x="25312" y="1723"/>
                    <a:pt x="24579" y="879"/>
                    <a:pt x="23612" y="412"/>
                  </a:cubicBezTo>
                  <a:cubicBezTo>
                    <a:pt x="23048" y="139"/>
                    <a:pt x="22431" y="-2"/>
                    <a:pt x="21806" y="-5"/>
                  </a:cubicBezTo>
                  <a:cubicBezTo>
                    <a:pt x="20278" y="-8"/>
                    <a:pt x="18880" y="851"/>
                    <a:pt x="18194" y="2218"/>
                  </a:cubicBezTo>
                  <a:lnTo>
                    <a:pt x="1885" y="34864"/>
                  </a:lnTo>
                  <a:cubicBezTo>
                    <a:pt x="1240" y="36106"/>
                    <a:pt x="1304" y="37598"/>
                    <a:pt x="2051" y="38782"/>
                  </a:cubicBezTo>
                  <a:cubicBezTo>
                    <a:pt x="2779" y="39985"/>
                    <a:pt x="4091" y="40716"/>
                    <a:pt x="5497" y="40699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6" name="צורה חופשית: צורה 65">
              <a:extLst>
                <a:ext uri="{FF2B5EF4-FFF2-40B4-BE49-F238E27FC236}">
                  <a16:creationId xmlns:a16="http://schemas.microsoft.com/office/drawing/2014/main" id="{96DA6176-BEA0-46CB-AE2B-416D19B0EB21}"/>
                </a:ext>
              </a:extLst>
            </p:cNvPr>
            <p:cNvSpPr/>
            <p:nvPr/>
          </p:nvSpPr>
          <p:spPr>
            <a:xfrm>
              <a:off x="11902191" y="1965281"/>
              <a:ext cx="167153" cy="108088"/>
            </a:xfrm>
            <a:custGeom>
              <a:avLst/>
              <a:gdLst>
                <a:gd name="connsiteX0" fmla="*/ 168342 w 167153"/>
                <a:gd name="connsiteY0" fmla="*/ 5529 h 108088"/>
                <a:gd name="connsiteX1" fmla="*/ 165981 w 167153"/>
                <a:gd name="connsiteY1" fmla="*/ 305 h 108088"/>
                <a:gd name="connsiteX2" fmla="*/ 162897 w 167153"/>
                <a:gd name="connsiteY2" fmla="*/ 305 h 108088"/>
                <a:gd name="connsiteX3" fmla="*/ 160757 w 167153"/>
                <a:gd name="connsiteY3" fmla="*/ 2556 h 108088"/>
                <a:gd name="connsiteX4" fmla="*/ 41646 w 167153"/>
                <a:gd name="connsiteY4" fmla="*/ 99801 h 108088"/>
                <a:gd name="connsiteX5" fmla="*/ 27337 w 167153"/>
                <a:gd name="connsiteY5" fmla="*/ 95800 h 108088"/>
                <a:gd name="connsiteX6" fmla="*/ 21113 w 167153"/>
                <a:gd name="connsiteY6" fmla="*/ 82325 h 108088"/>
                <a:gd name="connsiteX7" fmla="*/ 21113 w 167153"/>
                <a:gd name="connsiteY7" fmla="*/ 61598 h 108088"/>
                <a:gd name="connsiteX8" fmla="*/ 28615 w 167153"/>
                <a:gd name="connsiteY8" fmla="*/ 61598 h 108088"/>
                <a:gd name="connsiteX9" fmla="*/ 32672 w 167153"/>
                <a:gd name="connsiteY9" fmla="*/ 57541 h 108088"/>
                <a:gd name="connsiteX10" fmla="*/ 28615 w 167153"/>
                <a:gd name="connsiteY10" fmla="*/ 53485 h 108088"/>
                <a:gd name="connsiteX11" fmla="*/ 5499 w 167153"/>
                <a:gd name="connsiteY11" fmla="*/ 53485 h 108088"/>
                <a:gd name="connsiteX12" fmla="*/ 1442 w 167153"/>
                <a:gd name="connsiteY12" fmla="*/ 57541 h 108088"/>
                <a:gd name="connsiteX13" fmla="*/ 5499 w 167153"/>
                <a:gd name="connsiteY13" fmla="*/ 61598 h 108088"/>
                <a:gd name="connsiteX14" fmla="*/ 13001 w 167153"/>
                <a:gd name="connsiteY14" fmla="*/ 61598 h 108088"/>
                <a:gd name="connsiteX15" fmla="*/ 13001 w 167153"/>
                <a:gd name="connsiteY15" fmla="*/ 82269 h 108088"/>
                <a:gd name="connsiteX16" fmla="*/ 22086 w 167153"/>
                <a:gd name="connsiteY16" fmla="*/ 101913 h 108088"/>
                <a:gd name="connsiteX17" fmla="*/ 42924 w 167153"/>
                <a:gd name="connsiteY17" fmla="*/ 107747 h 108088"/>
                <a:gd name="connsiteX18" fmla="*/ 168342 w 167153"/>
                <a:gd name="connsiteY18" fmla="*/ 5529 h 10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153" h="108088">
                  <a:moveTo>
                    <a:pt x="168342" y="5529"/>
                  </a:moveTo>
                  <a:cubicBezTo>
                    <a:pt x="169115" y="3434"/>
                    <a:pt x="168062" y="1108"/>
                    <a:pt x="165981" y="305"/>
                  </a:cubicBezTo>
                  <a:cubicBezTo>
                    <a:pt x="164995" y="-108"/>
                    <a:pt x="163883" y="-108"/>
                    <a:pt x="162897" y="305"/>
                  </a:cubicBezTo>
                  <a:cubicBezTo>
                    <a:pt x="161913" y="742"/>
                    <a:pt x="161143" y="1553"/>
                    <a:pt x="160757" y="2556"/>
                  </a:cubicBezTo>
                  <a:cubicBezTo>
                    <a:pt x="141253" y="53904"/>
                    <a:pt x="95859" y="90966"/>
                    <a:pt x="41646" y="99801"/>
                  </a:cubicBezTo>
                  <a:cubicBezTo>
                    <a:pt x="36520" y="100632"/>
                    <a:pt x="31288" y="99168"/>
                    <a:pt x="27337" y="95800"/>
                  </a:cubicBezTo>
                  <a:cubicBezTo>
                    <a:pt x="23378" y="92444"/>
                    <a:pt x="21102" y="87515"/>
                    <a:pt x="21113" y="82325"/>
                  </a:cubicBezTo>
                  <a:lnTo>
                    <a:pt x="21113" y="61598"/>
                  </a:lnTo>
                  <a:lnTo>
                    <a:pt x="28615" y="61598"/>
                  </a:lnTo>
                  <a:cubicBezTo>
                    <a:pt x="30855" y="61598"/>
                    <a:pt x="32672" y="59781"/>
                    <a:pt x="32672" y="57541"/>
                  </a:cubicBezTo>
                  <a:cubicBezTo>
                    <a:pt x="32658" y="55307"/>
                    <a:pt x="30849" y="53499"/>
                    <a:pt x="28615" y="53485"/>
                  </a:cubicBezTo>
                  <a:lnTo>
                    <a:pt x="5499" y="53485"/>
                  </a:lnTo>
                  <a:cubicBezTo>
                    <a:pt x="3265" y="53499"/>
                    <a:pt x="1456" y="55307"/>
                    <a:pt x="1442" y="57541"/>
                  </a:cubicBezTo>
                  <a:cubicBezTo>
                    <a:pt x="1442" y="59781"/>
                    <a:pt x="3259" y="61598"/>
                    <a:pt x="5499" y="61598"/>
                  </a:cubicBezTo>
                  <a:lnTo>
                    <a:pt x="13001" y="61598"/>
                  </a:lnTo>
                  <a:lnTo>
                    <a:pt x="13001" y="82269"/>
                  </a:lnTo>
                  <a:cubicBezTo>
                    <a:pt x="12998" y="89835"/>
                    <a:pt x="16321" y="97017"/>
                    <a:pt x="22086" y="101913"/>
                  </a:cubicBezTo>
                  <a:cubicBezTo>
                    <a:pt x="27832" y="106833"/>
                    <a:pt x="35459" y="108967"/>
                    <a:pt x="42924" y="107747"/>
                  </a:cubicBezTo>
                  <a:cubicBezTo>
                    <a:pt x="99965" y="98473"/>
                    <a:pt x="147752" y="59525"/>
                    <a:pt x="168342" y="5529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7" name="צורה חופשית: צורה 66">
              <a:extLst>
                <a:ext uri="{FF2B5EF4-FFF2-40B4-BE49-F238E27FC236}">
                  <a16:creationId xmlns:a16="http://schemas.microsoft.com/office/drawing/2014/main" id="{49EF8613-498C-4464-9E99-14558C3587F5}"/>
                </a:ext>
              </a:extLst>
            </p:cNvPr>
            <p:cNvSpPr/>
            <p:nvPr/>
          </p:nvSpPr>
          <p:spPr>
            <a:xfrm>
              <a:off x="12067291" y="1942975"/>
              <a:ext cx="8739" cy="10899"/>
            </a:xfrm>
            <a:custGeom>
              <a:avLst/>
              <a:gdLst>
                <a:gd name="connsiteX0" fmla="*/ 7632 w 8739"/>
                <a:gd name="connsiteY0" fmla="*/ 10108 h 10899"/>
                <a:gd name="connsiteX1" fmla="*/ 9438 w 8739"/>
                <a:gd name="connsiteY1" fmla="*/ 7580 h 10899"/>
                <a:gd name="connsiteX2" fmla="*/ 10077 w 8739"/>
                <a:gd name="connsiteY2" fmla="*/ 4802 h 10899"/>
                <a:gd name="connsiteX3" fmla="*/ 9521 w 8739"/>
                <a:gd name="connsiteY3" fmla="*/ 1745 h 10899"/>
                <a:gd name="connsiteX4" fmla="*/ 6993 w 8739"/>
                <a:gd name="connsiteY4" fmla="*/ -5 h 10899"/>
                <a:gd name="connsiteX5" fmla="*/ 6132 w 8739"/>
                <a:gd name="connsiteY5" fmla="*/ -5 h 10899"/>
                <a:gd name="connsiteX6" fmla="*/ 2158 w 8739"/>
                <a:gd name="connsiteY6" fmla="*/ 3190 h 10899"/>
                <a:gd name="connsiteX7" fmla="*/ 1547 w 8739"/>
                <a:gd name="connsiteY7" fmla="*/ 5969 h 10899"/>
                <a:gd name="connsiteX8" fmla="*/ 4576 w 8739"/>
                <a:gd name="connsiteY8" fmla="*/ 10831 h 10899"/>
                <a:gd name="connsiteX9" fmla="*/ 7632 w 8739"/>
                <a:gd name="connsiteY9" fmla="*/ 10108 h 1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39" h="10899">
                  <a:moveTo>
                    <a:pt x="7632" y="10108"/>
                  </a:moveTo>
                  <a:cubicBezTo>
                    <a:pt x="8543" y="9536"/>
                    <a:pt x="9193" y="8628"/>
                    <a:pt x="9438" y="7580"/>
                  </a:cubicBezTo>
                  <a:cubicBezTo>
                    <a:pt x="9660" y="6635"/>
                    <a:pt x="9882" y="5663"/>
                    <a:pt x="10077" y="4802"/>
                  </a:cubicBezTo>
                  <a:cubicBezTo>
                    <a:pt x="10327" y="3751"/>
                    <a:pt x="10127" y="2643"/>
                    <a:pt x="9521" y="1745"/>
                  </a:cubicBezTo>
                  <a:cubicBezTo>
                    <a:pt x="8946" y="848"/>
                    <a:pt x="8035" y="217"/>
                    <a:pt x="6993" y="-5"/>
                  </a:cubicBezTo>
                  <a:lnTo>
                    <a:pt x="6132" y="-5"/>
                  </a:lnTo>
                  <a:cubicBezTo>
                    <a:pt x="4220" y="-11"/>
                    <a:pt x="2564" y="1323"/>
                    <a:pt x="2158" y="3190"/>
                  </a:cubicBezTo>
                  <a:cubicBezTo>
                    <a:pt x="1964" y="4079"/>
                    <a:pt x="1769" y="4996"/>
                    <a:pt x="1547" y="5969"/>
                  </a:cubicBezTo>
                  <a:cubicBezTo>
                    <a:pt x="1044" y="8147"/>
                    <a:pt x="2400" y="10322"/>
                    <a:pt x="4576" y="10831"/>
                  </a:cubicBezTo>
                  <a:cubicBezTo>
                    <a:pt x="5651" y="11028"/>
                    <a:pt x="6760" y="10764"/>
                    <a:pt x="7632" y="10108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8" name="צורה חופשית: צורה 67">
              <a:extLst>
                <a:ext uri="{FF2B5EF4-FFF2-40B4-BE49-F238E27FC236}">
                  <a16:creationId xmlns:a16="http://schemas.microsoft.com/office/drawing/2014/main" id="{AE12F1B3-A3FD-44DD-A8DE-733EF52E9AB0}"/>
                </a:ext>
              </a:extLst>
            </p:cNvPr>
            <p:cNvSpPr/>
            <p:nvPr/>
          </p:nvSpPr>
          <p:spPr>
            <a:xfrm>
              <a:off x="11756031" y="1751652"/>
              <a:ext cx="323534" cy="290707"/>
            </a:xfrm>
            <a:custGeom>
              <a:avLst/>
              <a:gdLst>
                <a:gd name="connsiteX0" fmla="*/ 163217 w 323534"/>
                <a:gd name="connsiteY0" fmla="*/ -5 h 290707"/>
                <a:gd name="connsiteX1" fmla="*/ 48829 w 323534"/>
                <a:gd name="connsiteY1" fmla="*/ 47534 h 290707"/>
                <a:gd name="connsiteX2" fmla="*/ 1762 w 323534"/>
                <a:gd name="connsiteY2" fmla="*/ 172091 h 290707"/>
                <a:gd name="connsiteX3" fmla="*/ 64443 w 323534"/>
                <a:gd name="connsiteY3" fmla="*/ 289869 h 290707"/>
                <a:gd name="connsiteX4" fmla="*/ 66916 w 323534"/>
                <a:gd name="connsiteY4" fmla="*/ 290702 h 290707"/>
                <a:gd name="connsiteX5" fmla="*/ 70751 w 323534"/>
                <a:gd name="connsiteY5" fmla="*/ 287924 h 290707"/>
                <a:gd name="connsiteX6" fmla="*/ 69389 w 323534"/>
                <a:gd name="connsiteY6" fmla="*/ 283423 h 290707"/>
                <a:gd name="connsiteX7" fmla="*/ 9542 w 323534"/>
                <a:gd name="connsiteY7" fmla="*/ 161950 h 290707"/>
                <a:gd name="connsiteX8" fmla="*/ 54525 w 323534"/>
                <a:gd name="connsiteY8" fmla="*/ 53202 h 290707"/>
                <a:gd name="connsiteX9" fmla="*/ 163217 w 323534"/>
                <a:gd name="connsiteY9" fmla="*/ 8053 h 290707"/>
                <a:gd name="connsiteX10" fmla="*/ 316892 w 323534"/>
                <a:gd name="connsiteY10" fmla="*/ 161728 h 290707"/>
                <a:gd name="connsiteX11" fmla="*/ 320920 w 323534"/>
                <a:gd name="connsiteY11" fmla="*/ 165784 h 290707"/>
                <a:gd name="connsiteX12" fmla="*/ 324977 w 323534"/>
                <a:gd name="connsiteY12" fmla="*/ 161728 h 290707"/>
                <a:gd name="connsiteX13" fmla="*/ 163217 w 323534"/>
                <a:gd name="connsiteY13" fmla="*/ -5 h 29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3534" h="290707">
                  <a:moveTo>
                    <a:pt x="163217" y="-5"/>
                  </a:moveTo>
                  <a:cubicBezTo>
                    <a:pt x="120262" y="-80"/>
                    <a:pt x="79086" y="17038"/>
                    <a:pt x="48829" y="47534"/>
                  </a:cubicBezTo>
                  <a:cubicBezTo>
                    <a:pt x="15988" y="80372"/>
                    <a:pt x="-1155" y="125741"/>
                    <a:pt x="1762" y="172091"/>
                  </a:cubicBezTo>
                  <a:cubicBezTo>
                    <a:pt x="4791" y="218530"/>
                    <a:pt x="27601" y="261429"/>
                    <a:pt x="64443" y="289869"/>
                  </a:cubicBezTo>
                  <a:cubicBezTo>
                    <a:pt x="65138" y="290416"/>
                    <a:pt x="66027" y="290711"/>
                    <a:pt x="66916" y="290702"/>
                  </a:cubicBezTo>
                  <a:cubicBezTo>
                    <a:pt x="68667" y="290722"/>
                    <a:pt x="70223" y="289594"/>
                    <a:pt x="70751" y="287924"/>
                  </a:cubicBezTo>
                  <a:cubicBezTo>
                    <a:pt x="71334" y="286287"/>
                    <a:pt x="70778" y="284459"/>
                    <a:pt x="69389" y="283423"/>
                  </a:cubicBezTo>
                  <a:cubicBezTo>
                    <a:pt x="31603" y="254463"/>
                    <a:pt x="9486" y="209553"/>
                    <a:pt x="9542" y="161950"/>
                  </a:cubicBezTo>
                  <a:cubicBezTo>
                    <a:pt x="9431" y="121149"/>
                    <a:pt x="25601" y="81992"/>
                    <a:pt x="54525" y="53202"/>
                  </a:cubicBezTo>
                  <a:cubicBezTo>
                    <a:pt x="83253" y="24229"/>
                    <a:pt x="122402" y="7969"/>
                    <a:pt x="163217" y="8053"/>
                  </a:cubicBezTo>
                  <a:cubicBezTo>
                    <a:pt x="248045" y="8161"/>
                    <a:pt x="316783" y="76899"/>
                    <a:pt x="316892" y="161728"/>
                  </a:cubicBezTo>
                  <a:cubicBezTo>
                    <a:pt x="316892" y="163956"/>
                    <a:pt x="318692" y="165770"/>
                    <a:pt x="320920" y="165784"/>
                  </a:cubicBezTo>
                  <a:cubicBezTo>
                    <a:pt x="323160" y="165784"/>
                    <a:pt x="324977" y="163967"/>
                    <a:pt x="324977" y="161728"/>
                  </a:cubicBezTo>
                  <a:cubicBezTo>
                    <a:pt x="324854" y="72446"/>
                    <a:pt x="252499" y="104"/>
                    <a:pt x="163217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sp>
        <p:nvSpPr>
          <p:cNvPr id="7" name="מלבן 6" hidden="1">
            <a:extLst>
              <a:ext uri="{FF2B5EF4-FFF2-40B4-BE49-F238E27FC236}">
                <a16:creationId xmlns:a16="http://schemas.microsoft.com/office/drawing/2014/main" id="{2562EE5C-CE83-429D-833C-EC2522215A71}"/>
              </a:ext>
            </a:extLst>
          </p:cNvPr>
          <p:cNvSpPr/>
          <p:nvPr userDrawn="1"/>
        </p:nvSpPr>
        <p:spPr>
          <a:xfrm>
            <a:off x="11861800" y="0"/>
            <a:ext cx="330200" cy="6858000"/>
          </a:xfrm>
          <a:prstGeom prst="rect">
            <a:avLst/>
          </a:prstGeom>
          <a:solidFill>
            <a:srgbClr val="E0E0E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 hidden="1">
            <a:extLst>
              <a:ext uri="{FF2B5EF4-FFF2-40B4-BE49-F238E27FC236}">
                <a16:creationId xmlns:a16="http://schemas.microsoft.com/office/drawing/2014/main" id="{02C56E44-048E-42A3-8F61-FDC345D0D09C}"/>
              </a:ext>
            </a:extLst>
          </p:cNvPr>
          <p:cNvSpPr/>
          <p:nvPr userDrawn="1"/>
        </p:nvSpPr>
        <p:spPr>
          <a:xfrm rot="16200000">
            <a:off x="5854700" y="-5854700"/>
            <a:ext cx="482600" cy="12192000"/>
          </a:xfrm>
          <a:prstGeom prst="rect">
            <a:avLst/>
          </a:prstGeom>
          <a:solidFill>
            <a:srgbClr val="E0E0E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6087E24C-6CA4-4AA5-9775-EB2915A32FE7}"/>
              </a:ext>
            </a:extLst>
          </p:cNvPr>
          <p:cNvSpPr txBox="1"/>
          <p:nvPr userDrawn="1"/>
        </p:nvSpPr>
        <p:spPr>
          <a:xfrm>
            <a:off x="11617827" y="6325404"/>
            <a:ext cx="404261" cy="2492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80000"/>
              </a:lnSpc>
            </a:pPr>
            <a:fld id="{363722A5-38E4-49FF-A289-1E7AEFEE4FF0}" type="slidenum">
              <a:rPr lang="he-IL" sz="1200" smtClean="0">
                <a:solidFill>
                  <a:schemeClr val="bg1">
                    <a:lumMod val="75000"/>
                  </a:schemeClr>
                </a:solidFill>
                <a:effectLst/>
                <a:latin typeface="Ploni DL 1.1 AAA Light" panose="00000400000000000000" pitchFamily="50" charset="-79"/>
                <a:ea typeface="Times New Roman" panose="02020603050405020304" pitchFamily="18" charset="0"/>
                <a:cs typeface="Ploni DL 1.1 AAA Light" panose="00000400000000000000" pitchFamily="50" charset="-79"/>
              </a:rPr>
              <a:t>‹#›</a:t>
            </a:fld>
            <a:endParaRPr lang="en-US" sz="1200">
              <a:solidFill>
                <a:schemeClr val="bg1">
                  <a:lumMod val="75000"/>
                </a:schemeClr>
              </a:solidFill>
              <a:effectLst/>
              <a:latin typeface="Ploni DL 1.1 AAA Light" panose="00000400000000000000" pitchFamily="50" charset="-79"/>
              <a:ea typeface="Times New Roman" panose="02020603050405020304" pitchFamily="18" charset="0"/>
              <a:cs typeface="Ploni DL 1.1 AAA Light" panose="00000400000000000000" pitchFamily="50" charset="-79"/>
            </a:endParaRPr>
          </a:p>
        </p:txBody>
      </p:sp>
      <p:grpSp>
        <p:nvGrpSpPr>
          <p:cNvPr id="46" name="גרפיקה 6">
            <a:extLst>
              <a:ext uri="{FF2B5EF4-FFF2-40B4-BE49-F238E27FC236}">
                <a16:creationId xmlns:a16="http://schemas.microsoft.com/office/drawing/2014/main" id="{499D2B25-EE06-424B-AD3C-93BA9F094157}"/>
              </a:ext>
            </a:extLst>
          </p:cNvPr>
          <p:cNvGrpSpPr/>
          <p:nvPr userDrawn="1"/>
        </p:nvGrpSpPr>
        <p:grpSpPr>
          <a:xfrm>
            <a:off x="11741595" y="2990271"/>
            <a:ext cx="156725" cy="161085"/>
            <a:chOff x="11023314" y="2592127"/>
            <a:chExt cx="297031" cy="305293"/>
          </a:xfrm>
          <a:solidFill>
            <a:schemeClr val="bg1">
              <a:lumMod val="65000"/>
            </a:schemeClr>
          </a:solidFill>
        </p:grpSpPr>
        <p:sp>
          <p:nvSpPr>
            <p:cNvPr id="47" name="צורה חופשית: צורה 46">
              <a:extLst>
                <a:ext uri="{FF2B5EF4-FFF2-40B4-BE49-F238E27FC236}">
                  <a16:creationId xmlns:a16="http://schemas.microsoft.com/office/drawing/2014/main" id="{96EAF62E-3F0A-42BE-85EE-1A5311E75F84}"/>
                </a:ext>
              </a:extLst>
            </p:cNvPr>
            <p:cNvSpPr/>
            <p:nvPr/>
          </p:nvSpPr>
          <p:spPr>
            <a:xfrm>
              <a:off x="11023314" y="2592127"/>
              <a:ext cx="297031" cy="305293"/>
            </a:xfrm>
            <a:custGeom>
              <a:avLst/>
              <a:gdLst>
                <a:gd name="connsiteX0" fmla="*/ 2475 w 297031"/>
                <a:gd name="connsiteY0" fmla="*/ 300871 h 305293"/>
                <a:gd name="connsiteX1" fmla="*/ 9949 w 297031"/>
                <a:gd name="connsiteY1" fmla="*/ 305289 h 305293"/>
                <a:gd name="connsiteX2" fmla="*/ 53709 w 297031"/>
                <a:gd name="connsiteY2" fmla="*/ 305289 h 305293"/>
                <a:gd name="connsiteX3" fmla="*/ 61739 w 297031"/>
                <a:gd name="connsiteY3" fmla="*/ 299732 h 305293"/>
                <a:gd name="connsiteX4" fmla="*/ 63489 w 297031"/>
                <a:gd name="connsiteY4" fmla="*/ 294981 h 305293"/>
                <a:gd name="connsiteX5" fmla="*/ 236335 w 297031"/>
                <a:gd name="connsiteY5" fmla="*/ 294981 h 305293"/>
                <a:gd name="connsiteX6" fmla="*/ 238113 w 297031"/>
                <a:gd name="connsiteY6" fmla="*/ 299732 h 305293"/>
                <a:gd name="connsiteX7" fmla="*/ 246143 w 297031"/>
                <a:gd name="connsiteY7" fmla="*/ 305289 h 305293"/>
                <a:gd name="connsiteX8" fmla="*/ 289903 w 297031"/>
                <a:gd name="connsiteY8" fmla="*/ 305289 h 305293"/>
                <a:gd name="connsiteX9" fmla="*/ 297405 w 297031"/>
                <a:gd name="connsiteY9" fmla="*/ 300871 h 305293"/>
                <a:gd name="connsiteX10" fmla="*/ 297183 w 297031"/>
                <a:gd name="connsiteY10" fmla="*/ 292202 h 305293"/>
                <a:gd name="connsiteX11" fmla="*/ 234696 w 297031"/>
                <a:gd name="connsiteY11" fmla="*/ 192179 h 305293"/>
                <a:gd name="connsiteX12" fmla="*/ 235807 w 297031"/>
                <a:gd name="connsiteY12" fmla="*/ 191207 h 305293"/>
                <a:gd name="connsiteX13" fmla="*/ 251116 w 297031"/>
                <a:gd name="connsiteY13" fmla="*/ 157671 h 305293"/>
                <a:gd name="connsiteX14" fmla="*/ 251116 w 297031"/>
                <a:gd name="connsiteY14" fmla="*/ 80569 h 305293"/>
                <a:gd name="connsiteX15" fmla="*/ 170542 w 297031"/>
                <a:gd name="connsiteY15" fmla="*/ -5 h 305293"/>
                <a:gd name="connsiteX16" fmla="*/ 129366 w 297031"/>
                <a:gd name="connsiteY16" fmla="*/ -5 h 305293"/>
                <a:gd name="connsiteX17" fmla="*/ 48791 w 297031"/>
                <a:gd name="connsiteY17" fmla="*/ 80569 h 305293"/>
                <a:gd name="connsiteX18" fmla="*/ 48791 w 297031"/>
                <a:gd name="connsiteY18" fmla="*/ 157782 h 305293"/>
                <a:gd name="connsiteX19" fmla="*/ 64100 w 297031"/>
                <a:gd name="connsiteY19" fmla="*/ 191318 h 305293"/>
                <a:gd name="connsiteX20" fmla="*/ 65212 w 297031"/>
                <a:gd name="connsiteY20" fmla="*/ 192290 h 305293"/>
                <a:gd name="connsiteX21" fmla="*/ 64906 w 297031"/>
                <a:gd name="connsiteY21" fmla="*/ 192790 h 305293"/>
                <a:gd name="connsiteX22" fmla="*/ 2753 w 297031"/>
                <a:gd name="connsiteY22" fmla="*/ 292230 h 305293"/>
                <a:gd name="connsiteX23" fmla="*/ 2475 w 297031"/>
                <a:gd name="connsiteY23" fmla="*/ 300871 h 305293"/>
                <a:gd name="connsiteX24" fmla="*/ 66073 w 297031"/>
                <a:gd name="connsiteY24" fmla="*/ 288174 h 305293"/>
                <a:gd name="connsiteX25" fmla="*/ 71241 w 297031"/>
                <a:gd name="connsiteY25" fmla="*/ 274282 h 305293"/>
                <a:gd name="connsiteX26" fmla="*/ 228639 w 297031"/>
                <a:gd name="connsiteY26" fmla="*/ 274282 h 305293"/>
                <a:gd name="connsiteX27" fmla="*/ 233807 w 297031"/>
                <a:gd name="connsiteY27" fmla="*/ 288174 h 305293"/>
                <a:gd name="connsiteX28" fmla="*/ 209357 w 297031"/>
                <a:gd name="connsiteY28" fmla="*/ 222936 h 305293"/>
                <a:gd name="connsiteX29" fmla="*/ 214525 w 297031"/>
                <a:gd name="connsiteY29" fmla="*/ 236689 h 305293"/>
                <a:gd name="connsiteX30" fmla="*/ 85383 w 297031"/>
                <a:gd name="connsiteY30" fmla="*/ 236689 h 305293"/>
                <a:gd name="connsiteX31" fmla="*/ 90551 w 297031"/>
                <a:gd name="connsiteY31" fmla="*/ 222936 h 305293"/>
                <a:gd name="connsiteX32" fmla="*/ 93107 w 297031"/>
                <a:gd name="connsiteY32" fmla="*/ 216101 h 305293"/>
                <a:gd name="connsiteX33" fmla="*/ 98247 w 297031"/>
                <a:gd name="connsiteY33" fmla="*/ 202348 h 305293"/>
                <a:gd name="connsiteX34" fmla="*/ 201633 w 297031"/>
                <a:gd name="connsiteY34" fmla="*/ 202348 h 305293"/>
                <a:gd name="connsiteX35" fmla="*/ 206801 w 297031"/>
                <a:gd name="connsiteY35" fmla="*/ 216101 h 305293"/>
                <a:gd name="connsiteX36" fmla="*/ 217081 w 297031"/>
                <a:gd name="connsiteY36" fmla="*/ 243524 h 305293"/>
                <a:gd name="connsiteX37" fmla="*/ 217247 w 297031"/>
                <a:gd name="connsiteY37" fmla="*/ 243969 h 305293"/>
                <a:gd name="connsiteX38" fmla="*/ 226083 w 297031"/>
                <a:gd name="connsiteY38" fmla="*/ 267586 h 305293"/>
                <a:gd name="connsiteX39" fmla="*/ 73797 w 297031"/>
                <a:gd name="connsiteY39" fmla="*/ 267586 h 305293"/>
                <a:gd name="connsiteX40" fmla="*/ 82827 w 297031"/>
                <a:gd name="connsiteY40" fmla="*/ 243524 h 305293"/>
                <a:gd name="connsiteX41" fmla="*/ 293043 w 297031"/>
                <a:gd name="connsiteY41" fmla="*/ 298454 h 305293"/>
                <a:gd name="connsiteX42" fmla="*/ 244976 w 297031"/>
                <a:gd name="connsiteY42" fmla="*/ 298454 h 305293"/>
                <a:gd name="connsiteX43" fmla="*/ 244531 w 297031"/>
                <a:gd name="connsiteY43" fmla="*/ 297343 h 305293"/>
                <a:gd name="connsiteX44" fmla="*/ 208912 w 297031"/>
                <a:gd name="connsiteY44" fmla="*/ 202320 h 305293"/>
                <a:gd name="connsiteX45" fmla="*/ 211163 w 297031"/>
                <a:gd name="connsiteY45" fmla="*/ 202098 h 305293"/>
                <a:gd name="connsiteX46" fmla="*/ 227833 w 297031"/>
                <a:gd name="connsiteY46" fmla="*/ 196986 h 305293"/>
                <a:gd name="connsiteX47" fmla="*/ 229278 w 297031"/>
                <a:gd name="connsiteY47" fmla="*/ 196208 h 305293"/>
                <a:gd name="connsiteX48" fmla="*/ 230139 w 297031"/>
                <a:gd name="connsiteY48" fmla="*/ 197597 h 305293"/>
                <a:gd name="connsiteX49" fmla="*/ 244337 w 297031"/>
                <a:gd name="connsiteY49" fmla="*/ 157754 h 305293"/>
                <a:gd name="connsiteX50" fmla="*/ 206578 w 297031"/>
                <a:gd name="connsiteY50" fmla="*/ 195513 h 305293"/>
                <a:gd name="connsiteX51" fmla="*/ 189408 w 297031"/>
                <a:gd name="connsiteY51" fmla="*/ 195513 h 305293"/>
                <a:gd name="connsiteX52" fmla="*/ 189408 w 297031"/>
                <a:gd name="connsiteY52" fmla="*/ 193763 h 305293"/>
                <a:gd name="connsiteX53" fmla="*/ 241864 w 297031"/>
                <a:gd name="connsiteY53" fmla="*/ 112494 h 305293"/>
                <a:gd name="connsiteX54" fmla="*/ 244337 w 297031"/>
                <a:gd name="connsiteY54" fmla="*/ 111354 h 305293"/>
                <a:gd name="connsiteX55" fmla="*/ 55404 w 297031"/>
                <a:gd name="connsiteY55" fmla="*/ 80542 h 305293"/>
                <a:gd name="connsiteX56" fmla="*/ 129227 w 297031"/>
                <a:gd name="connsiteY56" fmla="*/ 6719 h 305293"/>
                <a:gd name="connsiteX57" fmla="*/ 170403 w 297031"/>
                <a:gd name="connsiteY57" fmla="*/ 6719 h 305293"/>
                <a:gd name="connsiteX58" fmla="*/ 244337 w 297031"/>
                <a:gd name="connsiteY58" fmla="*/ 80569 h 305293"/>
                <a:gd name="connsiteX59" fmla="*/ 244337 w 297031"/>
                <a:gd name="connsiteY59" fmla="*/ 104019 h 305293"/>
                <a:gd name="connsiteX60" fmla="*/ 243281 w 297031"/>
                <a:gd name="connsiteY60" fmla="*/ 104464 h 305293"/>
                <a:gd name="connsiteX61" fmla="*/ 182601 w 297031"/>
                <a:gd name="connsiteY61" fmla="*/ 193818 h 305293"/>
                <a:gd name="connsiteX62" fmla="*/ 182601 w 297031"/>
                <a:gd name="connsiteY62" fmla="*/ 195541 h 305293"/>
                <a:gd name="connsiteX63" fmla="*/ 117363 w 297031"/>
                <a:gd name="connsiteY63" fmla="*/ 195541 h 305293"/>
                <a:gd name="connsiteX64" fmla="*/ 117363 w 297031"/>
                <a:gd name="connsiteY64" fmla="*/ 193818 h 305293"/>
                <a:gd name="connsiteX65" fmla="*/ 56654 w 297031"/>
                <a:gd name="connsiteY65" fmla="*/ 104464 h 305293"/>
                <a:gd name="connsiteX66" fmla="*/ 55570 w 297031"/>
                <a:gd name="connsiteY66" fmla="*/ 104019 h 305293"/>
                <a:gd name="connsiteX67" fmla="*/ 55404 w 297031"/>
                <a:gd name="connsiteY67" fmla="*/ 157754 h 305293"/>
                <a:gd name="connsiteX68" fmla="*/ 55404 w 297031"/>
                <a:gd name="connsiteY68" fmla="*/ 111354 h 305293"/>
                <a:gd name="connsiteX69" fmla="*/ 57877 w 297031"/>
                <a:gd name="connsiteY69" fmla="*/ 112494 h 305293"/>
                <a:gd name="connsiteX70" fmla="*/ 110361 w 297031"/>
                <a:gd name="connsiteY70" fmla="*/ 193763 h 305293"/>
                <a:gd name="connsiteX71" fmla="*/ 110361 w 297031"/>
                <a:gd name="connsiteY71" fmla="*/ 195513 h 305293"/>
                <a:gd name="connsiteX72" fmla="*/ 93163 w 297031"/>
                <a:gd name="connsiteY72" fmla="*/ 195513 h 305293"/>
                <a:gd name="connsiteX73" fmla="*/ 55543 w 297031"/>
                <a:gd name="connsiteY73" fmla="*/ 157754 h 305293"/>
                <a:gd name="connsiteX74" fmla="*/ 70602 w 297031"/>
                <a:gd name="connsiteY74" fmla="*/ 196208 h 305293"/>
                <a:gd name="connsiteX75" fmla="*/ 72047 w 297031"/>
                <a:gd name="connsiteY75" fmla="*/ 196986 h 305293"/>
                <a:gd name="connsiteX76" fmla="*/ 88717 w 297031"/>
                <a:gd name="connsiteY76" fmla="*/ 202098 h 305293"/>
                <a:gd name="connsiteX77" fmla="*/ 90940 w 297031"/>
                <a:gd name="connsiteY77" fmla="*/ 202320 h 305293"/>
                <a:gd name="connsiteX78" fmla="*/ 90162 w 297031"/>
                <a:gd name="connsiteY78" fmla="*/ 204432 h 305293"/>
                <a:gd name="connsiteX79" fmla="*/ 54904 w 297031"/>
                <a:gd name="connsiteY79" fmla="*/ 298454 h 305293"/>
                <a:gd name="connsiteX80" fmla="*/ 6809 w 297031"/>
                <a:gd name="connsiteY80" fmla="*/ 298454 h 30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97031" h="305293">
                  <a:moveTo>
                    <a:pt x="2475" y="300871"/>
                  </a:moveTo>
                  <a:cubicBezTo>
                    <a:pt x="3975" y="303597"/>
                    <a:pt x="6837" y="305289"/>
                    <a:pt x="9949" y="305289"/>
                  </a:cubicBezTo>
                  <a:lnTo>
                    <a:pt x="53709" y="305289"/>
                  </a:lnTo>
                  <a:cubicBezTo>
                    <a:pt x="57266" y="305255"/>
                    <a:pt x="60461" y="303055"/>
                    <a:pt x="61739" y="299732"/>
                  </a:cubicBezTo>
                  <a:lnTo>
                    <a:pt x="63489" y="294981"/>
                  </a:lnTo>
                  <a:lnTo>
                    <a:pt x="236335" y="294981"/>
                  </a:lnTo>
                  <a:lnTo>
                    <a:pt x="238113" y="299732"/>
                  </a:lnTo>
                  <a:cubicBezTo>
                    <a:pt x="239391" y="303058"/>
                    <a:pt x="242587" y="305264"/>
                    <a:pt x="246143" y="305289"/>
                  </a:cubicBezTo>
                  <a:lnTo>
                    <a:pt x="289903" y="305289"/>
                  </a:lnTo>
                  <a:cubicBezTo>
                    <a:pt x="293015" y="305281"/>
                    <a:pt x="295877" y="303591"/>
                    <a:pt x="297405" y="300871"/>
                  </a:cubicBezTo>
                  <a:cubicBezTo>
                    <a:pt x="298906" y="298154"/>
                    <a:pt x="298822" y="294836"/>
                    <a:pt x="297183" y="292202"/>
                  </a:cubicBezTo>
                  <a:lnTo>
                    <a:pt x="234696" y="192179"/>
                  </a:lnTo>
                  <a:lnTo>
                    <a:pt x="235807" y="191207"/>
                  </a:lnTo>
                  <a:cubicBezTo>
                    <a:pt x="245532" y="182771"/>
                    <a:pt x="251116" y="170538"/>
                    <a:pt x="251116" y="157671"/>
                  </a:cubicBezTo>
                  <a:lnTo>
                    <a:pt x="251116" y="80569"/>
                  </a:lnTo>
                  <a:cubicBezTo>
                    <a:pt x="250978" y="36126"/>
                    <a:pt x="214997" y="131"/>
                    <a:pt x="170542" y="-5"/>
                  </a:cubicBezTo>
                  <a:lnTo>
                    <a:pt x="129366" y="-5"/>
                  </a:lnTo>
                  <a:cubicBezTo>
                    <a:pt x="84911" y="131"/>
                    <a:pt x="48930" y="36126"/>
                    <a:pt x="48791" y="80569"/>
                  </a:cubicBezTo>
                  <a:lnTo>
                    <a:pt x="48791" y="157782"/>
                  </a:lnTo>
                  <a:cubicBezTo>
                    <a:pt x="48791" y="170649"/>
                    <a:pt x="54376" y="182882"/>
                    <a:pt x="64100" y="191318"/>
                  </a:cubicBezTo>
                  <a:lnTo>
                    <a:pt x="65212" y="192290"/>
                  </a:lnTo>
                  <a:lnTo>
                    <a:pt x="64906" y="192790"/>
                  </a:lnTo>
                  <a:lnTo>
                    <a:pt x="2753" y="292230"/>
                  </a:lnTo>
                  <a:cubicBezTo>
                    <a:pt x="1113" y="294848"/>
                    <a:pt x="1002" y="298151"/>
                    <a:pt x="2475" y="300871"/>
                  </a:cubicBezTo>
                  <a:close/>
                  <a:moveTo>
                    <a:pt x="66073" y="288174"/>
                  </a:moveTo>
                  <a:lnTo>
                    <a:pt x="71241" y="274282"/>
                  </a:lnTo>
                  <a:lnTo>
                    <a:pt x="228639" y="274282"/>
                  </a:lnTo>
                  <a:lnTo>
                    <a:pt x="233807" y="288174"/>
                  </a:lnTo>
                  <a:close/>
                  <a:moveTo>
                    <a:pt x="209357" y="222936"/>
                  </a:moveTo>
                  <a:lnTo>
                    <a:pt x="214525" y="236689"/>
                  </a:lnTo>
                  <a:lnTo>
                    <a:pt x="85383" y="236689"/>
                  </a:lnTo>
                  <a:lnTo>
                    <a:pt x="90551" y="222936"/>
                  </a:lnTo>
                  <a:close/>
                  <a:moveTo>
                    <a:pt x="93107" y="216101"/>
                  </a:moveTo>
                  <a:lnTo>
                    <a:pt x="98247" y="202348"/>
                  </a:lnTo>
                  <a:lnTo>
                    <a:pt x="201633" y="202348"/>
                  </a:lnTo>
                  <a:lnTo>
                    <a:pt x="206801" y="216101"/>
                  </a:lnTo>
                  <a:close/>
                  <a:moveTo>
                    <a:pt x="217081" y="243524"/>
                  </a:moveTo>
                  <a:lnTo>
                    <a:pt x="217247" y="243969"/>
                  </a:lnTo>
                  <a:lnTo>
                    <a:pt x="226083" y="267586"/>
                  </a:lnTo>
                  <a:lnTo>
                    <a:pt x="73797" y="267586"/>
                  </a:lnTo>
                  <a:lnTo>
                    <a:pt x="82827" y="243524"/>
                  </a:lnTo>
                  <a:close/>
                  <a:moveTo>
                    <a:pt x="293043" y="298454"/>
                  </a:moveTo>
                  <a:lnTo>
                    <a:pt x="244976" y="298454"/>
                  </a:lnTo>
                  <a:lnTo>
                    <a:pt x="244531" y="297343"/>
                  </a:lnTo>
                  <a:lnTo>
                    <a:pt x="208912" y="202320"/>
                  </a:lnTo>
                  <a:lnTo>
                    <a:pt x="211163" y="202098"/>
                  </a:lnTo>
                  <a:cubicBezTo>
                    <a:pt x="216997" y="201526"/>
                    <a:pt x="222665" y="199786"/>
                    <a:pt x="227833" y="196986"/>
                  </a:cubicBezTo>
                  <a:lnTo>
                    <a:pt x="229278" y="196208"/>
                  </a:lnTo>
                  <a:lnTo>
                    <a:pt x="230139" y="197597"/>
                  </a:lnTo>
                  <a:close/>
                  <a:moveTo>
                    <a:pt x="244337" y="157754"/>
                  </a:moveTo>
                  <a:cubicBezTo>
                    <a:pt x="244254" y="178576"/>
                    <a:pt x="227389" y="195438"/>
                    <a:pt x="206578" y="195513"/>
                  </a:cubicBezTo>
                  <a:lnTo>
                    <a:pt x="189408" y="195513"/>
                  </a:lnTo>
                  <a:lnTo>
                    <a:pt x="189408" y="193763"/>
                  </a:lnTo>
                  <a:cubicBezTo>
                    <a:pt x="189713" y="166979"/>
                    <a:pt x="195965" y="133554"/>
                    <a:pt x="241864" y="112494"/>
                  </a:cubicBezTo>
                  <a:lnTo>
                    <a:pt x="244337" y="111354"/>
                  </a:lnTo>
                  <a:close/>
                  <a:moveTo>
                    <a:pt x="55404" y="80542"/>
                  </a:moveTo>
                  <a:cubicBezTo>
                    <a:pt x="55515" y="39815"/>
                    <a:pt x="88495" y="6824"/>
                    <a:pt x="129227" y="6719"/>
                  </a:cubicBezTo>
                  <a:lnTo>
                    <a:pt x="170403" y="6719"/>
                  </a:lnTo>
                  <a:cubicBezTo>
                    <a:pt x="211190" y="6763"/>
                    <a:pt x="244254" y="39788"/>
                    <a:pt x="244337" y="80569"/>
                  </a:cubicBezTo>
                  <a:lnTo>
                    <a:pt x="244337" y="104019"/>
                  </a:lnTo>
                  <a:lnTo>
                    <a:pt x="243281" y="104464"/>
                  </a:lnTo>
                  <a:cubicBezTo>
                    <a:pt x="183323" y="129692"/>
                    <a:pt x="182795" y="176286"/>
                    <a:pt x="182601" y="193818"/>
                  </a:cubicBezTo>
                  <a:lnTo>
                    <a:pt x="182601" y="195541"/>
                  </a:lnTo>
                  <a:lnTo>
                    <a:pt x="117363" y="195541"/>
                  </a:lnTo>
                  <a:lnTo>
                    <a:pt x="117363" y="193818"/>
                  </a:lnTo>
                  <a:cubicBezTo>
                    <a:pt x="117141" y="176286"/>
                    <a:pt x="116529" y="129692"/>
                    <a:pt x="56654" y="104464"/>
                  </a:cubicBezTo>
                  <a:lnTo>
                    <a:pt x="55570" y="104019"/>
                  </a:lnTo>
                  <a:close/>
                  <a:moveTo>
                    <a:pt x="55404" y="157754"/>
                  </a:moveTo>
                  <a:lnTo>
                    <a:pt x="55404" y="111354"/>
                  </a:lnTo>
                  <a:lnTo>
                    <a:pt x="57877" y="112494"/>
                  </a:lnTo>
                  <a:cubicBezTo>
                    <a:pt x="103749" y="133526"/>
                    <a:pt x="110028" y="166979"/>
                    <a:pt x="110361" y="193763"/>
                  </a:cubicBezTo>
                  <a:lnTo>
                    <a:pt x="110361" y="195513"/>
                  </a:lnTo>
                  <a:lnTo>
                    <a:pt x="93163" y="195513"/>
                  </a:lnTo>
                  <a:cubicBezTo>
                    <a:pt x="72408" y="195360"/>
                    <a:pt x="55626" y="178523"/>
                    <a:pt x="55543" y="157754"/>
                  </a:cubicBezTo>
                  <a:close/>
                  <a:moveTo>
                    <a:pt x="70602" y="196208"/>
                  </a:moveTo>
                  <a:lnTo>
                    <a:pt x="72047" y="196986"/>
                  </a:lnTo>
                  <a:cubicBezTo>
                    <a:pt x="77215" y="199786"/>
                    <a:pt x="82883" y="201526"/>
                    <a:pt x="88717" y="202098"/>
                  </a:cubicBezTo>
                  <a:lnTo>
                    <a:pt x="90940" y="202320"/>
                  </a:lnTo>
                  <a:lnTo>
                    <a:pt x="90162" y="204432"/>
                  </a:lnTo>
                  <a:lnTo>
                    <a:pt x="54904" y="298454"/>
                  </a:lnTo>
                  <a:lnTo>
                    <a:pt x="6809" y="298454"/>
                  </a:ln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8" name="צורה חופשית: צורה 47">
              <a:extLst>
                <a:ext uri="{FF2B5EF4-FFF2-40B4-BE49-F238E27FC236}">
                  <a16:creationId xmlns:a16="http://schemas.microsoft.com/office/drawing/2014/main" id="{8153A7DB-FC7A-4B64-9A85-852BB3131A92}"/>
                </a:ext>
              </a:extLst>
            </p:cNvPr>
            <p:cNvSpPr/>
            <p:nvPr/>
          </p:nvSpPr>
          <p:spPr>
            <a:xfrm>
              <a:off x="11091195" y="2751609"/>
              <a:ext cx="17115" cy="6834"/>
            </a:xfrm>
            <a:custGeom>
              <a:avLst/>
              <a:gdLst>
                <a:gd name="connsiteX0" fmla="*/ 15140 w 17115"/>
                <a:gd name="connsiteY0" fmla="*/ -5 h 6834"/>
                <a:gd name="connsiteX1" fmla="*/ 4860 w 17115"/>
                <a:gd name="connsiteY1" fmla="*/ -5 h 6834"/>
                <a:gd name="connsiteX2" fmla="*/ 1442 w 17115"/>
                <a:gd name="connsiteY2" fmla="*/ 3412 h 6834"/>
                <a:gd name="connsiteX3" fmla="*/ 4860 w 17115"/>
                <a:gd name="connsiteY3" fmla="*/ 6830 h 6834"/>
                <a:gd name="connsiteX4" fmla="*/ 15140 w 17115"/>
                <a:gd name="connsiteY4" fmla="*/ 6830 h 6834"/>
                <a:gd name="connsiteX5" fmla="*/ 18558 w 17115"/>
                <a:gd name="connsiteY5" fmla="*/ 3412 h 6834"/>
                <a:gd name="connsiteX6" fmla="*/ 15140 w 17115"/>
                <a:gd name="connsiteY6" fmla="*/ -5 h 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15" h="6834">
                  <a:moveTo>
                    <a:pt x="15140" y="-5"/>
                  </a:moveTo>
                  <a:lnTo>
                    <a:pt x="4860" y="-5"/>
                  </a:lnTo>
                  <a:cubicBezTo>
                    <a:pt x="2970" y="-5"/>
                    <a:pt x="1442" y="1526"/>
                    <a:pt x="1442" y="3412"/>
                  </a:cubicBezTo>
                  <a:cubicBezTo>
                    <a:pt x="1442" y="5299"/>
                    <a:pt x="2970" y="6830"/>
                    <a:pt x="4860" y="6830"/>
                  </a:cubicBezTo>
                  <a:lnTo>
                    <a:pt x="15140" y="6830"/>
                  </a:lnTo>
                  <a:cubicBezTo>
                    <a:pt x="17029" y="6830"/>
                    <a:pt x="18558" y="5299"/>
                    <a:pt x="18558" y="3412"/>
                  </a:cubicBezTo>
                  <a:cubicBezTo>
                    <a:pt x="18558" y="1526"/>
                    <a:pt x="17029" y="-5"/>
                    <a:pt x="15140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9" name="צורה חופשית: צורה 48">
              <a:extLst>
                <a:ext uri="{FF2B5EF4-FFF2-40B4-BE49-F238E27FC236}">
                  <a16:creationId xmlns:a16="http://schemas.microsoft.com/office/drawing/2014/main" id="{680A248F-1457-40E3-8909-5F2DE0171D18}"/>
                </a:ext>
              </a:extLst>
            </p:cNvPr>
            <p:cNvSpPr/>
            <p:nvPr/>
          </p:nvSpPr>
          <p:spPr>
            <a:xfrm>
              <a:off x="11235340" y="2751609"/>
              <a:ext cx="17115" cy="6834"/>
            </a:xfrm>
            <a:custGeom>
              <a:avLst/>
              <a:gdLst>
                <a:gd name="connsiteX0" fmla="*/ 15140 w 17115"/>
                <a:gd name="connsiteY0" fmla="*/ -5 h 6834"/>
                <a:gd name="connsiteX1" fmla="*/ 4860 w 17115"/>
                <a:gd name="connsiteY1" fmla="*/ -5 h 6834"/>
                <a:gd name="connsiteX2" fmla="*/ 1442 w 17115"/>
                <a:gd name="connsiteY2" fmla="*/ 3412 h 6834"/>
                <a:gd name="connsiteX3" fmla="*/ 4860 w 17115"/>
                <a:gd name="connsiteY3" fmla="*/ 6830 h 6834"/>
                <a:gd name="connsiteX4" fmla="*/ 15168 w 17115"/>
                <a:gd name="connsiteY4" fmla="*/ 6830 h 6834"/>
                <a:gd name="connsiteX5" fmla="*/ 18558 w 17115"/>
                <a:gd name="connsiteY5" fmla="*/ 3412 h 6834"/>
                <a:gd name="connsiteX6" fmla="*/ 15140 w 17115"/>
                <a:gd name="connsiteY6" fmla="*/ -5 h 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15" h="6834">
                  <a:moveTo>
                    <a:pt x="15140" y="-5"/>
                  </a:moveTo>
                  <a:lnTo>
                    <a:pt x="4860" y="-5"/>
                  </a:lnTo>
                  <a:cubicBezTo>
                    <a:pt x="2970" y="-5"/>
                    <a:pt x="1442" y="1526"/>
                    <a:pt x="1442" y="3412"/>
                  </a:cubicBezTo>
                  <a:cubicBezTo>
                    <a:pt x="1442" y="5299"/>
                    <a:pt x="2970" y="6830"/>
                    <a:pt x="4860" y="6830"/>
                  </a:cubicBezTo>
                  <a:lnTo>
                    <a:pt x="15168" y="6830"/>
                  </a:lnTo>
                  <a:cubicBezTo>
                    <a:pt x="17057" y="6813"/>
                    <a:pt x="18558" y="5288"/>
                    <a:pt x="18558" y="3412"/>
                  </a:cubicBezTo>
                  <a:cubicBezTo>
                    <a:pt x="18558" y="1526"/>
                    <a:pt x="17029" y="-5"/>
                    <a:pt x="15140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0" name="צורה חופשית: צורה 49">
              <a:extLst>
                <a:ext uri="{FF2B5EF4-FFF2-40B4-BE49-F238E27FC236}">
                  <a16:creationId xmlns:a16="http://schemas.microsoft.com/office/drawing/2014/main" id="{A8D80B41-93F6-4201-BE9B-7CA6F2BDFF74}"/>
                </a:ext>
              </a:extLst>
            </p:cNvPr>
            <p:cNvSpPr/>
            <p:nvPr/>
          </p:nvSpPr>
          <p:spPr>
            <a:xfrm>
              <a:off x="11096335" y="2617800"/>
              <a:ext cx="151230" cy="84019"/>
            </a:xfrm>
            <a:custGeom>
              <a:avLst/>
              <a:gdLst>
                <a:gd name="connsiteX0" fmla="*/ 1442 w 151230"/>
                <a:gd name="connsiteY0" fmla="*/ 61093 h 84019"/>
                <a:gd name="connsiteX1" fmla="*/ 5888 w 151230"/>
                <a:gd name="connsiteY1" fmla="*/ 68567 h 84019"/>
                <a:gd name="connsiteX2" fmla="*/ 25781 w 151230"/>
                <a:gd name="connsiteY2" fmla="*/ 82042 h 84019"/>
                <a:gd name="connsiteX3" fmla="*/ 31338 w 151230"/>
                <a:gd name="connsiteY3" fmla="*/ 84015 h 84019"/>
                <a:gd name="connsiteX4" fmla="*/ 122776 w 151230"/>
                <a:gd name="connsiteY4" fmla="*/ 84015 h 84019"/>
                <a:gd name="connsiteX5" fmla="*/ 128333 w 151230"/>
                <a:gd name="connsiteY5" fmla="*/ 82042 h 84019"/>
                <a:gd name="connsiteX6" fmla="*/ 148227 w 151230"/>
                <a:gd name="connsiteY6" fmla="*/ 68567 h 84019"/>
                <a:gd name="connsiteX7" fmla="*/ 152672 w 151230"/>
                <a:gd name="connsiteY7" fmla="*/ 61093 h 84019"/>
                <a:gd name="connsiteX8" fmla="*/ 152672 w 151230"/>
                <a:gd name="connsiteY8" fmla="*/ 54897 h 84019"/>
                <a:gd name="connsiteX9" fmla="*/ 97798 w 151230"/>
                <a:gd name="connsiteY9" fmla="*/ -5 h 84019"/>
                <a:gd name="connsiteX10" fmla="*/ 56622 w 151230"/>
                <a:gd name="connsiteY10" fmla="*/ -5 h 84019"/>
                <a:gd name="connsiteX11" fmla="*/ 1442 w 151230"/>
                <a:gd name="connsiteY11" fmla="*/ 54897 h 84019"/>
                <a:gd name="connsiteX12" fmla="*/ 80322 w 151230"/>
                <a:gd name="connsiteY12" fmla="*/ 6802 h 84019"/>
                <a:gd name="connsiteX13" fmla="*/ 97520 w 151230"/>
                <a:gd name="connsiteY13" fmla="*/ 6802 h 84019"/>
                <a:gd name="connsiteX14" fmla="*/ 145587 w 151230"/>
                <a:gd name="connsiteY14" fmla="*/ 54869 h 84019"/>
                <a:gd name="connsiteX15" fmla="*/ 145587 w 151230"/>
                <a:gd name="connsiteY15" fmla="*/ 62093 h 84019"/>
                <a:gd name="connsiteX16" fmla="*/ 144698 w 151230"/>
                <a:gd name="connsiteY16" fmla="*/ 62593 h 84019"/>
                <a:gd name="connsiteX17" fmla="*/ 123804 w 151230"/>
                <a:gd name="connsiteY17" fmla="*/ 76791 h 84019"/>
                <a:gd name="connsiteX18" fmla="*/ 123332 w 151230"/>
                <a:gd name="connsiteY18" fmla="*/ 77180 h 84019"/>
                <a:gd name="connsiteX19" fmla="*/ 80378 w 151230"/>
                <a:gd name="connsiteY19" fmla="*/ 77180 h 84019"/>
                <a:gd name="connsiteX20" fmla="*/ 8277 w 151230"/>
                <a:gd name="connsiteY20" fmla="*/ 54897 h 84019"/>
                <a:gd name="connsiteX21" fmla="*/ 56344 w 151230"/>
                <a:gd name="connsiteY21" fmla="*/ 6830 h 84019"/>
                <a:gd name="connsiteX22" fmla="*/ 73515 w 151230"/>
                <a:gd name="connsiteY22" fmla="*/ 6830 h 84019"/>
                <a:gd name="connsiteX23" fmla="*/ 73515 w 151230"/>
                <a:gd name="connsiteY23" fmla="*/ 77124 h 84019"/>
                <a:gd name="connsiteX24" fmla="*/ 30644 w 151230"/>
                <a:gd name="connsiteY24" fmla="*/ 77124 h 84019"/>
                <a:gd name="connsiteX25" fmla="*/ 30143 w 151230"/>
                <a:gd name="connsiteY25" fmla="*/ 76735 h 84019"/>
                <a:gd name="connsiteX26" fmla="*/ 9166 w 151230"/>
                <a:gd name="connsiteY26" fmla="*/ 62565 h 84019"/>
                <a:gd name="connsiteX27" fmla="*/ 8277 w 151230"/>
                <a:gd name="connsiteY27" fmla="*/ 62065 h 8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1230" h="84019">
                  <a:moveTo>
                    <a:pt x="1442" y="61093"/>
                  </a:moveTo>
                  <a:cubicBezTo>
                    <a:pt x="1470" y="64205"/>
                    <a:pt x="3165" y="67061"/>
                    <a:pt x="5888" y="68567"/>
                  </a:cubicBezTo>
                  <a:cubicBezTo>
                    <a:pt x="12917" y="72429"/>
                    <a:pt x="19586" y="76941"/>
                    <a:pt x="25781" y="82042"/>
                  </a:cubicBezTo>
                  <a:cubicBezTo>
                    <a:pt x="27337" y="83323"/>
                    <a:pt x="29310" y="84020"/>
                    <a:pt x="31338" y="84015"/>
                  </a:cubicBezTo>
                  <a:lnTo>
                    <a:pt x="122776" y="84015"/>
                  </a:lnTo>
                  <a:cubicBezTo>
                    <a:pt x="124805" y="84020"/>
                    <a:pt x="126777" y="83323"/>
                    <a:pt x="128333" y="82042"/>
                  </a:cubicBezTo>
                  <a:cubicBezTo>
                    <a:pt x="134529" y="76941"/>
                    <a:pt x="141197" y="72429"/>
                    <a:pt x="148227" y="68567"/>
                  </a:cubicBezTo>
                  <a:cubicBezTo>
                    <a:pt x="150950" y="67069"/>
                    <a:pt x="152672" y="64207"/>
                    <a:pt x="152672" y="61093"/>
                  </a:cubicBezTo>
                  <a:lnTo>
                    <a:pt x="152672" y="54897"/>
                  </a:lnTo>
                  <a:cubicBezTo>
                    <a:pt x="152589" y="24618"/>
                    <a:pt x="128083" y="87"/>
                    <a:pt x="97798" y="-5"/>
                  </a:cubicBezTo>
                  <a:lnTo>
                    <a:pt x="56622" y="-5"/>
                  </a:lnTo>
                  <a:cubicBezTo>
                    <a:pt x="26226" y="-66"/>
                    <a:pt x="1526" y="24506"/>
                    <a:pt x="1442" y="54897"/>
                  </a:cubicBezTo>
                  <a:close/>
                  <a:moveTo>
                    <a:pt x="80322" y="6802"/>
                  </a:moveTo>
                  <a:lnTo>
                    <a:pt x="97520" y="6802"/>
                  </a:lnTo>
                  <a:cubicBezTo>
                    <a:pt x="124027" y="6877"/>
                    <a:pt x="145504" y="28355"/>
                    <a:pt x="145587" y="54869"/>
                  </a:cubicBezTo>
                  <a:lnTo>
                    <a:pt x="145587" y="62093"/>
                  </a:lnTo>
                  <a:lnTo>
                    <a:pt x="144698" y="62593"/>
                  </a:lnTo>
                  <a:cubicBezTo>
                    <a:pt x="137308" y="66655"/>
                    <a:pt x="130306" y="71409"/>
                    <a:pt x="123804" y="76791"/>
                  </a:cubicBezTo>
                  <a:lnTo>
                    <a:pt x="123332" y="77180"/>
                  </a:lnTo>
                  <a:lnTo>
                    <a:pt x="80378" y="77180"/>
                  </a:lnTo>
                  <a:close/>
                  <a:moveTo>
                    <a:pt x="8277" y="54897"/>
                  </a:moveTo>
                  <a:cubicBezTo>
                    <a:pt x="8333" y="28377"/>
                    <a:pt x="29810" y="6891"/>
                    <a:pt x="56344" y="6830"/>
                  </a:cubicBezTo>
                  <a:lnTo>
                    <a:pt x="73515" y="6830"/>
                  </a:lnTo>
                  <a:lnTo>
                    <a:pt x="73515" y="77124"/>
                  </a:lnTo>
                  <a:lnTo>
                    <a:pt x="30644" y="77124"/>
                  </a:lnTo>
                  <a:lnTo>
                    <a:pt x="30143" y="76735"/>
                  </a:lnTo>
                  <a:cubicBezTo>
                    <a:pt x="23614" y="71354"/>
                    <a:pt x="16585" y="66608"/>
                    <a:pt x="9166" y="62565"/>
                  </a:cubicBezTo>
                  <a:lnTo>
                    <a:pt x="8277" y="62065"/>
                  </a:ln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1" name="צורה חופשית: צורה 50">
              <a:extLst>
                <a:ext uri="{FF2B5EF4-FFF2-40B4-BE49-F238E27FC236}">
                  <a16:creationId xmlns:a16="http://schemas.microsoft.com/office/drawing/2014/main" id="{8A76D8FD-CA2F-44AD-8767-D818831E0570}"/>
                </a:ext>
              </a:extLst>
            </p:cNvPr>
            <p:cNvSpPr/>
            <p:nvPr/>
          </p:nvSpPr>
          <p:spPr>
            <a:xfrm>
              <a:off x="11158100" y="2720741"/>
              <a:ext cx="27423" cy="6807"/>
            </a:xfrm>
            <a:custGeom>
              <a:avLst/>
              <a:gdLst>
                <a:gd name="connsiteX0" fmla="*/ 25448 w 27423"/>
                <a:gd name="connsiteY0" fmla="*/ -5 h 6807"/>
                <a:gd name="connsiteX1" fmla="*/ 4860 w 27423"/>
                <a:gd name="connsiteY1" fmla="*/ -5 h 6807"/>
                <a:gd name="connsiteX2" fmla="*/ 1442 w 27423"/>
                <a:gd name="connsiteY2" fmla="*/ 3385 h 6807"/>
                <a:gd name="connsiteX3" fmla="*/ 4860 w 27423"/>
                <a:gd name="connsiteY3" fmla="*/ 6802 h 6807"/>
                <a:gd name="connsiteX4" fmla="*/ 25448 w 27423"/>
                <a:gd name="connsiteY4" fmla="*/ 6802 h 6807"/>
                <a:gd name="connsiteX5" fmla="*/ 28865 w 27423"/>
                <a:gd name="connsiteY5" fmla="*/ 3385 h 6807"/>
                <a:gd name="connsiteX6" fmla="*/ 25448 w 27423"/>
                <a:gd name="connsiteY6" fmla="*/ -5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23" h="6807">
                  <a:moveTo>
                    <a:pt x="25448" y="-5"/>
                  </a:moveTo>
                  <a:lnTo>
                    <a:pt x="4860" y="-5"/>
                  </a:lnTo>
                  <a:cubicBezTo>
                    <a:pt x="2971" y="-5"/>
                    <a:pt x="1470" y="1509"/>
                    <a:pt x="1442" y="3385"/>
                  </a:cubicBezTo>
                  <a:cubicBezTo>
                    <a:pt x="1442" y="5271"/>
                    <a:pt x="2971" y="6802"/>
                    <a:pt x="4860" y="6802"/>
                  </a:cubicBezTo>
                  <a:lnTo>
                    <a:pt x="25448" y="6802"/>
                  </a:lnTo>
                  <a:cubicBezTo>
                    <a:pt x="27337" y="6802"/>
                    <a:pt x="28865" y="5271"/>
                    <a:pt x="28865" y="3385"/>
                  </a:cubicBezTo>
                  <a:cubicBezTo>
                    <a:pt x="28838" y="1509"/>
                    <a:pt x="27337" y="-5"/>
                    <a:pt x="25448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2" name="צורה חופשית: צורה 51">
              <a:extLst>
                <a:ext uri="{FF2B5EF4-FFF2-40B4-BE49-F238E27FC236}">
                  <a16:creationId xmlns:a16="http://schemas.microsoft.com/office/drawing/2014/main" id="{127C99DE-23D6-42B0-AA84-581EFF20E4FB}"/>
                </a:ext>
              </a:extLst>
            </p:cNvPr>
            <p:cNvSpPr/>
            <p:nvPr/>
          </p:nvSpPr>
          <p:spPr>
            <a:xfrm>
              <a:off x="11158100" y="2741329"/>
              <a:ext cx="27423" cy="6807"/>
            </a:xfrm>
            <a:custGeom>
              <a:avLst/>
              <a:gdLst>
                <a:gd name="connsiteX0" fmla="*/ 25448 w 27423"/>
                <a:gd name="connsiteY0" fmla="*/ -5 h 6807"/>
                <a:gd name="connsiteX1" fmla="*/ 4860 w 27423"/>
                <a:gd name="connsiteY1" fmla="*/ -5 h 6807"/>
                <a:gd name="connsiteX2" fmla="*/ 1442 w 27423"/>
                <a:gd name="connsiteY2" fmla="*/ 3385 h 6807"/>
                <a:gd name="connsiteX3" fmla="*/ 4860 w 27423"/>
                <a:gd name="connsiteY3" fmla="*/ 6802 h 6807"/>
                <a:gd name="connsiteX4" fmla="*/ 25448 w 27423"/>
                <a:gd name="connsiteY4" fmla="*/ 6802 h 6807"/>
                <a:gd name="connsiteX5" fmla="*/ 28865 w 27423"/>
                <a:gd name="connsiteY5" fmla="*/ 3385 h 6807"/>
                <a:gd name="connsiteX6" fmla="*/ 25448 w 27423"/>
                <a:gd name="connsiteY6" fmla="*/ -5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23" h="6807">
                  <a:moveTo>
                    <a:pt x="25448" y="-5"/>
                  </a:moveTo>
                  <a:lnTo>
                    <a:pt x="4860" y="-5"/>
                  </a:lnTo>
                  <a:cubicBezTo>
                    <a:pt x="2971" y="-5"/>
                    <a:pt x="1470" y="1509"/>
                    <a:pt x="1442" y="3385"/>
                  </a:cubicBezTo>
                  <a:cubicBezTo>
                    <a:pt x="1442" y="5271"/>
                    <a:pt x="2971" y="6802"/>
                    <a:pt x="4860" y="6802"/>
                  </a:cubicBezTo>
                  <a:lnTo>
                    <a:pt x="25448" y="6802"/>
                  </a:lnTo>
                  <a:cubicBezTo>
                    <a:pt x="27337" y="6802"/>
                    <a:pt x="28865" y="5271"/>
                    <a:pt x="28865" y="3385"/>
                  </a:cubicBezTo>
                  <a:cubicBezTo>
                    <a:pt x="28838" y="1509"/>
                    <a:pt x="27337" y="-5"/>
                    <a:pt x="25448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3" name="צורה חופשית: צורה 52">
              <a:extLst>
                <a:ext uri="{FF2B5EF4-FFF2-40B4-BE49-F238E27FC236}">
                  <a16:creationId xmlns:a16="http://schemas.microsoft.com/office/drawing/2014/main" id="{EA70AB6E-C841-468C-A333-B73C3E258014}"/>
                </a:ext>
              </a:extLst>
            </p:cNvPr>
            <p:cNvSpPr/>
            <p:nvPr/>
          </p:nvSpPr>
          <p:spPr>
            <a:xfrm>
              <a:off x="11158100" y="2761917"/>
              <a:ext cx="27423" cy="6807"/>
            </a:xfrm>
            <a:custGeom>
              <a:avLst/>
              <a:gdLst>
                <a:gd name="connsiteX0" fmla="*/ 25448 w 27423"/>
                <a:gd name="connsiteY0" fmla="*/ -5 h 6807"/>
                <a:gd name="connsiteX1" fmla="*/ 4860 w 27423"/>
                <a:gd name="connsiteY1" fmla="*/ -5 h 6807"/>
                <a:gd name="connsiteX2" fmla="*/ 1442 w 27423"/>
                <a:gd name="connsiteY2" fmla="*/ 3385 h 6807"/>
                <a:gd name="connsiteX3" fmla="*/ 4860 w 27423"/>
                <a:gd name="connsiteY3" fmla="*/ 6802 h 6807"/>
                <a:gd name="connsiteX4" fmla="*/ 25448 w 27423"/>
                <a:gd name="connsiteY4" fmla="*/ 6802 h 6807"/>
                <a:gd name="connsiteX5" fmla="*/ 28865 w 27423"/>
                <a:gd name="connsiteY5" fmla="*/ 3385 h 6807"/>
                <a:gd name="connsiteX6" fmla="*/ 25448 w 27423"/>
                <a:gd name="connsiteY6" fmla="*/ -5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23" h="6807">
                  <a:moveTo>
                    <a:pt x="25448" y="-5"/>
                  </a:moveTo>
                  <a:lnTo>
                    <a:pt x="4860" y="-5"/>
                  </a:lnTo>
                  <a:cubicBezTo>
                    <a:pt x="2971" y="-5"/>
                    <a:pt x="1470" y="1509"/>
                    <a:pt x="1442" y="3385"/>
                  </a:cubicBezTo>
                  <a:cubicBezTo>
                    <a:pt x="1442" y="5271"/>
                    <a:pt x="2971" y="6802"/>
                    <a:pt x="4860" y="6802"/>
                  </a:cubicBezTo>
                  <a:lnTo>
                    <a:pt x="25448" y="6802"/>
                  </a:lnTo>
                  <a:cubicBezTo>
                    <a:pt x="27337" y="6802"/>
                    <a:pt x="28865" y="5271"/>
                    <a:pt x="28865" y="3385"/>
                  </a:cubicBezTo>
                  <a:cubicBezTo>
                    <a:pt x="28838" y="1509"/>
                    <a:pt x="27337" y="-5"/>
                    <a:pt x="25448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sp>
        <p:nvSpPr>
          <p:cNvPr id="54" name="צורה חופשית: צורה 53">
            <a:extLst>
              <a:ext uri="{FF2B5EF4-FFF2-40B4-BE49-F238E27FC236}">
                <a16:creationId xmlns:a16="http://schemas.microsoft.com/office/drawing/2014/main" id="{C3FE62DA-E524-4324-9DB2-116B2DA665AC}"/>
              </a:ext>
            </a:extLst>
          </p:cNvPr>
          <p:cNvSpPr/>
          <p:nvPr userDrawn="1"/>
        </p:nvSpPr>
        <p:spPr>
          <a:xfrm>
            <a:off x="11749426" y="3578234"/>
            <a:ext cx="141063" cy="141040"/>
          </a:xfrm>
          <a:custGeom>
            <a:avLst/>
            <a:gdLst>
              <a:gd name="connsiteX0" fmla="*/ 324935 w 323492"/>
              <a:gd name="connsiteY0" fmla="*/ 174564 h 323437"/>
              <a:gd name="connsiteX1" fmla="*/ 323240 w 323492"/>
              <a:gd name="connsiteY1" fmla="*/ 171508 h 323437"/>
              <a:gd name="connsiteX2" fmla="*/ 238387 w 323492"/>
              <a:gd name="connsiteY2" fmla="*/ 120079 h 323437"/>
              <a:gd name="connsiteX3" fmla="*/ 234775 w 323492"/>
              <a:gd name="connsiteY3" fmla="*/ 120079 h 323437"/>
              <a:gd name="connsiteX4" fmla="*/ 232941 w 323492"/>
              <a:gd name="connsiteY4" fmla="*/ 123191 h 323437"/>
              <a:gd name="connsiteX5" fmla="*/ 232941 w 323492"/>
              <a:gd name="connsiteY5" fmla="*/ 167145 h 323437"/>
              <a:gd name="connsiteX6" fmla="*/ 175817 w 323492"/>
              <a:gd name="connsiteY6" fmla="*/ 121412 h 323437"/>
              <a:gd name="connsiteX7" fmla="*/ 175817 w 323492"/>
              <a:gd name="connsiteY7" fmla="*/ 67844 h 323437"/>
              <a:gd name="connsiteX8" fmla="*/ 172260 w 323492"/>
              <a:gd name="connsiteY8" fmla="*/ 64288 h 323437"/>
              <a:gd name="connsiteX9" fmla="*/ 172233 w 323492"/>
              <a:gd name="connsiteY9" fmla="*/ 64288 h 323437"/>
              <a:gd name="connsiteX10" fmla="*/ 150005 w 323492"/>
              <a:gd name="connsiteY10" fmla="*/ 64288 h 323437"/>
              <a:gd name="connsiteX11" fmla="*/ 150005 w 323492"/>
              <a:gd name="connsiteY11" fmla="*/ 45617 h 323437"/>
              <a:gd name="connsiteX12" fmla="*/ 152478 w 323492"/>
              <a:gd name="connsiteY12" fmla="*/ 45284 h 323437"/>
              <a:gd name="connsiteX13" fmla="*/ 176289 w 323492"/>
              <a:gd name="connsiteY13" fmla="*/ 33336 h 323437"/>
              <a:gd name="connsiteX14" fmla="*/ 188625 w 323492"/>
              <a:gd name="connsiteY14" fmla="*/ 3551 h 323437"/>
              <a:gd name="connsiteX15" fmla="*/ 185097 w 323492"/>
              <a:gd name="connsiteY15" fmla="*/ -5 h 323437"/>
              <a:gd name="connsiteX16" fmla="*/ 148977 w 323492"/>
              <a:gd name="connsiteY16" fmla="*/ 20444 h 323437"/>
              <a:gd name="connsiteX17" fmla="*/ 146532 w 323492"/>
              <a:gd name="connsiteY17" fmla="*/ 24501 h 323437"/>
              <a:gd name="connsiteX18" fmla="*/ 144087 w 323492"/>
              <a:gd name="connsiteY18" fmla="*/ 20444 h 323437"/>
              <a:gd name="connsiteX19" fmla="*/ 137752 w 323492"/>
              <a:gd name="connsiteY19" fmla="*/ 12331 h 323437"/>
              <a:gd name="connsiteX20" fmla="*/ 107940 w 323492"/>
              <a:gd name="connsiteY20" fmla="*/ -5 h 323437"/>
              <a:gd name="connsiteX21" fmla="*/ 104383 w 323492"/>
              <a:gd name="connsiteY21" fmla="*/ 3579 h 323437"/>
              <a:gd name="connsiteX22" fmla="*/ 140503 w 323492"/>
              <a:gd name="connsiteY22" fmla="*/ 45256 h 323437"/>
              <a:gd name="connsiteX23" fmla="*/ 142948 w 323492"/>
              <a:gd name="connsiteY23" fmla="*/ 45589 h 323437"/>
              <a:gd name="connsiteX24" fmla="*/ 142948 w 323492"/>
              <a:gd name="connsiteY24" fmla="*/ 64260 h 323437"/>
              <a:gd name="connsiteX25" fmla="*/ 120720 w 323492"/>
              <a:gd name="connsiteY25" fmla="*/ 64260 h 323437"/>
              <a:gd name="connsiteX26" fmla="*/ 117164 w 323492"/>
              <a:gd name="connsiteY26" fmla="*/ 67817 h 323437"/>
              <a:gd name="connsiteX27" fmla="*/ 117164 w 323492"/>
              <a:gd name="connsiteY27" fmla="*/ 170980 h 323437"/>
              <a:gd name="connsiteX28" fmla="*/ 72876 w 323492"/>
              <a:gd name="connsiteY28" fmla="*/ 170980 h 323437"/>
              <a:gd name="connsiteX29" fmla="*/ 72876 w 323492"/>
              <a:gd name="connsiteY29" fmla="*/ 67844 h 323437"/>
              <a:gd name="connsiteX30" fmla="*/ 69319 w 323492"/>
              <a:gd name="connsiteY30" fmla="*/ 64288 h 323437"/>
              <a:gd name="connsiteX31" fmla="*/ 69292 w 323492"/>
              <a:gd name="connsiteY31" fmla="*/ 64288 h 323437"/>
              <a:gd name="connsiteX32" fmla="*/ 47064 w 323492"/>
              <a:gd name="connsiteY32" fmla="*/ 64288 h 323437"/>
              <a:gd name="connsiteX33" fmla="*/ 47064 w 323492"/>
              <a:gd name="connsiteY33" fmla="*/ 45617 h 323437"/>
              <a:gd name="connsiteX34" fmla="*/ 49537 w 323492"/>
              <a:gd name="connsiteY34" fmla="*/ 45284 h 323437"/>
              <a:gd name="connsiteX35" fmla="*/ 73487 w 323492"/>
              <a:gd name="connsiteY35" fmla="*/ 33336 h 323437"/>
              <a:gd name="connsiteX36" fmla="*/ 85851 w 323492"/>
              <a:gd name="connsiteY36" fmla="*/ 3551 h 323437"/>
              <a:gd name="connsiteX37" fmla="*/ 82239 w 323492"/>
              <a:gd name="connsiteY37" fmla="*/ -5 h 323437"/>
              <a:gd name="connsiteX38" fmla="*/ 82239 w 323492"/>
              <a:gd name="connsiteY38" fmla="*/ -5 h 323437"/>
              <a:gd name="connsiteX39" fmla="*/ 46120 w 323492"/>
              <a:gd name="connsiteY39" fmla="*/ 20444 h 323437"/>
              <a:gd name="connsiteX40" fmla="*/ 43675 w 323492"/>
              <a:gd name="connsiteY40" fmla="*/ 24501 h 323437"/>
              <a:gd name="connsiteX41" fmla="*/ 41230 w 323492"/>
              <a:gd name="connsiteY41" fmla="*/ 20444 h 323437"/>
              <a:gd name="connsiteX42" fmla="*/ 34895 w 323492"/>
              <a:gd name="connsiteY42" fmla="*/ 12331 h 323437"/>
              <a:gd name="connsiteX43" fmla="*/ 5110 w 323492"/>
              <a:gd name="connsiteY43" fmla="*/ -5 h 323437"/>
              <a:gd name="connsiteX44" fmla="*/ 1526 w 323492"/>
              <a:gd name="connsiteY44" fmla="*/ 3579 h 323437"/>
              <a:gd name="connsiteX45" fmla="*/ 37645 w 323492"/>
              <a:gd name="connsiteY45" fmla="*/ 45256 h 323437"/>
              <a:gd name="connsiteX46" fmla="*/ 40090 w 323492"/>
              <a:gd name="connsiteY46" fmla="*/ 45589 h 323437"/>
              <a:gd name="connsiteX47" fmla="*/ 40090 w 323492"/>
              <a:gd name="connsiteY47" fmla="*/ 64260 h 323437"/>
              <a:gd name="connsiteX48" fmla="*/ 17863 w 323492"/>
              <a:gd name="connsiteY48" fmla="*/ 64260 h 323437"/>
              <a:gd name="connsiteX49" fmla="*/ 14306 w 323492"/>
              <a:gd name="connsiteY49" fmla="*/ 67817 h 323437"/>
              <a:gd name="connsiteX50" fmla="*/ 14306 w 323492"/>
              <a:gd name="connsiteY50" fmla="*/ 170980 h 323437"/>
              <a:gd name="connsiteX51" fmla="*/ 5027 w 323492"/>
              <a:gd name="connsiteY51" fmla="*/ 170980 h 323437"/>
              <a:gd name="connsiteX52" fmla="*/ 1442 w 323492"/>
              <a:gd name="connsiteY52" fmla="*/ 174564 h 323437"/>
              <a:gd name="connsiteX53" fmla="*/ 1442 w 323492"/>
              <a:gd name="connsiteY53" fmla="*/ 319848 h 323437"/>
              <a:gd name="connsiteX54" fmla="*/ 5027 w 323492"/>
              <a:gd name="connsiteY54" fmla="*/ 323432 h 323437"/>
              <a:gd name="connsiteX55" fmla="*/ 321295 w 323492"/>
              <a:gd name="connsiteY55" fmla="*/ 323432 h 323437"/>
              <a:gd name="connsiteX56" fmla="*/ 324851 w 323492"/>
              <a:gd name="connsiteY56" fmla="*/ 319876 h 323437"/>
              <a:gd name="connsiteX57" fmla="*/ 324851 w 323492"/>
              <a:gd name="connsiteY57" fmla="*/ 319848 h 323437"/>
              <a:gd name="connsiteX58" fmla="*/ 151005 w 323492"/>
              <a:gd name="connsiteY58" fmla="*/ 34253 h 323437"/>
              <a:gd name="connsiteX59" fmla="*/ 177206 w 323492"/>
              <a:gd name="connsiteY59" fmla="*/ 8025 h 323437"/>
              <a:gd name="connsiteX60" fmla="*/ 181652 w 323492"/>
              <a:gd name="connsiteY60" fmla="*/ 6997 h 323437"/>
              <a:gd name="connsiteX61" fmla="*/ 180624 w 323492"/>
              <a:gd name="connsiteY61" fmla="*/ 11470 h 323437"/>
              <a:gd name="connsiteX62" fmla="*/ 171288 w 323492"/>
              <a:gd name="connsiteY62" fmla="*/ 28307 h 323437"/>
              <a:gd name="connsiteX63" fmla="*/ 154423 w 323492"/>
              <a:gd name="connsiteY63" fmla="*/ 37671 h 323437"/>
              <a:gd name="connsiteX64" fmla="*/ 149977 w 323492"/>
              <a:gd name="connsiteY64" fmla="*/ 38699 h 323437"/>
              <a:gd name="connsiteX65" fmla="*/ 138641 w 323492"/>
              <a:gd name="connsiteY65" fmla="*/ 37671 h 323437"/>
              <a:gd name="connsiteX66" fmla="*/ 112385 w 323492"/>
              <a:gd name="connsiteY66" fmla="*/ 11442 h 323437"/>
              <a:gd name="connsiteX67" fmla="*/ 111357 w 323492"/>
              <a:gd name="connsiteY67" fmla="*/ 6997 h 323437"/>
              <a:gd name="connsiteX68" fmla="*/ 115803 w 323492"/>
              <a:gd name="connsiteY68" fmla="*/ 8025 h 323437"/>
              <a:gd name="connsiteX69" fmla="*/ 132668 w 323492"/>
              <a:gd name="connsiteY69" fmla="*/ 17388 h 323437"/>
              <a:gd name="connsiteX70" fmla="*/ 142031 w 323492"/>
              <a:gd name="connsiteY70" fmla="*/ 34253 h 323437"/>
              <a:gd name="connsiteX71" fmla="*/ 143059 w 323492"/>
              <a:gd name="connsiteY71" fmla="*/ 38699 h 323437"/>
              <a:gd name="connsiteX72" fmla="*/ 124388 w 323492"/>
              <a:gd name="connsiteY72" fmla="*/ 71429 h 323437"/>
              <a:gd name="connsiteX73" fmla="*/ 168676 w 323492"/>
              <a:gd name="connsiteY73" fmla="*/ 71429 h 323437"/>
              <a:gd name="connsiteX74" fmla="*/ 168676 w 323492"/>
              <a:gd name="connsiteY74" fmla="*/ 89988 h 323437"/>
              <a:gd name="connsiteX75" fmla="*/ 124388 w 323492"/>
              <a:gd name="connsiteY75" fmla="*/ 89988 h 323437"/>
              <a:gd name="connsiteX76" fmla="*/ 124388 w 323492"/>
              <a:gd name="connsiteY76" fmla="*/ 97129 h 323437"/>
              <a:gd name="connsiteX77" fmla="*/ 168676 w 323492"/>
              <a:gd name="connsiteY77" fmla="*/ 97129 h 323437"/>
              <a:gd name="connsiteX78" fmla="*/ 168676 w 323492"/>
              <a:gd name="connsiteY78" fmla="*/ 170980 h 323437"/>
              <a:gd name="connsiteX79" fmla="*/ 124388 w 323492"/>
              <a:gd name="connsiteY79" fmla="*/ 170980 h 323437"/>
              <a:gd name="connsiteX80" fmla="*/ 48148 w 323492"/>
              <a:gd name="connsiteY80" fmla="*/ 34253 h 323437"/>
              <a:gd name="connsiteX81" fmla="*/ 74349 w 323492"/>
              <a:gd name="connsiteY81" fmla="*/ 8025 h 323437"/>
              <a:gd name="connsiteX82" fmla="*/ 78794 w 323492"/>
              <a:gd name="connsiteY82" fmla="*/ 6997 h 323437"/>
              <a:gd name="connsiteX83" fmla="*/ 77766 w 323492"/>
              <a:gd name="connsiteY83" fmla="*/ 11470 h 323437"/>
              <a:gd name="connsiteX84" fmla="*/ 68431 w 323492"/>
              <a:gd name="connsiteY84" fmla="*/ 28307 h 323437"/>
              <a:gd name="connsiteX85" fmla="*/ 51565 w 323492"/>
              <a:gd name="connsiteY85" fmla="*/ 37671 h 323437"/>
              <a:gd name="connsiteX86" fmla="*/ 47120 w 323492"/>
              <a:gd name="connsiteY86" fmla="*/ 38699 h 323437"/>
              <a:gd name="connsiteX87" fmla="*/ 35784 w 323492"/>
              <a:gd name="connsiteY87" fmla="*/ 37671 h 323437"/>
              <a:gd name="connsiteX88" fmla="*/ 9583 w 323492"/>
              <a:gd name="connsiteY88" fmla="*/ 11470 h 323437"/>
              <a:gd name="connsiteX89" fmla="*/ 8555 w 323492"/>
              <a:gd name="connsiteY89" fmla="*/ 6997 h 323437"/>
              <a:gd name="connsiteX90" fmla="*/ 13001 w 323492"/>
              <a:gd name="connsiteY90" fmla="*/ 8025 h 323437"/>
              <a:gd name="connsiteX91" fmla="*/ 29866 w 323492"/>
              <a:gd name="connsiteY91" fmla="*/ 17388 h 323437"/>
              <a:gd name="connsiteX92" fmla="*/ 39229 w 323492"/>
              <a:gd name="connsiteY92" fmla="*/ 34253 h 323437"/>
              <a:gd name="connsiteX93" fmla="*/ 40257 w 323492"/>
              <a:gd name="connsiteY93" fmla="*/ 38699 h 323437"/>
              <a:gd name="connsiteX94" fmla="*/ 21531 w 323492"/>
              <a:gd name="connsiteY94" fmla="*/ 71429 h 323437"/>
              <a:gd name="connsiteX95" fmla="*/ 65819 w 323492"/>
              <a:gd name="connsiteY95" fmla="*/ 71429 h 323437"/>
              <a:gd name="connsiteX96" fmla="*/ 65819 w 323492"/>
              <a:gd name="connsiteY96" fmla="*/ 89988 h 323437"/>
              <a:gd name="connsiteX97" fmla="*/ 21531 w 323492"/>
              <a:gd name="connsiteY97" fmla="*/ 89988 h 323437"/>
              <a:gd name="connsiteX98" fmla="*/ 21531 w 323492"/>
              <a:gd name="connsiteY98" fmla="*/ 97129 h 323437"/>
              <a:gd name="connsiteX99" fmla="*/ 65819 w 323492"/>
              <a:gd name="connsiteY99" fmla="*/ 97129 h 323437"/>
              <a:gd name="connsiteX100" fmla="*/ 65819 w 323492"/>
              <a:gd name="connsiteY100" fmla="*/ 170980 h 323437"/>
              <a:gd name="connsiteX101" fmla="*/ 21531 w 323492"/>
              <a:gd name="connsiteY101" fmla="*/ 170980 h 323437"/>
              <a:gd name="connsiteX102" fmla="*/ 40090 w 323492"/>
              <a:gd name="connsiteY102" fmla="*/ 316264 h 323437"/>
              <a:gd name="connsiteX103" fmla="*/ 8667 w 323492"/>
              <a:gd name="connsiteY103" fmla="*/ 316264 h 323437"/>
              <a:gd name="connsiteX104" fmla="*/ 8667 w 323492"/>
              <a:gd name="connsiteY104" fmla="*/ 272003 h 323437"/>
              <a:gd name="connsiteX105" fmla="*/ 40146 w 323492"/>
              <a:gd name="connsiteY105" fmla="*/ 272003 h 323437"/>
              <a:gd name="connsiteX106" fmla="*/ 91519 w 323492"/>
              <a:gd name="connsiteY106" fmla="*/ 316264 h 323437"/>
              <a:gd name="connsiteX107" fmla="*/ 47231 w 323492"/>
              <a:gd name="connsiteY107" fmla="*/ 316264 h 323437"/>
              <a:gd name="connsiteX108" fmla="*/ 47231 w 323492"/>
              <a:gd name="connsiteY108" fmla="*/ 220575 h 323437"/>
              <a:gd name="connsiteX109" fmla="*/ 91519 w 323492"/>
              <a:gd name="connsiteY109" fmla="*/ 220575 h 323437"/>
              <a:gd name="connsiteX110" fmla="*/ 317795 w 323492"/>
              <a:gd name="connsiteY110" fmla="*/ 316264 h 323437"/>
              <a:gd name="connsiteX111" fmla="*/ 98660 w 323492"/>
              <a:gd name="connsiteY111" fmla="*/ 316264 h 323437"/>
              <a:gd name="connsiteX112" fmla="*/ 98660 w 323492"/>
              <a:gd name="connsiteY112" fmla="*/ 272003 h 323437"/>
              <a:gd name="connsiteX113" fmla="*/ 317795 w 323492"/>
              <a:gd name="connsiteY113" fmla="*/ 272003 h 323437"/>
              <a:gd name="connsiteX114" fmla="*/ 137197 w 323492"/>
              <a:gd name="connsiteY114" fmla="*/ 264835 h 323437"/>
              <a:gd name="connsiteX115" fmla="*/ 137197 w 323492"/>
              <a:gd name="connsiteY115" fmla="*/ 220575 h 323437"/>
              <a:gd name="connsiteX116" fmla="*/ 181457 w 323492"/>
              <a:gd name="connsiteY116" fmla="*/ 220575 h 323437"/>
              <a:gd name="connsiteX117" fmla="*/ 181457 w 323492"/>
              <a:gd name="connsiteY117" fmla="*/ 264835 h 323437"/>
              <a:gd name="connsiteX118" fmla="*/ 227190 w 323492"/>
              <a:gd name="connsiteY118" fmla="*/ 264835 h 323437"/>
              <a:gd name="connsiteX119" fmla="*/ 227190 w 323492"/>
              <a:gd name="connsiteY119" fmla="*/ 220575 h 323437"/>
              <a:gd name="connsiteX120" fmla="*/ 271478 w 323492"/>
              <a:gd name="connsiteY120" fmla="*/ 220575 h 323437"/>
              <a:gd name="connsiteX121" fmla="*/ 271478 w 323492"/>
              <a:gd name="connsiteY121" fmla="*/ 264835 h 323437"/>
              <a:gd name="connsiteX122" fmla="*/ 317739 w 323492"/>
              <a:gd name="connsiteY122" fmla="*/ 264835 h 323437"/>
              <a:gd name="connsiteX123" fmla="*/ 278618 w 323492"/>
              <a:gd name="connsiteY123" fmla="*/ 264835 h 323437"/>
              <a:gd name="connsiteX124" fmla="*/ 278618 w 323492"/>
              <a:gd name="connsiteY124" fmla="*/ 216990 h 323437"/>
              <a:gd name="connsiteX125" fmla="*/ 275034 w 323492"/>
              <a:gd name="connsiteY125" fmla="*/ 213406 h 323437"/>
              <a:gd name="connsiteX126" fmla="*/ 223606 w 323492"/>
              <a:gd name="connsiteY126" fmla="*/ 213406 h 323437"/>
              <a:gd name="connsiteX127" fmla="*/ 220049 w 323492"/>
              <a:gd name="connsiteY127" fmla="*/ 216963 h 323437"/>
              <a:gd name="connsiteX128" fmla="*/ 220049 w 323492"/>
              <a:gd name="connsiteY128" fmla="*/ 216990 h 323437"/>
              <a:gd name="connsiteX129" fmla="*/ 220049 w 323492"/>
              <a:gd name="connsiteY129" fmla="*/ 264835 h 323437"/>
              <a:gd name="connsiteX130" fmla="*/ 188598 w 323492"/>
              <a:gd name="connsiteY130" fmla="*/ 264835 h 323437"/>
              <a:gd name="connsiteX131" fmla="*/ 188598 w 323492"/>
              <a:gd name="connsiteY131" fmla="*/ 216990 h 323437"/>
              <a:gd name="connsiteX132" fmla="*/ 185069 w 323492"/>
              <a:gd name="connsiteY132" fmla="*/ 213406 h 323437"/>
              <a:gd name="connsiteX133" fmla="*/ 185041 w 323492"/>
              <a:gd name="connsiteY133" fmla="*/ 213406 h 323437"/>
              <a:gd name="connsiteX134" fmla="*/ 133612 w 323492"/>
              <a:gd name="connsiteY134" fmla="*/ 213406 h 323437"/>
              <a:gd name="connsiteX135" fmla="*/ 130028 w 323492"/>
              <a:gd name="connsiteY135" fmla="*/ 216990 h 323437"/>
              <a:gd name="connsiteX136" fmla="*/ 130028 w 323492"/>
              <a:gd name="connsiteY136" fmla="*/ 264835 h 323437"/>
              <a:gd name="connsiteX137" fmla="*/ 98604 w 323492"/>
              <a:gd name="connsiteY137" fmla="*/ 264835 h 323437"/>
              <a:gd name="connsiteX138" fmla="*/ 98604 w 323492"/>
              <a:gd name="connsiteY138" fmla="*/ 216990 h 323437"/>
              <a:gd name="connsiteX139" fmla="*/ 95076 w 323492"/>
              <a:gd name="connsiteY139" fmla="*/ 213406 h 323437"/>
              <a:gd name="connsiteX140" fmla="*/ 95048 w 323492"/>
              <a:gd name="connsiteY140" fmla="*/ 213406 h 323437"/>
              <a:gd name="connsiteX141" fmla="*/ 43619 w 323492"/>
              <a:gd name="connsiteY141" fmla="*/ 213406 h 323437"/>
              <a:gd name="connsiteX142" fmla="*/ 40146 w 323492"/>
              <a:gd name="connsiteY142" fmla="*/ 216990 h 323437"/>
              <a:gd name="connsiteX143" fmla="*/ 40146 w 323492"/>
              <a:gd name="connsiteY143" fmla="*/ 264835 h 323437"/>
              <a:gd name="connsiteX144" fmla="*/ 8722 w 323492"/>
              <a:gd name="connsiteY144" fmla="*/ 264835 h 323437"/>
              <a:gd name="connsiteX145" fmla="*/ 8722 w 323492"/>
              <a:gd name="connsiteY145" fmla="*/ 178148 h 323437"/>
              <a:gd name="connsiteX146" fmla="*/ 172288 w 323492"/>
              <a:gd name="connsiteY146" fmla="*/ 178148 h 323437"/>
              <a:gd name="connsiteX147" fmla="*/ 175872 w 323492"/>
              <a:gd name="connsiteY147" fmla="*/ 174564 h 323437"/>
              <a:gd name="connsiteX148" fmla="*/ 175872 w 323492"/>
              <a:gd name="connsiteY148" fmla="*/ 130581 h 323437"/>
              <a:gd name="connsiteX149" fmla="*/ 234358 w 323492"/>
              <a:gd name="connsiteY149" fmla="*/ 177370 h 323437"/>
              <a:gd name="connsiteX150" fmla="*/ 238137 w 323492"/>
              <a:gd name="connsiteY150" fmla="*/ 177815 h 323437"/>
              <a:gd name="connsiteX151" fmla="*/ 240137 w 323492"/>
              <a:gd name="connsiteY151" fmla="*/ 174592 h 323437"/>
              <a:gd name="connsiteX152" fmla="*/ 240137 w 323492"/>
              <a:gd name="connsiteY152" fmla="*/ 129470 h 323437"/>
              <a:gd name="connsiteX153" fmla="*/ 317933 w 323492"/>
              <a:gd name="connsiteY153" fmla="*/ 176564 h 32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323492" h="323437">
                <a:moveTo>
                  <a:pt x="324935" y="174564"/>
                </a:moveTo>
                <a:cubicBezTo>
                  <a:pt x="324935" y="173319"/>
                  <a:pt x="324296" y="172159"/>
                  <a:pt x="323240" y="171508"/>
                </a:cubicBezTo>
                <a:lnTo>
                  <a:pt x="238387" y="120079"/>
                </a:lnTo>
                <a:cubicBezTo>
                  <a:pt x="237275" y="119428"/>
                  <a:pt x="235886" y="119428"/>
                  <a:pt x="234775" y="120079"/>
                </a:cubicBezTo>
                <a:cubicBezTo>
                  <a:pt x="233636" y="120710"/>
                  <a:pt x="232941" y="121899"/>
                  <a:pt x="232941" y="123191"/>
                </a:cubicBezTo>
                <a:lnTo>
                  <a:pt x="232941" y="167145"/>
                </a:lnTo>
                <a:lnTo>
                  <a:pt x="175817" y="121412"/>
                </a:lnTo>
                <a:lnTo>
                  <a:pt x="175817" y="67844"/>
                </a:lnTo>
                <a:cubicBezTo>
                  <a:pt x="175817" y="65880"/>
                  <a:pt x="174233" y="64288"/>
                  <a:pt x="172260" y="64288"/>
                </a:cubicBezTo>
                <a:cubicBezTo>
                  <a:pt x="172260" y="64288"/>
                  <a:pt x="172233" y="64288"/>
                  <a:pt x="172233" y="64288"/>
                </a:cubicBezTo>
                <a:lnTo>
                  <a:pt x="150005" y="64288"/>
                </a:lnTo>
                <a:lnTo>
                  <a:pt x="150005" y="45617"/>
                </a:lnTo>
                <a:lnTo>
                  <a:pt x="152478" y="45284"/>
                </a:lnTo>
                <a:cubicBezTo>
                  <a:pt x="161508" y="44013"/>
                  <a:pt x="169871" y="39816"/>
                  <a:pt x="176289" y="33336"/>
                </a:cubicBezTo>
                <a:cubicBezTo>
                  <a:pt x="184235" y="25465"/>
                  <a:pt x="188681" y="14733"/>
                  <a:pt x="188625" y="3551"/>
                </a:cubicBezTo>
                <a:cubicBezTo>
                  <a:pt x="188625" y="1598"/>
                  <a:pt x="187042" y="10"/>
                  <a:pt x="185097" y="-5"/>
                </a:cubicBezTo>
                <a:cubicBezTo>
                  <a:pt x="170315" y="60"/>
                  <a:pt x="156646" y="7806"/>
                  <a:pt x="148977" y="20444"/>
                </a:cubicBezTo>
                <a:lnTo>
                  <a:pt x="146532" y="24501"/>
                </a:lnTo>
                <a:lnTo>
                  <a:pt x="144087" y="20444"/>
                </a:lnTo>
                <a:cubicBezTo>
                  <a:pt x="142309" y="17487"/>
                  <a:pt x="140197" y="14762"/>
                  <a:pt x="137752" y="12331"/>
                </a:cubicBezTo>
                <a:cubicBezTo>
                  <a:pt x="129862" y="4412"/>
                  <a:pt x="119137" y="-28"/>
                  <a:pt x="107940" y="-5"/>
                </a:cubicBezTo>
                <a:cubicBezTo>
                  <a:pt x="105967" y="10"/>
                  <a:pt x="104383" y="1611"/>
                  <a:pt x="104383" y="3579"/>
                </a:cubicBezTo>
                <a:cubicBezTo>
                  <a:pt x="104494" y="24483"/>
                  <a:pt x="119831" y="42184"/>
                  <a:pt x="140503" y="45256"/>
                </a:cubicBezTo>
                <a:lnTo>
                  <a:pt x="142948" y="45589"/>
                </a:lnTo>
                <a:lnTo>
                  <a:pt x="142948" y="64260"/>
                </a:lnTo>
                <a:lnTo>
                  <a:pt x="120720" y="64260"/>
                </a:lnTo>
                <a:cubicBezTo>
                  <a:pt x="118748" y="64260"/>
                  <a:pt x="117164" y="65853"/>
                  <a:pt x="117164" y="67817"/>
                </a:cubicBezTo>
                <a:lnTo>
                  <a:pt x="117164" y="170980"/>
                </a:lnTo>
                <a:lnTo>
                  <a:pt x="72876" y="170980"/>
                </a:lnTo>
                <a:lnTo>
                  <a:pt x="72876" y="67844"/>
                </a:lnTo>
                <a:cubicBezTo>
                  <a:pt x="72876" y="65880"/>
                  <a:pt x="71292" y="64288"/>
                  <a:pt x="69319" y="64288"/>
                </a:cubicBezTo>
                <a:cubicBezTo>
                  <a:pt x="69319" y="64288"/>
                  <a:pt x="69292" y="64288"/>
                  <a:pt x="69292" y="64288"/>
                </a:cubicBezTo>
                <a:lnTo>
                  <a:pt x="47064" y="64288"/>
                </a:lnTo>
                <a:lnTo>
                  <a:pt x="47064" y="45617"/>
                </a:lnTo>
                <a:lnTo>
                  <a:pt x="49537" y="45284"/>
                </a:lnTo>
                <a:cubicBezTo>
                  <a:pt x="58623" y="44043"/>
                  <a:pt x="67041" y="39844"/>
                  <a:pt x="73487" y="33336"/>
                </a:cubicBezTo>
                <a:cubicBezTo>
                  <a:pt x="81433" y="25457"/>
                  <a:pt x="85879" y="14732"/>
                  <a:pt x="85851" y="3551"/>
                </a:cubicBezTo>
                <a:cubicBezTo>
                  <a:pt x="85823" y="1572"/>
                  <a:pt x="84212" y="-20"/>
                  <a:pt x="82239" y="-5"/>
                </a:cubicBezTo>
                <a:cubicBezTo>
                  <a:pt x="82239" y="-5"/>
                  <a:pt x="82239" y="-5"/>
                  <a:pt x="82239" y="-5"/>
                </a:cubicBezTo>
                <a:cubicBezTo>
                  <a:pt x="67458" y="60"/>
                  <a:pt x="53788" y="7806"/>
                  <a:pt x="46120" y="20444"/>
                </a:cubicBezTo>
                <a:lnTo>
                  <a:pt x="43675" y="24501"/>
                </a:lnTo>
                <a:lnTo>
                  <a:pt x="41230" y="20444"/>
                </a:lnTo>
                <a:cubicBezTo>
                  <a:pt x="39451" y="17487"/>
                  <a:pt x="37340" y="14762"/>
                  <a:pt x="34895" y="12331"/>
                </a:cubicBezTo>
                <a:cubicBezTo>
                  <a:pt x="27004" y="4414"/>
                  <a:pt x="16279" y="-27"/>
                  <a:pt x="5110" y="-5"/>
                </a:cubicBezTo>
                <a:cubicBezTo>
                  <a:pt x="3137" y="-5"/>
                  <a:pt x="1526" y="1600"/>
                  <a:pt x="1526" y="3579"/>
                </a:cubicBezTo>
                <a:cubicBezTo>
                  <a:pt x="1637" y="24483"/>
                  <a:pt x="16974" y="42184"/>
                  <a:pt x="37645" y="45256"/>
                </a:cubicBezTo>
                <a:lnTo>
                  <a:pt x="40090" y="45589"/>
                </a:lnTo>
                <a:lnTo>
                  <a:pt x="40090" y="64260"/>
                </a:lnTo>
                <a:lnTo>
                  <a:pt x="17863" y="64260"/>
                </a:lnTo>
                <a:cubicBezTo>
                  <a:pt x="15890" y="64260"/>
                  <a:pt x="14306" y="65853"/>
                  <a:pt x="14306" y="67817"/>
                </a:cubicBezTo>
                <a:lnTo>
                  <a:pt x="14306" y="170980"/>
                </a:lnTo>
                <a:lnTo>
                  <a:pt x="5027" y="170980"/>
                </a:lnTo>
                <a:cubicBezTo>
                  <a:pt x="3054" y="170980"/>
                  <a:pt x="1442" y="172584"/>
                  <a:pt x="1442" y="174564"/>
                </a:cubicBezTo>
                <a:lnTo>
                  <a:pt x="1442" y="319848"/>
                </a:lnTo>
                <a:cubicBezTo>
                  <a:pt x="1442" y="321826"/>
                  <a:pt x="3054" y="323432"/>
                  <a:pt x="5027" y="323432"/>
                </a:cubicBezTo>
                <a:lnTo>
                  <a:pt x="321295" y="323432"/>
                </a:lnTo>
                <a:cubicBezTo>
                  <a:pt x="323268" y="323432"/>
                  <a:pt x="324851" y="321840"/>
                  <a:pt x="324851" y="319876"/>
                </a:cubicBezTo>
                <a:cubicBezTo>
                  <a:pt x="324851" y="319867"/>
                  <a:pt x="324851" y="319856"/>
                  <a:pt x="324851" y="319848"/>
                </a:cubicBezTo>
                <a:close/>
                <a:moveTo>
                  <a:pt x="151005" y="34253"/>
                </a:moveTo>
                <a:cubicBezTo>
                  <a:pt x="154062" y="21244"/>
                  <a:pt x="164203" y="11082"/>
                  <a:pt x="177206" y="8025"/>
                </a:cubicBezTo>
                <a:lnTo>
                  <a:pt x="181652" y="6997"/>
                </a:lnTo>
                <a:lnTo>
                  <a:pt x="180624" y="11470"/>
                </a:lnTo>
                <a:cubicBezTo>
                  <a:pt x="179151" y="17848"/>
                  <a:pt x="175928" y="23683"/>
                  <a:pt x="171288" y="28307"/>
                </a:cubicBezTo>
                <a:cubicBezTo>
                  <a:pt x="166676" y="32957"/>
                  <a:pt x="160813" y="36203"/>
                  <a:pt x="154423" y="37671"/>
                </a:cubicBezTo>
                <a:lnTo>
                  <a:pt x="149977" y="38699"/>
                </a:lnTo>
                <a:close/>
                <a:moveTo>
                  <a:pt x="138641" y="37671"/>
                </a:moveTo>
                <a:cubicBezTo>
                  <a:pt x="125610" y="34620"/>
                  <a:pt x="115441" y="24460"/>
                  <a:pt x="112385" y="11442"/>
                </a:cubicBezTo>
                <a:lnTo>
                  <a:pt x="111357" y="6997"/>
                </a:lnTo>
                <a:lnTo>
                  <a:pt x="115803" y="8025"/>
                </a:lnTo>
                <a:cubicBezTo>
                  <a:pt x="122193" y="9496"/>
                  <a:pt x="128028" y="12742"/>
                  <a:pt x="132668" y="17388"/>
                </a:cubicBezTo>
                <a:cubicBezTo>
                  <a:pt x="137308" y="22014"/>
                  <a:pt x="140558" y="27861"/>
                  <a:pt x="142031" y="34253"/>
                </a:cubicBezTo>
                <a:lnTo>
                  <a:pt x="143059" y="38699"/>
                </a:lnTo>
                <a:close/>
                <a:moveTo>
                  <a:pt x="124388" y="71429"/>
                </a:moveTo>
                <a:lnTo>
                  <a:pt x="168676" y="71429"/>
                </a:lnTo>
                <a:lnTo>
                  <a:pt x="168676" y="89988"/>
                </a:lnTo>
                <a:lnTo>
                  <a:pt x="124388" y="89988"/>
                </a:lnTo>
                <a:close/>
                <a:moveTo>
                  <a:pt x="124388" y="97129"/>
                </a:moveTo>
                <a:lnTo>
                  <a:pt x="168676" y="97129"/>
                </a:lnTo>
                <a:lnTo>
                  <a:pt x="168676" y="170980"/>
                </a:lnTo>
                <a:lnTo>
                  <a:pt x="124388" y="170980"/>
                </a:lnTo>
                <a:close/>
                <a:moveTo>
                  <a:pt x="48148" y="34253"/>
                </a:moveTo>
                <a:cubicBezTo>
                  <a:pt x="51204" y="21244"/>
                  <a:pt x="61345" y="11082"/>
                  <a:pt x="74349" y="8025"/>
                </a:cubicBezTo>
                <a:lnTo>
                  <a:pt x="78794" y="6997"/>
                </a:lnTo>
                <a:lnTo>
                  <a:pt x="77766" y="11470"/>
                </a:lnTo>
                <a:cubicBezTo>
                  <a:pt x="76293" y="17848"/>
                  <a:pt x="73070" y="23683"/>
                  <a:pt x="68431" y="28307"/>
                </a:cubicBezTo>
                <a:cubicBezTo>
                  <a:pt x="63818" y="32957"/>
                  <a:pt x="57956" y="36203"/>
                  <a:pt x="51565" y="37671"/>
                </a:cubicBezTo>
                <a:lnTo>
                  <a:pt x="47120" y="38699"/>
                </a:lnTo>
                <a:close/>
                <a:moveTo>
                  <a:pt x="35784" y="37671"/>
                </a:moveTo>
                <a:cubicBezTo>
                  <a:pt x="22809" y="34600"/>
                  <a:pt x="12667" y="24459"/>
                  <a:pt x="9583" y="11470"/>
                </a:cubicBezTo>
                <a:lnTo>
                  <a:pt x="8555" y="6997"/>
                </a:lnTo>
                <a:lnTo>
                  <a:pt x="13001" y="8025"/>
                </a:lnTo>
                <a:cubicBezTo>
                  <a:pt x="19391" y="9496"/>
                  <a:pt x="25226" y="12742"/>
                  <a:pt x="29866" y="17388"/>
                </a:cubicBezTo>
                <a:cubicBezTo>
                  <a:pt x="34506" y="22014"/>
                  <a:pt x="37757" y="27861"/>
                  <a:pt x="39229" y="34253"/>
                </a:cubicBezTo>
                <a:lnTo>
                  <a:pt x="40257" y="38699"/>
                </a:lnTo>
                <a:close/>
                <a:moveTo>
                  <a:pt x="21531" y="71429"/>
                </a:moveTo>
                <a:lnTo>
                  <a:pt x="65819" y="71429"/>
                </a:lnTo>
                <a:lnTo>
                  <a:pt x="65819" y="89988"/>
                </a:lnTo>
                <a:lnTo>
                  <a:pt x="21531" y="89988"/>
                </a:lnTo>
                <a:close/>
                <a:moveTo>
                  <a:pt x="21531" y="97129"/>
                </a:moveTo>
                <a:lnTo>
                  <a:pt x="65819" y="97129"/>
                </a:lnTo>
                <a:lnTo>
                  <a:pt x="65819" y="170980"/>
                </a:lnTo>
                <a:lnTo>
                  <a:pt x="21531" y="170980"/>
                </a:lnTo>
                <a:close/>
                <a:moveTo>
                  <a:pt x="40090" y="316264"/>
                </a:moveTo>
                <a:lnTo>
                  <a:pt x="8667" y="316264"/>
                </a:lnTo>
                <a:lnTo>
                  <a:pt x="8667" y="272003"/>
                </a:lnTo>
                <a:lnTo>
                  <a:pt x="40146" y="272003"/>
                </a:lnTo>
                <a:close/>
                <a:moveTo>
                  <a:pt x="91519" y="316264"/>
                </a:moveTo>
                <a:lnTo>
                  <a:pt x="47231" y="316264"/>
                </a:lnTo>
                <a:lnTo>
                  <a:pt x="47231" y="220575"/>
                </a:lnTo>
                <a:lnTo>
                  <a:pt x="91519" y="220575"/>
                </a:lnTo>
                <a:close/>
                <a:moveTo>
                  <a:pt x="317795" y="316264"/>
                </a:moveTo>
                <a:lnTo>
                  <a:pt x="98660" y="316264"/>
                </a:lnTo>
                <a:lnTo>
                  <a:pt x="98660" y="272003"/>
                </a:lnTo>
                <a:lnTo>
                  <a:pt x="317795" y="272003"/>
                </a:lnTo>
                <a:close/>
                <a:moveTo>
                  <a:pt x="137197" y="264835"/>
                </a:moveTo>
                <a:lnTo>
                  <a:pt x="137197" y="220575"/>
                </a:lnTo>
                <a:lnTo>
                  <a:pt x="181457" y="220575"/>
                </a:lnTo>
                <a:lnTo>
                  <a:pt x="181457" y="264835"/>
                </a:lnTo>
                <a:close/>
                <a:moveTo>
                  <a:pt x="227190" y="264835"/>
                </a:moveTo>
                <a:lnTo>
                  <a:pt x="227190" y="220575"/>
                </a:lnTo>
                <a:lnTo>
                  <a:pt x="271478" y="220575"/>
                </a:lnTo>
                <a:lnTo>
                  <a:pt x="271478" y="264835"/>
                </a:lnTo>
                <a:close/>
                <a:moveTo>
                  <a:pt x="317739" y="264835"/>
                </a:moveTo>
                <a:lnTo>
                  <a:pt x="278618" y="264835"/>
                </a:lnTo>
                <a:lnTo>
                  <a:pt x="278618" y="216990"/>
                </a:lnTo>
                <a:cubicBezTo>
                  <a:pt x="278618" y="215011"/>
                  <a:pt x="277007" y="213406"/>
                  <a:pt x="275034" y="213406"/>
                </a:cubicBezTo>
                <a:lnTo>
                  <a:pt x="223606" y="213406"/>
                </a:lnTo>
                <a:cubicBezTo>
                  <a:pt x="221633" y="213406"/>
                  <a:pt x="220049" y="214998"/>
                  <a:pt x="220049" y="216963"/>
                </a:cubicBezTo>
                <a:cubicBezTo>
                  <a:pt x="220049" y="216972"/>
                  <a:pt x="220049" y="216981"/>
                  <a:pt x="220049" y="216990"/>
                </a:cubicBezTo>
                <a:lnTo>
                  <a:pt x="220049" y="264835"/>
                </a:lnTo>
                <a:lnTo>
                  <a:pt x="188598" y="264835"/>
                </a:lnTo>
                <a:lnTo>
                  <a:pt x="188598" y="216990"/>
                </a:lnTo>
                <a:cubicBezTo>
                  <a:pt x="188625" y="215026"/>
                  <a:pt x="187042" y="213422"/>
                  <a:pt x="185069" y="213406"/>
                </a:cubicBezTo>
                <a:cubicBezTo>
                  <a:pt x="185069" y="213406"/>
                  <a:pt x="185041" y="213406"/>
                  <a:pt x="185041" y="213406"/>
                </a:cubicBezTo>
                <a:lnTo>
                  <a:pt x="133612" y="213406"/>
                </a:lnTo>
                <a:cubicBezTo>
                  <a:pt x="131640" y="213406"/>
                  <a:pt x="130028" y="215011"/>
                  <a:pt x="130028" y="216990"/>
                </a:cubicBezTo>
                <a:lnTo>
                  <a:pt x="130028" y="264835"/>
                </a:lnTo>
                <a:lnTo>
                  <a:pt x="98604" y="264835"/>
                </a:lnTo>
                <a:lnTo>
                  <a:pt x="98604" y="216990"/>
                </a:lnTo>
                <a:cubicBezTo>
                  <a:pt x="98632" y="215026"/>
                  <a:pt x="97048" y="213422"/>
                  <a:pt x="95076" y="213406"/>
                </a:cubicBezTo>
                <a:cubicBezTo>
                  <a:pt x="95076" y="213406"/>
                  <a:pt x="95048" y="213406"/>
                  <a:pt x="95048" y="213406"/>
                </a:cubicBezTo>
                <a:lnTo>
                  <a:pt x="43619" y="213406"/>
                </a:lnTo>
                <a:cubicBezTo>
                  <a:pt x="41674" y="213466"/>
                  <a:pt x="40146" y="215054"/>
                  <a:pt x="40146" y="216990"/>
                </a:cubicBezTo>
                <a:lnTo>
                  <a:pt x="40146" y="264835"/>
                </a:lnTo>
                <a:lnTo>
                  <a:pt x="8722" y="264835"/>
                </a:lnTo>
                <a:lnTo>
                  <a:pt x="8722" y="178148"/>
                </a:lnTo>
                <a:lnTo>
                  <a:pt x="172288" y="178148"/>
                </a:lnTo>
                <a:cubicBezTo>
                  <a:pt x="174261" y="178148"/>
                  <a:pt x="175872" y="176543"/>
                  <a:pt x="175872" y="174564"/>
                </a:cubicBezTo>
                <a:lnTo>
                  <a:pt x="175872" y="130581"/>
                </a:lnTo>
                <a:lnTo>
                  <a:pt x="234358" y="177370"/>
                </a:lnTo>
                <a:cubicBezTo>
                  <a:pt x="235442" y="178230"/>
                  <a:pt x="236887" y="178402"/>
                  <a:pt x="238137" y="177815"/>
                </a:cubicBezTo>
                <a:cubicBezTo>
                  <a:pt x="239359" y="177210"/>
                  <a:pt x="240137" y="175960"/>
                  <a:pt x="240137" y="174592"/>
                </a:cubicBezTo>
                <a:lnTo>
                  <a:pt x="240137" y="129470"/>
                </a:lnTo>
                <a:lnTo>
                  <a:pt x="317933" y="176564"/>
                </a:lnTo>
                <a:close/>
              </a:path>
            </a:pathLst>
          </a:custGeom>
          <a:solidFill>
            <a:schemeClr val="bg1"/>
          </a:solidFill>
          <a:ln w="2777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grpSp>
        <p:nvGrpSpPr>
          <p:cNvPr id="55" name="קבוצה 54">
            <a:extLst>
              <a:ext uri="{FF2B5EF4-FFF2-40B4-BE49-F238E27FC236}">
                <a16:creationId xmlns:a16="http://schemas.microsoft.com/office/drawing/2014/main" id="{369BDC1B-9B2E-45CC-8CD1-BC90F3FC6C4E}"/>
              </a:ext>
            </a:extLst>
          </p:cNvPr>
          <p:cNvGrpSpPr/>
          <p:nvPr userDrawn="1"/>
        </p:nvGrpSpPr>
        <p:grpSpPr>
          <a:xfrm>
            <a:off x="11750360" y="4146152"/>
            <a:ext cx="139194" cy="172345"/>
            <a:chOff x="10659830" y="1967007"/>
            <a:chExt cx="263804" cy="326633"/>
          </a:xfrm>
          <a:solidFill>
            <a:schemeClr val="bg1">
              <a:lumMod val="65000"/>
            </a:schemeClr>
          </a:solidFill>
        </p:grpSpPr>
        <p:sp>
          <p:nvSpPr>
            <p:cNvPr id="56" name="צורה חופשית: צורה 55">
              <a:extLst>
                <a:ext uri="{FF2B5EF4-FFF2-40B4-BE49-F238E27FC236}">
                  <a16:creationId xmlns:a16="http://schemas.microsoft.com/office/drawing/2014/main" id="{B4839D6A-4CEC-4770-96CD-03269159E9CD}"/>
                </a:ext>
              </a:extLst>
            </p:cNvPr>
            <p:cNvSpPr/>
            <p:nvPr/>
          </p:nvSpPr>
          <p:spPr>
            <a:xfrm>
              <a:off x="10834079" y="2088176"/>
              <a:ext cx="7890" cy="155897"/>
            </a:xfrm>
            <a:custGeom>
              <a:avLst/>
              <a:gdLst>
                <a:gd name="connsiteX0" fmla="*/ 5388 w 7890"/>
                <a:gd name="connsiteY0" fmla="*/ -5 h 155897"/>
                <a:gd name="connsiteX1" fmla="*/ 1442 w 7890"/>
                <a:gd name="connsiteY1" fmla="*/ 3940 h 155897"/>
                <a:gd name="connsiteX2" fmla="*/ 1442 w 7890"/>
                <a:gd name="connsiteY2" fmla="*/ 151947 h 155897"/>
                <a:gd name="connsiteX3" fmla="*/ 5388 w 7890"/>
                <a:gd name="connsiteY3" fmla="*/ 155893 h 155897"/>
                <a:gd name="connsiteX4" fmla="*/ 9333 w 7890"/>
                <a:gd name="connsiteY4" fmla="*/ 151947 h 155897"/>
                <a:gd name="connsiteX5" fmla="*/ 9333 w 7890"/>
                <a:gd name="connsiteY5" fmla="*/ 3829 h 155897"/>
                <a:gd name="connsiteX6" fmla="*/ 5388 w 7890"/>
                <a:gd name="connsiteY6" fmla="*/ -5 h 15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90" h="155897">
                  <a:moveTo>
                    <a:pt x="5388" y="-5"/>
                  </a:moveTo>
                  <a:cubicBezTo>
                    <a:pt x="3221" y="-5"/>
                    <a:pt x="1442" y="1762"/>
                    <a:pt x="1442" y="3940"/>
                  </a:cubicBezTo>
                  <a:lnTo>
                    <a:pt x="1442" y="151947"/>
                  </a:lnTo>
                  <a:cubicBezTo>
                    <a:pt x="1470" y="154120"/>
                    <a:pt x="3221" y="155879"/>
                    <a:pt x="5388" y="155893"/>
                  </a:cubicBezTo>
                  <a:cubicBezTo>
                    <a:pt x="7555" y="155893"/>
                    <a:pt x="9333" y="154126"/>
                    <a:pt x="9333" y="151947"/>
                  </a:cubicBezTo>
                  <a:lnTo>
                    <a:pt x="9333" y="3829"/>
                  </a:lnTo>
                  <a:cubicBezTo>
                    <a:pt x="9278" y="1687"/>
                    <a:pt x="7527" y="-22"/>
                    <a:pt x="5388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7" name="צורה חופשית: צורה 56">
              <a:extLst>
                <a:ext uri="{FF2B5EF4-FFF2-40B4-BE49-F238E27FC236}">
                  <a16:creationId xmlns:a16="http://schemas.microsoft.com/office/drawing/2014/main" id="{C9EF7FF0-9500-4BBD-93D3-65A3FB589A84}"/>
                </a:ext>
              </a:extLst>
            </p:cNvPr>
            <p:cNvSpPr/>
            <p:nvPr/>
          </p:nvSpPr>
          <p:spPr>
            <a:xfrm>
              <a:off x="10741669" y="2088176"/>
              <a:ext cx="7890" cy="155897"/>
            </a:xfrm>
            <a:custGeom>
              <a:avLst/>
              <a:gdLst>
                <a:gd name="connsiteX0" fmla="*/ 5388 w 7890"/>
                <a:gd name="connsiteY0" fmla="*/ -5 h 155897"/>
                <a:gd name="connsiteX1" fmla="*/ 1442 w 7890"/>
                <a:gd name="connsiteY1" fmla="*/ 3940 h 155897"/>
                <a:gd name="connsiteX2" fmla="*/ 1442 w 7890"/>
                <a:gd name="connsiteY2" fmla="*/ 151947 h 155897"/>
                <a:gd name="connsiteX3" fmla="*/ 5388 w 7890"/>
                <a:gd name="connsiteY3" fmla="*/ 155893 h 155897"/>
                <a:gd name="connsiteX4" fmla="*/ 9333 w 7890"/>
                <a:gd name="connsiteY4" fmla="*/ 151947 h 155897"/>
                <a:gd name="connsiteX5" fmla="*/ 9333 w 7890"/>
                <a:gd name="connsiteY5" fmla="*/ 3829 h 155897"/>
                <a:gd name="connsiteX6" fmla="*/ 5388 w 7890"/>
                <a:gd name="connsiteY6" fmla="*/ -5 h 15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90" h="155897">
                  <a:moveTo>
                    <a:pt x="5388" y="-5"/>
                  </a:moveTo>
                  <a:cubicBezTo>
                    <a:pt x="3221" y="-5"/>
                    <a:pt x="1442" y="1762"/>
                    <a:pt x="1442" y="3940"/>
                  </a:cubicBezTo>
                  <a:lnTo>
                    <a:pt x="1442" y="151947"/>
                  </a:lnTo>
                  <a:cubicBezTo>
                    <a:pt x="1470" y="154120"/>
                    <a:pt x="3221" y="155879"/>
                    <a:pt x="5388" y="155893"/>
                  </a:cubicBezTo>
                  <a:cubicBezTo>
                    <a:pt x="7555" y="155893"/>
                    <a:pt x="9333" y="154126"/>
                    <a:pt x="9333" y="151947"/>
                  </a:cubicBezTo>
                  <a:lnTo>
                    <a:pt x="9333" y="3829"/>
                  </a:lnTo>
                  <a:cubicBezTo>
                    <a:pt x="9278" y="1687"/>
                    <a:pt x="7527" y="-22"/>
                    <a:pt x="5388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8" name="צורה חופשית: צורה 57">
              <a:extLst>
                <a:ext uri="{FF2B5EF4-FFF2-40B4-BE49-F238E27FC236}">
                  <a16:creationId xmlns:a16="http://schemas.microsoft.com/office/drawing/2014/main" id="{B716A0AE-710C-49B5-B4C2-4E7355210F00}"/>
                </a:ext>
              </a:extLst>
            </p:cNvPr>
            <p:cNvSpPr/>
            <p:nvPr/>
          </p:nvSpPr>
          <p:spPr>
            <a:xfrm>
              <a:off x="10659830" y="1967007"/>
              <a:ext cx="263804" cy="326633"/>
            </a:xfrm>
            <a:custGeom>
              <a:avLst/>
              <a:gdLst>
                <a:gd name="connsiteX0" fmla="*/ 34187 w 263804"/>
                <a:gd name="connsiteY0" fmla="*/ 315765 h 326633"/>
                <a:gd name="connsiteX1" fmla="*/ 59359 w 263804"/>
                <a:gd name="connsiteY1" fmla="*/ 326629 h 326633"/>
                <a:gd name="connsiteX2" fmla="*/ 207533 w 263804"/>
                <a:gd name="connsiteY2" fmla="*/ 326629 h 326633"/>
                <a:gd name="connsiteX3" fmla="*/ 232705 w 263804"/>
                <a:gd name="connsiteY3" fmla="*/ 315765 h 326633"/>
                <a:gd name="connsiteX4" fmla="*/ 243124 w 263804"/>
                <a:gd name="connsiteY4" fmla="*/ 288620 h 326633"/>
                <a:gd name="connsiteX5" fmla="*/ 243124 w 263804"/>
                <a:gd name="connsiteY5" fmla="*/ 92685 h 326633"/>
                <a:gd name="connsiteX6" fmla="*/ 245903 w 263804"/>
                <a:gd name="connsiteY6" fmla="*/ 91935 h 326633"/>
                <a:gd name="connsiteX7" fmla="*/ 265018 w 263804"/>
                <a:gd name="connsiteY7" fmla="*/ 63372 h 326633"/>
                <a:gd name="connsiteX8" fmla="*/ 265018 w 263804"/>
                <a:gd name="connsiteY8" fmla="*/ 63372 h 326633"/>
                <a:gd name="connsiteX9" fmla="*/ 239207 w 263804"/>
                <a:gd name="connsiteY9" fmla="*/ 40728 h 326633"/>
                <a:gd name="connsiteX10" fmla="*/ 195224 w 263804"/>
                <a:gd name="connsiteY10" fmla="*/ 40728 h 326633"/>
                <a:gd name="connsiteX11" fmla="*/ 195224 w 263804"/>
                <a:gd name="connsiteY11" fmla="*/ 27058 h 326633"/>
                <a:gd name="connsiteX12" fmla="*/ 187306 w 263804"/>
                <a:gd name="connsiteY12" fmla="*/ 7859 h 326633"/>
                <a:gd name="connsiteX13" fmla="*/ 168329 w 263804"/>
                <a:gd name="connsiteY13" fmla="*/ -4 h 326633"/>
                <a:gd name="connsiteX14" fmla="*/ 98563 w 263804"/>
                <a:gd name="connsiteY14" fmla="*/ -4 h 326633"/>
                <a:gd name="connsiteX15" fmla="*/ 79364 w 263804"/>
                <a:gd name="connsiteY15" fmla="*/ 7859 h 326633"/>
                <a:gd name="connsiteX16" fmla="*/ 71445 w 263804"/>
                <a:gd name="connsiteY16" fmla="*/ 27058 h 326633"/>
                <a:gd name="connsiteX17" fmla="*/ 71445 w 263804"/>
                <a:gd name="connsiteY17" fmla="*/ 40728 h 326633"/>
                <a:gd name="connsiteX18" fmla="*/ 27463 w 263804"/>
                <a:gd name="connsiteY18" fmla="*/ 40728 h 326633"/>
                <a:gd name="connsiteX19" fmla="*/ 1651 w 263804"/>
                <a:gd name="connsiteY19" fmla="*/ 63372 h 326633"/>
                <a:gd name="connsiteX20" fmla="*/ 20767 w 263804"/>
                <a:gd name="connsiteY20" fmla="*/ 91935 h 326633"/>
                <a:gd name="connsiteX21" fmla="*/ 23545 w 263804"/>
                <a:gd name="connsiteY21" fmla="*/ 92685 h 326633"/>
                <a:gd name="connsiteX22" fmla="*/ 23545 w 263804"/>
                <a:gd name="connsiteY22" fmla="*/ 288620 h 326633"/>
                <a:gd name="connsiteX23" fmla="*/ 34187 w 263804"/>
                <a:gd name="connsiteY23" fmla="*/ 315765 h 326633"/>
                <a:gd name="connsiteX24" fmla="*/ 235234 w 263804"/>
                <a:gd name="connsiteY24" fmla="*/ 288620 h 326633"/>
                <a:gd name="connsiteX25" fmla="*/ 207449 w 263804"/>
                <a:gd name="connsiteY25" fmla="*/ 318738 h 326633"/>
                <a:gd name="connsiteX26" fmla="*/ 59276 w 263804"/>
                <a:gd name="connsiteY26" fmla="*/ 318738 h 326633"/>
                <a:gd name="connsiteX27" fmla="*/ 31491 w 263804"/>
                <a:gd name="connsiteY27" fmla="*/ 288620 h 326633"/>
                <a:gd name="connsiteX28" fmla="*/ 31491 w 263804"/>
                <a:gd name="connsiteY28" fmla="*/ 92463 h 326633"/>
                <a:gd name="connsiteX29" fmla="*/ 235067 w 263804"/>
                <a:gd name="connsiteY29" fmla="*/ 92463 h 326633"/>
                <a:gd name="connsiteX30" fmla="*/ 85199 w 263804"/>
                <a:gd name="connsiteY30" fmla="*/ 13555 h 326633"/>
                <a:gd name="connsiteX31" fmla="*/ 98924 w 263804"/>
                <a:gd name="connsiteY31" fmla="*/ 7998 h 326633"/>
                <a:gd name="connsiteX32" fmla="*/ 168385 w 263804"/>
                <a:gd name="connsiteY32" fmla="*/ 7998 h 326633"/>
                <a:gd name="connsiteX33" fmla="*/ 181999 w 263804"/>
                <a:gd name="connsiteY33" fmla="*/ 13555 h 326633"/>
                <a:gd name="connsiteX34" fmla="*/ 187556 w 263804"/>
                <a:gd name="connsiteY34" fmla="*/ 27197 h 326633"/>
                <a:gd name="connsiteX35" fmla="*/ 187556 w 263804"/>
                <a:gd name="connsiteY35" fmla="*/ 40867 h 326633"/>
                <a:gd name="connsiteX36" fmla="*/ 79558 w 263804"/>
                <a:gd name="connsiteY36" fmla="*/ 40867 h 326633"/>
                <a:gd name="connsiteX37" fmla="*/ 79558 w 263804"/>
                <a:gd name="connsiteY37" fmla="*/ 27225 h 326633"/>
                <a:gd name="connsiteX38" fmla="*/ 85060 w 263804"/>
                <a:gd name="connsiteY38" fmla="*/ 13416 h 326633"/>
                <a:gd name="connsiteX39" fmla="*/ 9570 w 263804"/>
                <a:gd name="connsiteY39" fmla="*/ 66651 h 326633"/>
                <a:gd name="connsiteX40" fmla="*/ 27574 w 263804"/>
                <a:gd name="connsiteY40" fmla="*/ 48675 h 326633"/>
                <a:gd name="connsiteX41" fmla="*/ 239318 w 263804"/>
                <a:gd name="connsiteY41" fmla="*/ 48675 h 326633"/>
                <a:gd name="connsiteX42" fmla="*/ 257294 w 263804"/>
                <a:gd name="connsiteY42" fmla="*/ 66651 h 326633"/>
                <a:gd name="connsiteX43" fmla="*/ 239318 w 263804"/>
                <a:gd name="connsiteY43" fmla="*/ 84627 h 326633"/>
                <a:gd name="connsiteX44" fmla="*/ 27463 w 263804"/>
                <a:gd name="connsiteY44" fmla="*/ 84627 h 326633"/>
                <a:gd name="connsiteX45" fmla="*/ 9570 w 263804"/>
                <a:gd name="connsiteY45" fmla="*/ 66651 h 32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3804" h="326633">
                  <a:moveTo>
                    <a:pt x="34187" y="315765"/>
                  </a:moveTo>
                  <a:cubicBezTo>
                    <a:pt x="40744" y="322680"/>
                    <a:pt x="49829" y="326606"/>
                    <a:pt x="59359" y="326629"/>
                  </a:cubicBezTo>
                  <a:lnTo>
                    <a:pt x="207533" y="326629"/>
                  </a:lnTo>
                  <a:cubicBezTo>
                    <a:pt x="217063" y="326606"/>
                    <a:pt x="226148" y="322680"/>
                    <a:pt x="232705" y="315765"/>
                  </a:cubicBezTo>
                  <a:cubicBezTo>
                    <a:pt x="239512" y="308374"/>
                    <a:pt x="243236" y="298664"/>
                    <a:pt x="243124" y="288620"/>
                  </a:cubicBezTo>
                  <a:lnTo>
                    <a:pt x="243124" y="92685"/>
                  </a:lnTo>
                  <a:lnTo>
                    <a:pt x="245903" y="91935"/>
                  </a:lnTo>
                  <a:cubicBezTo>
                    <a:pt x="258545" y="88581"/>
                    <a:pt x="266741" y="76348"/>
                    <a:pt x="265018" y="63372"/>
                  </a:cubicBezTo>
                  <a:lnTo>
                    <a:pt x="265018" y="63372"/>
                  </a:lnTo>
                  <a:cubicBezTo>
                    <a:pt x="263324" y="50411"/>
                    <a:pt x="252266" y="40717"/>
                    <a:pt x="239207" y="40728"/>
                  </a:cubicBezTo>
                  <a:lnTo>
                    <a:pt x="195224" y="40728"/>
                  </a:lnTo>
                  <a:lnTo>
                    <a:pt x="195224" y="27058"/>
                  </a:lnTo>
                  <a:cubicBezTo>
                    <a:pt x="195280" y="19851"/>
                    <a:pt x="192418" y="12927"/>
                    <a:pt x="187306" y="7859"/>
                  </a:cubicBezTo>
                  <a:cubicBezTo>
                    <a:pt x="182249" y="2844"/>
                    <a:pt x="175442" y="19"/>
                    <a:pt x="168329" y="-4"/>
                  </a:cubicBezTo>
                  <a:lnTo>
                    <a:pt x="98563" y="-4"/>
                  </a:lnTo>
                  <a:cubicBezTo>
                    <a:pt x="91367" y="-79"/>
                    <a:pt x="84448" y="2758"/>
                    <a:pt x="79364" y="7859"/>
                  </a:cubicBezTo>
                  <a:cubicBezTo>
                    <a:pt x="74307" y="12972"/>
                    <a:pt x="71473" y="19868"/>
                    <a:pt x="71445" y="27058"/>
                  </a:cubicBezTo>
                  <a:lnTo>
                    <a:pt x="71445" y="40728"/>
                  </a:lnTo>
                  <a:lnTo>
                    <a:pt x="27463" y="40728"/>
                  </a:lnTo>
                  <a:cubicBezTo>
                    <a:pt x="14404" y="40778"/>
                    <a:pt x="3401" y="50442"/>
                    <a:pt x="1651" y="63372"/>
                  </a:cubicBezTo>
                  <a:cubicBezTo>
                    <a:pt x="12" y="76325"/>
                    <a:pt x="8181" y="88506"/>
                    <a:pt x="20767" y="91935"/>
                  </a:cubicBezTo>
                  <a:lnTo>
                    <a:pt x="23545" y="92685"/>
                  </a:lnTo>
                  <a:lnTo>
                    <a:pt x="23545" y="288620"/>
                  </a:lnTo>
                  <a:cubicBezTo>
                    <a:pt x="23517" y="298692"/>
                    <a:pt x="27324" y="308394"/>
                    <a:pt x="34187" y="315765"/>
                  </a:cubicBezTo>
                  <a:close/>
                  <a:moveTo>
                    <a:pt x="235234" y="288620"/>
                  </a:moveTo>
                  <a:cubicBezTo>
                    <a:pt x="235234" y="305513"/>
                    <a:pt x="223064" y="318738"/>
                    <a:pt x="207449" y="318738"/>
                  </a:cubicBezTo>
                  <a:lnTo>
                    <a:pt x="59276" y="318738"/>
                  </a:lnTo>
                  <a:cubicBezTo>
                    <a:pt x="43744" y="318738"/>
                    <a:pt x="31491" y="305513"/>
                    <a:pt x="31491" y="288620"/>
                  </a:cubicBezTo>
                  <a:lnTo>
                    <a:pt x="31491" y="92463"/>
                  </a:lnTo>
                  <a:lnTo>
                    <a:pt x="235067" y="92463"/>
                  </a:lnTo>
                  <a:close/>
                  <a:moveTo>
                    <a:pt x="85199" y="13555"/>
                  </a:moveTo>
                  <a:cubicBezTo>
                    <a:pt x="88810" y="9902"/>
                    <a:pt x="93784" y="7893"/>
                    <a:pt x="98924" y="7998"/>
                  </a:cubicBezTo>
                  <a:lnTo>
                    <a:pt x="168385" y="7998"/>
                  </a:lnTo>
                  <a:cubicBezTo>
                    <a:pt x="173469" y="7965"/>
                    <a:pt x="178387" y="9965"/>
                    <a:pt x="181999" y="13555"/>
                  </a:cubicBezTo>
                  <a:cubicBezTo>
                    <a:pt x="185583" y="17181"/>
                    <a:pt x="187584" y="22091"/>
                    <a:pt x="187556" y="27197"/>
                  </a:cubicBezTo>
                  <a:lnTo>
                    <a:pt x="187556" y="40867"/>
                  </a:lnTo>
                  <a:lnTo>
                    <a:pt x="79558" y="40867"/>
                  </a:lnTo>
                  <a:lnTo>
                    <a:pt x="79558" y="27225"/>
                  </a:lnTo>
                  <a:cubicBezTo>
                    <a:pt x="79391" y="22057"/>
                    <a:pt x="81392" y="17056"/>
                    <a:pt x="85060" y="13416"/>
                  </a:cubicBezTo>
                  <a:close/>
                  <a:moveTo>
                    <a:pt x="9570" y="66651"/>
                  </a:moveTo>
                  <a:cubicBezTo>
                    <a:pt x="9597" y="56718"/>
                    <a:pt x="17655" y="48675"/>
                    <a:pt x="27574" y="48675"/>
                  </a:cubicBezTo>
                  <a:lnTo>
                    <a:pt x="239318" y="48675"/>
                  </a:lnTo>
                  <a:cubicBezTo>
                    <a:pt x="249237" y="48675"/>
                    <a:pt x="257294" y="56724"/>
                    <a:pt x="257294" y="66651"/>
                  </a:cubicBezTo>
                  <a:cubicBezTo>
                    <a:pt x="257294" y="76578"/>
                    <a:pt x="249237" y="84627"/>
                    <a:pt x="239318" y="84627"/>
                  </a:cubicBezTo>
                  <a:lnTo>
                    <a:pt x="27463" y="84627"/>
                  </a:lnTo>
                  <a:cubicBezTo>
                    <a:pt x="17571" y="84566"/>
                    <a:pt x="9597" y="76539"/>
                    <a:pt x="9570" y="66651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9" name="צורה חופשית: צורה 58">
              <a:extLst>
                <a:ext uri="{FF2B5EF4-FFF2-40B4-BE49-F238E27FC236}">
                  <a16:creationId xmlns:a16="http://schemas.microsoft.com/office/drawing/2014/main" id="{FE35B1D6-5899-4C35-B1A2-1E6381358EBD}"/>
                </a:ext>
              </a:extLst>
            </p:cNvPr>
            <p:cNvSpPr/>
            <p:nvPr/>
          </p:nvSpPr>
          <p:spPr>
            <a:xfrm>
              <a:off x="10787874" y="2088176"/>
              <a:ext cx="7890" cy="155897"/>
            </a:xfrm>
            <a:custGeom>
              <a:avLst/>
              <a:gdLst>
                <a:gd name="connsiteX0" fmla="*/ 5388 w 7890"/>
                <a:gd name="connsiteY0" fmla="*/ -5 h 155897"/>
                <a:gd name="connsiteX1" fmla="*/ 1442 w 7890"/>
                <a:gd name="connsiteY1" fmla="*/ 3940 h 155897"/>
                <a:gd name="connsiteX2" fmla="*/ 1442 w 7890"/>
                <a:gd name="connsiteY2" fmla="*/ 151947 h 155897"/>
                <a:gd name="connsiteX3" fmla="*/ 5388 w 7890"/>
                <a:gd name="connsiteY3" fmla="*/ 155893 h 155897"/>
                <a:gd name="connsiteX4" fmla="*/ 9333 w 7890"/>
                <a:gd name="connsiteY4" fmla="*/ 151947 h 155897"/>
                <a:gd name="connsiteX5" fmla="*/ 9333 w 7890"/>
                <a:gd name="connsiteY5" fmla="*/ 3829 h 155897"/>
                <a:gd name="connsiteX6" fmla="*/ 5388 w 7890"/>
                <a:gd name="connsiteY6" fmla="*/ -5 h 15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90" h="155897">
                  <a:moveTo>
                    <a:pt x="5388" y="-5"/>
                  </a:moveTo>
                  <a:cubicBezTo>
                    <a:pt x="3221" y="-5"/>
                    <a:pt x="1442" y="1762"/>
                    <a:pt x="1442" y="3940"/>
                  </a:cubicBezTo>
                  <a:lnTo>
                    <a:pt x="1442" y="151947"/>
                  </a:lnTo>
                  <a:cubicBezTo>
                    <a:pt x="1470" y="154120"/>
                    <a:pt x="3221" y="155879"/>
                    <a:pt x="5388" y="155893"/>
                  </a:cubicBezTo>
                  <a:cubicBezTo>
                    <a:pt x="7555" y="155893"/>
                    <a:pt x="9333" y="154126"/>
                    <a:pt x="9333" y="151947"/>
                  </a:cubicBezTo>
                  <a:lnTo>
                    <a:pt x="9333" y="3829"/>
                  </a:lnTo>
                  <a:cubicBezTo>
                    <a:pt x="9278" y="1687"/>
                    <a:pt x="7527" y="-22"/>
                    <a:pt x="5388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sp>
        <p:nvSpPr>
          <p:cNvPr id="60" name="צורה חופשית: צורה 59">
            <a:extLst>
              <a:ext uri="{FF2B5EF4-FFF2-40B4-BE49-F238E27FC236}">
                <a16:creationId xmlns:a16="http://schemas.microsoft.com/office/drawing/2014/main" id="{F1CEB635-5511-4A65-A3C6-6BEDD06A7173}"/>
              </a:ext>
            </a:extLst>
          </p:cNvPr>
          <p:cNvSpPr/>
          <p:nvPr userDrawn="1"/>
        </p:nvSpPr>
        <p:spPr>
          <a:xfrm>
            <a:off x="11744275" y="4730567"/>
            <a:ext cx="151365" cy="151380"/>
          </a:xfrm>
          <a:custGeom>
            <a:avLst/>
            <a:gdLst>
              <a:gd name="connsiteX0" fmla="*/ 120804 w 286872"/>
              <a:gd name="connsiteY0" fmla="*/ -5 h 286900"/>
              <a:gd name="connsiteX1" fmla="*/ 24476 w 286872"/>
              <a:gd name="connsiteY1" fmla="*/ -5 h 286900"/>
              <a:gd name="connsiteX2" fmla="*/ 20697 w 286872"/>
              <a:gd name="connsiteY2" fmla="*/ 3746 h 286900"/>
              <a:gd name="connsiteX3" fmla="*/ 20697 w 286872"/>
              <a:gd name="connsiteY3" fmla="*/ 279338 h 286900"/>
              <a:gd name="connsiteX4" fmla="*/ 1442 w 286872"/>
              <a:gd name="connsiteY4" fmla="*/ 279338 h 286900"/>
              <a:gd name="connsiteX5" fmla="*/ 1442 w 286872"/>
              <a:gd name="connsiteY5" fmla="*/ 286896 h 286900"/>
              <a:gd name="connsiteX6" fmla="*/ 288315 w 286872"/>
              <a:gd name="connsiteY6" fmla="*/ 286896 h 286900"/>
              <a:gd name="connsiteX7" fmla="*/ 288315 w 286872"/>
              <a:gd name="connsiteY7" fmla="*/ 279338 h 286900"/>
              <a:gd name="connsiteX8" fmla="*/ 264365 w 286872"/>
              <a:gd name="connsiteY8" fmla="*/ 279338 h 286900"/>
              <a:gd name="connsiteX9" fmla="*/ 264365 w 286872"/>
              <a:gd name="connsiteY9" fmla="*/ 252666 h 286900"/>
              <a:gd name="connsiteX10" fmla="*/ 265004 w 286872"/>
              <a:gd name="connsiteY10" fmla="*/ 252388 h 286900"/>
              <a:gd name="connsiteX11" fmla="*/ 278896 w 286872"/>
              <a:gd name="connsiteY11" fmla="*/ 230160 h 286900"/>
              <a:gd name="connsiteX12" fmla="*/ 260670 w 286872"/>
              <a:gd name="connsiteY12" fmla="*/ 207071 h 286900"/>
              <a:gd name="connsiteX13" fmla="*/ 242443 w 286872"/>
              <a:gd name="connsiteY13" fmla="*/ 230105 h 286900"/>
              <a:gd name="connsiteX14" fmla="*/ 256335 w 286872"/>
              <a:gd name="connsiteY14" fmla="*/ 252332 h 286900"/>
              <a:gd name="connsiteX15" fmla="*/ 256975 w 286872"/>
              <a:gd name="connsiteY15" fmla="*/ 252610 h 286900"/>
              <a:gd name="connsiteX16" fmla="*/ 256975 w 286872"/>
              <a:gd name="connsiteY16" fmla="*/ 279283 h 286900"/>
              <a:gd name="connsiteX17" fmla="*/ 230802 w 286872"/>
              <a:gd name="connsiteY17" fmla="*/ 279283 h 286900"/>
              <a:gd name="connsiteX18" fmla="*/ 230802 w 286872"/>
              <a:gd name="connsiteY18" fmla="*/ 128998 h 286900"/>
              <a:gd name="connsiteX19" fmla="*/ 228718 w 286872"/>
              <a:gd name="connsiteY19" fmla="*/ 125608 h 286900"/>
              <a:gd name="connsiteX20" fmla="*/ 192126 w 286872"/>
              <a:gd name="connsiteY20" fmla="*/ 107381 h 286900"/>
              <a:gd name="connsiteX21" fmla="*/ 192126 w 286872"/>
              <a:gd name="connsiteY21" fmla="*/ 80736 h 286900"/>
              <a:gd name="connsiteX22" fmla="*/ 189347 w 286872"/>
              <a:gd name="connsiteY22" fmla="*/ 77097 h 286900"/>
              <a:gd name="connsiteX23" fmla="*/ 124666 w 286872"/>
              <a:gd name="connsiteY23" fmla="*/ 58620 h 286900"/>
              <a:gd name="connsiteX24" fmla="*/ 124666 w 286872"/>
              <a:gd name="connsiteY24" fmla="*/ 3746 h 286900"/>
              <a:gd name="connsiteX25" fmla="*/ 120859 w 286872"/>
              <a:gd name="connsiteY25" fmla="*/ -5 h 286900"/>
              <a:gd name="connsiteX26" fmla="*/ 120804 w 286872"/>
              <a:gd name="connsiteY26" fmla="*/ -5 h 286900"/>
              <a:gd name="connsiteX27" fmla="*/ 117108 w 286872"/>
              <a:gd name="connsiteY27" fmla="*/ 279338 h 286900"/>
              <a:gd name="connsiteX28" fmla="*/ 28199 w 286872"/>
              <a:gd name="connsiteY28" fmla="*/ 279338 h 286900"/>
              <a:gd name="connsiteX29" fmla="*/ 28199 w 286872"/>
              <a:gd name="connsiteY29" fmla="*/ 267613 h 286900"/>
              <a:gd name="connsiteX30" fmla="*/ 71542 w 286872"/>
              <a:gd name="connsiteY30" fmla="*/ 267613 h 286900"/>
              <a:gd name="connsiteX31" fmla="*/ 71542 w 286872"/>
              <a:gd name="connsiteY31" fmla="*/ 260056 h 286900"/>
              <a:gd name="connsiteX32" fmla="*/ 28199 w 286872"/>
              <a:gd name="connsiteY32" fmla="*/ 260056 h 286900"/>
              <a:gd name="connsiteX33" fmla="*/ 28199 w 286872"/>
              <a:gd name="connsiteY33" fmla="*/ 238718 h 286900"/>
              <a:gd name="connsiteX34" fmla="*/ 71542 w 286872"/>
              <a:gd name="connsiteY34" fmla="*/ 238718 h 286900"/>
              <a:gd name="connsiteX35" fmla="*/ 71542 w 286872"/>
              <a:gd name="connsiteY35" fmla="*/ 231160 h 286900"/>
              <a:gd name="connsiteX36" fmla="*/ 28199 w 286872"/>
              <a:gd name="connsiteY36" fmla="*/ 231160 h 286900"/>
              <a:gd name="connsiteX37" fmla="*/ 28199 w 286872"/>
              <a:gd name="connsiteY37" fmla="*/ 209822 h 286900"/>
              <a:gd name="connsiteX38" fmla="*/ 71542 w 286872"/>
              <a:gd name="connsiteY38" fmla="*/ 209822 h 286900"/>
              <a:gd name="connsiteX39" fmla="*/ 71542 w 286872"/>
              <a:gd name="connsiteY39" fmla="*/ 202265 h 286900"/>
              <a:gd name="connsiteX40" fmla="*/ 28199 w 286872"/>
              <a:gd name="connsiteY40" fmla="*/ 202265 h 286900"/>
              <a:gd name="connsiteX41" fmla="*/ 28199 w 286872"/>
              <a:gd name="connsiteY41" fmla="*/ 180926 h 286900"/>
              <a:gd name="connsiteX42" fmla="*/ 71542 w 286872"/>
              <a:gd name="connsiteY42" fmla="*/ 180926 h 286900"/>
              <a:gd name="connsiteX43" fmla="*/ 71542 w 286872"/>
              <a:gd name="connsiteY43" fmla="*/ 173369 h 286900"/>
              <a:gd name="connsiteX44" fmla="*/ 28199 w 286872"/>
              <a:gd name="connsiteY44" fmla="*/ 173369 h 286900"/>
              <a:gd name="connsiteX45" fmla="*/ 28199 w 286872"/>
              <a:gd name="connsiteY45" fmla="*/ 152031 h 286900"/>
              <a:gd name="connsiteX46" fmla="*/ 71542 w 286872"/>
              <a:gd name="connsiteY46" fmla="*/ 152031 h 286900"/>
              <a:gd name="connsiteX47" fmla="*/ 71542 w 286872"/>
              <a:gd name="connsiteY47" fmla="*/ 144473 h 286900"/>
              <a:gd name="connsiteX48" fmla="*/ 28199 w 286872"/>
              <a:gd name="connsiteY48" fmla="*/ 144473 h 286900"/>
              <a:gd name="connsiteX49" fmla="*/ 28199 w 286872"/>
              <a:gd name="connsiteY49" fmla="*/ 123135 h 286900"/>
              <a:gd name="connsiteX50" fmla="*/ 71542 w 286872"/>
              <a:gd name="connsiteY50" fmla="*/ 123135 h 286900"/>
              <a:gd name="connsiteX51" fmla="*/ 71542 w 286872"/>
              <a:gd name="connsiteY51" fmla="*/ 115578 h 286900"/>
              <a:gd name="connsiteX52" fmla="*/ 28199 w 286872"/>
              <a:gd name="connsiteY52" fmla="*/ 115578 h 286900"/>
              <a:gd name="connsiteX53" fmla="*/ 28199 w 286872"/>
              <a:gd name="connsiteY53" fmla="*/ 94239 h 286900"/>
              <a:gd name="connsiteX54" fmla="*/ 71542 w 286872"/>
              <a:gd name="connsiteY54" fmla="*/ 94239 h 286900"/>
              <a:gd name="connsiteX55" fmla="*/ 71542 w 286872"/>
              <a:gd name="connsiteY55" fmla="*/ 86682 h 286900"/>
              <a:gd name="connsiteX56" fmla="*/ 28199 w 286872"/>
              <a:gd name="connsiteY56" fmla="*/ 86682 h 286900"/>
              <a:gd name="connsiteX57" fmla="*/ 28199 w 286872"/>
              <a:gd name="connsiteY57" fmla="*/ 65344 h 286900"/>
              <a:gd name="connsiteX58" fmla="*/ 71542 w 286872"/>
              <a:gd name="connsiteY58" fmla="*/ 65344 h 286900"/>
              <a:gd name="connsiteX59" fmla="*/ 71542 w 286872"/>
              <a:gd name="connsiteY59" fmla="*/ 57786 h 286900"/>
              <a:gd name="connsiteX60" fmla="*/ 28199 w 286872"/>
              <a:gd name="connsiteY60" fmla="*/ 57786 h 286900"/>
              <a:gd name="connsiteX61" fmla="*/ 28199 w 286872"/>
              <a:gd name="connsiteY61" fmla="*/ 36420 h 286900"/>
              <a:gd name="connsiteX62" fmla="*/ 71542 w 286872"/>
              <a:gd name="connsiteY62" fmla="*/ 36420 h 286900"/>
              <a:gd name="connsiteX63" fmla="*/ 71542 w 286872"/>
              <a:gd name="connsiteY63" fmla="*/ 28891 h 286900"/>
              <a:gd name="connsiteX64" fmla="*/ 28199 w 286872"/>
              <a:gd name="connsiteY64" fmla="*/ 28891 h 286900"/>
              <a:gd name="connsiteX65" fmla="*/ 28199 w 286872"/>
              <a:gd name="connsiteY65" fmla="*/ 7525 h 286900"/>
              <a:gd name="connsiteX66" fmla="*/ 117108 w 286872"/>
              <a:gd name="connsiteY66" fmla="*/ 7525 h 286900"/>
              <a:gd name="connsiteX67" fmla="*/ 255002 w 286872"/>
              <a:gd name="connsiteY67" fmla="*/ 243219 h 286900"/>
              <a:gd name="connsiteX68" fmla="*/ 249889 w 286872"/>
              <a:gd name="connsiteY68" fmla="*/ 230077 h 286900"/>
              <a:gd name="connsiteX69" fmla="*/ 260559 w 286872"/>
              <a:gd name="connsiteY69" fmla="*/ 214601 h 286900"/>
              <a:gd name="connsiteX70" fmla="*/ 271228 w 286872"/>
              <a:gd name="connsiteY70" fmla="*/ 230105 h 286900"/>
              <a:gd name="connsiteX71" fmla="*/ 266115 w 286872"/>
              <a:gd name="connsiteY71" fmla="*/ 243219 h 286900"/>
              <a:gd name="connsiteX72" fmla="*/ 264337 w 286872"/>
              <a:gd name="connsiteY72" fmla="*/ 245025 h 286900"/>
              <a:gd name="connsiteX73" fmla="*/ 264337 w 286872"/>
              <a:gd name="connsiteY73" fmla="*/ 235967 h 286900"/>
              <a:gd name="connsiteX74" fmla="*/ 256780 w 286872"/>
              <a:gd name="connsiteY74" fmla="*/ 235967 h 286900"/>
              <a:gd name="connsiteX75" fmla="*/ 256780 w 286872"/>
              <a:gd name="connsiteY75" fmla="*/ 245025 h 286900"/>
              <a:gd name="connsiteX76" fmla="*/ 192126 w 286872"/>
              <a:gd name="connsiteY76" fmla="*/ 267613 h 286900"/>
              <a:gd name="connsiteX77" fmla="*/ 206574 w 286872"/>
              <a:gd name="connsiteY77" fmla="*/ 267613 h 286900"/>
              <a:gd name="connsiteX78" fmla="*/ 206574 w 286872"/>
              <a:gd name="connsiteY78" fmla="*/ 260056 h 286900"/>
              <a:gd name="connsiteX79" fmla="*/ 192126 w 286872"/>
              <a:gd name="connsiteY79" fmla="*/ 260056 h 286900"/>
              <a:gd name="connsiteX80" fmla="*/ 192126 w 286872"/>
              <a:gd name="connsiteY80" fmla="*/ 238718 h 286900"/>
              <a:gd name="connsiteX81" fmla="*/ 206574 w 286872"/>
              <a:gd name="connsiteY81" fmla="*/ 238718 h 286900"/>
              <a:gd name="connsiteX82" fmla="*/ 206574 w 286872"/>
              <a:gd name="connsiteY82" fmla="*/ 231160 h 286900"/>
              <a:gd name="connsiteX83" fmla="*/ 192126 w 286872"/>
              <a:gd name="connsiteY83" fmla="*/ 231160 h 286900"/>
              <a:gd name="connsiteX84" fmla="*/ 192126 w 286872"/>
              <a:gd name="connsiteY84" fmla="*/ 209822 h 286900"/>
              <a:gd name="connsiteX85" fmla="*/ 206574 w 286872"/>
              <a:gd name="connsiteY85" fmla="*/ 209822 h 286900"/>
              <a:gd name="connsiteX86" fmla="*/ 206574 w 286872"/>
              <a:gd name="connsiteY86" fmla="*/ 202265 h 286900"/>
              <a:gd name="connsiteX87" fmla="*/ 192126 w 286872"/>
              <a:gd name="connsiteY87" fmla="*/ 202265 h 286900"/>
              <a:gd name="connsiteX88" fmla="*/ 192126 w 286872"/>
              <a:gd name="connsiteY88" fmla="*/ 180926 h 286900"/>
              <a:gd name="connsiteX89" fmla="*/ 206574 w 286872"/>
              <a:gd name="connsiteY89" fmla="*/ 180926 h 286900"/>
              <a:gd name="connsiteX90" fmla="*/ 206574 w 286872"/>
              <a:gd name="connsiteY90" fmla="*/ 173369 h 286900"/>
              <a:gd name="connsiteX91" fmla="*/ 192126 w 286872"/>
              <a:gd name="connsiteY91" fmla="*/ 173369 h 286900"/>
              <a:gd name="connsiteX92" fmla="*/ 192126 w 286872"/>
              <a:gd name="connsiteY92" fmla="*/ 152031 h 286900"/>
              <a:gd name="connsiteX93" fmla="*/ 206574 w 286872"/>
              <a:gd name="connsiteY93" fmla="*/ 152031 h 286900"/>
              <a:gd name="connsiteX94" fmla="*/ 206574 w 286872"/>
              <a:gd name="connsiteY94" fmla="*/ 144473 h 286900"/>
              <a:gd name="connsiteX95" fmla="*/ 192126 w 286872"/>
              <a:gd name="connsiteY95" fmla="*/ 144473 h 286900"/>
              <a:gd name="connsiteX96" fmla="*/ 192126 w 286872"/>
              <a:gd name="connsiteY96" fmla="*/ 115828 h 286900"/>
              <a:gd name="connsiteX97" fmla="*/ 223105 w 286872"/>
              <a:gd name="connsiteY97" fmla="*/ 131331 h 286900"/>
              <a:gd name="connsiteX98" fmla="*/ 223105 w 286872"/>
              <a:gd name="connsiteY98" fmla="*/ 279338 h 286900"/>
              <a:gd name="connsiteX99" fmla="*/ 192126 w 286872"/>
              <a:gd name="connsiteY99" fmla="*/ 279338 h 286900"/>
              <a:gd name="connsiteX100" fmla="*/ 184569 w 286872"/>
              <a:gd name="connsiteY100" fmla="*/ 83654 h 286900"/>
              <a:gd name="connsiteX101" fmla="*/ 184569 w 286872"/>
              <a:gd name="connsiteY101" fmla="*/ 279338 h 286900"/>
              <a:gd name="connsiteX102" fmla="*/ 124693 w 286872"/>
              <a:gd name="connsiteY102" fmla="*/ 279338 h 286900"/>
              <a:gd name="connsiteX103" fmla="*/ 124693 w 286872"/>
              <a:gd name="connsiteY103" fmla="*/ 267613 h 286900"/>
              <a:gd name="connsiteX104" fmla="*/ 158396 w 286872"/>
              <a:gd name="connsiteY104" fmla="*/ 267613 h 286900"/>
              <a:gd name="connsiteX105" fmla="*/ 158396 w 286872"/>
              <a:gd name="connsiteY105" fmla="*/ 260056 h 286900"/>
              <a:gd name="connsiteX106" fmla="*/ 124693 w 286872"/>
              <a:gd name="connsiteY106" fmla="*/ 260056 h 286900"/>
              <a:gd name="connsiteX107" fmla="*/ 124693 w 286872"/>
              <a:gd name="connsiteY107" fmla="*/ 238718 h 286900"/>
              <a:gd name="connsiteX108" fmla="*/ 158396 w 286872"/>
              <a:gd name="connsiteY108" fmla="*/ 238718 h 286900"/>
              <a:gd name="connsiteX109" fmla="*/ 158396 w 286872"/>
              <a:gd name="connsiteY109" fmla="*/ 231160 h 286900"/>
              <a:gd name="connsiteX110" fmla="*/ 124693 w 286872"/>
              <a:gd name="connsiteY110" fmla="*/ 231160 h 286900"/>
              <a:gd name="connsiteX111" fmla="*/ 124693 w 286872"/>
              <a:gd name="connsiteY111" fmla="*/ 209822 h 286900"/>
              <a:gd name="connsiteX112" fmla="*/ 158396 w 286872"/>
              <a:gd name="connsiteY112" fmla="*/ 209822 h 286900"/>
              <a:gd name="connsiteX113" fmla="*/ 158396 w 286872"/>
              <a:gd name="connsiteY113" fmla="*/ 202265 h 286900"/>
              <a:gd name="connsiteX114" fmla="*/ 124693 w 286872"/>
              <a:gd name="connsiteY114" fmla="*/ 202265 h 286900"/>
              <a:gd name="connsiteX115" fmla="*/ 124693 w 286872"/>
              <a:gd name="connsiteY115" fmla="*/ 180926 h 286900"/>
              <a:gd name="connsiteX116" fmla="*/ 158396 w 286872"/>
              <a:gd name="connsiteY116" fmla="*/ 180926 h 286900"/>
              <a:gd name="connsiteX117" fmla="*/ 158396 w 286872"/>
              <a:gd name="connsiteY117" fmla="*/ 173369 h 286900"/>
              <a:gd name="connsiteX118" fmla="*/ 124693 w 286872"/>
              <a:gd name="connsiteY118" fmla="*/ 173369 h 286900"/>
              <a:gd name="connsiteX119" fmla="*/ 124693 w 286872"/>
              <a:gd name="connsiteY119" fmla="*/ 152031 h 286900"/>
              <a:gd name="connsiteX120" fmla="*/ 158396 w 286872"/>
              <a:gd name="connsiteY120" fmla="*/ 152031 h 286900"/>
              <a:gd name="connsiteX121" fmla="*/ 158396 w 286872"/>
              <a:gd name="connsiteY121" fmla="*/ 144473 h 286900"/>
              <a:gd name="connsiteX122" fmla="*/ 124693 w 286872"/>
              <a:gd name="connsiteY122" fmla="*/ 144473 h 286900"/>
              <a:gd name="connsiteX123" fmla="*/ 124693 w 286872"/>
              <a:gd name="connsiteY123" fmla="*/ 123135 h 286900"/>
              <a:gd name="connsiteX124" fmla="*/ 158396 w 286872"/>
              <a:gd name="connsiteY124" fmla="*/ 123135 h 286900"/>
              <a:gd name="connsiteX125" fmla="*/ 158396 w 286872"/>
              <a:gd name="connsiteY125" fmla="*/ 115578 h 286900"/>
              <a:gd name="connsiteX126" fmla="*/ 124693 w 286872"/>
              <a:gd name="connsiteY126" fmla="*/ 115578 h 286900"/>
              <a:gd name="connsiteX127" fmla="*/ 124693 w 286872"/>
              <a:gd name="connsiteY127" fmla="*/ 94239 h 286900"/>
              <a:gd name="connsiteX128" fmla="*/ 158396 w 286872"/>
              <a:gd name="connsiteY128" fmla="*/ 94239 h 286900"/>
              <a:gd name="connsiteX129" fmla="*/ 158396 w 286872"/>
              <a:gd name="connsiteY129" fmla="*/ 86682 h 286900"/>
              <a:gd name="connsiteX130" fmla="*/ 124693 w 286872"/>
              <a:gd name="connsiteY130" fmla="*/ 86682 h 286900"/>
              <a:gd name="connsiteX131" fmla="*/ 124693 w 286872"/>
              <a:gd name="connsiteY131" fmla="*/ 66566 h 28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86872" h="286900">
                <a:moveTo>
                  <a:pt x="120804" y="-5"/>
                </a:moveTo>
                <a:lnTo>
                  <a:pt x="24476" y="-5"/>
                </a:lnTo>
                <a:cubicBezTo>
                  <a:pt x="22392" y="-5"/>
                  <a:pt x="20725" y="1671"/>
                  <a:pt x="20697" y="3746"/>
                </a:cubicBezTo>
                <a:lnTo>
                  <a:pt x="20697" y="279338"/>
                </a:lnTo>
                <a:lnTo>
                  <a:pt x="1442" y="279338"/>
                </a:lnTo>
                <a:lnTo>
                  <a:pt x="1442" y="286896"/>
                </a:lnTo>
                <a:lnTo>
                  <a:pt x="288315" y="286896"/>
                </a:lnTo>
                <a:lnTo>
                  <a:pt x="288315" y="279338"/>
                </a:lnTo>
                <a:lnTo>
                  <a:pt x="264365" y="279338"/>
                </a:lnTo>
                <a:lnTo>
                  <a:pt x="264365" y="252666"/>
                </a:lnTo>
                <a:lnTo>
                  <a:pt x="265004" y="252388"/>
                </a:lnTo>
                <a:cubicBezTo>
                  <a:pt x="273870" y="248665"/>
                  <a:pt x="279435" y="239762"/>
                  <a:pt x="278896" y="230160"/>
                </a:cubicBezTo>
                <a:cubicBezTo>
                  <a:pt x="278896" y="217407"/>
                  <a:pt x="270728" y="207071"/>
                  <a:pt x="260670" y="207071"/>
                </a:cubicBezTo>
                <a:cubicBezTo>
                  <a:pt x="250612" y="207071"/>
                  <a:pt x="242443" y="217407"/>
                  <a:pt x="242443" y="230105"/>
                </a:cubicBezTo>
                <a:cubicBezTo>
                  <a:pt x="241896" y="239710"/>
                  <a:pt x="247464" y="248615"/>
                  <a:pt x="256335" y="252332"/>
                </a:cubicBezTo>
                <a:lnTo>
                  <a:pt x="256975" y="252610"/>
                </a:lnTo>
                <a:lnTo>
                  <a:pt x="256975" y="279283"/>
                </a:lnTo>
                <a:lnTo>
                  <a:pt x="230802" y="279283"/>
                </a:lnTo>
                <a:lnTo>
                  <a:pt x="230802" y="128998"/>
                </a:lnTo>
                <a:cubicBezTo>
                  <a:pt x="230818" y="127561"/>
                  <a:pt x="230010" y="126241"/>
                  <a:pt x="228718" y="125608"/>
                </a:cubicBezTo>
                <a:lnTo>
                  <a:pt x="192126" y="107381"/>
                </a:lnTo>
                <a:lnTo>
                  <a:pt x="192126" y="80736"/>
                </a:lnTo>
                <a:cubicBezTo>
                  <a:pt x="192106" y="79041"/>
                  <a:pt x="190976" y="77563"/>
                  <a:pt x="189347" y="77097"/>
                </a:cubicBezTo>
                <a:lnTo>
                  <a:pt x="124666" y="58620"/>
                </a:lnTo>
                <a:lnTo>
                  <a:pt x="124666" y="3746"/>
                </a:lnTo>
                <a:cubicBezTo>
                  <a:pt x="124638" y="1659"/>
                  <a:pt x="122943" y="-22"/>
                  <a:pt x="120859" y="-5"/>
                </a:cubicBezTo>
                <a:cubicBezTo>
                  <a:pt x="120831" y="-5"/>
                  <a:pt x="120831" y="-5"/>
                  <a:pt x="120804" y="-5"/>
                </a:cubicBezTo>
                <a:close/>
                <a:moveTo>
                  <a:pt x="117108" y="279338"/>
                </a:moveTo>
                <a:lnTo>
                  <a:pt x="28199" y="279338"/>
                </a:lnTo>
                <a:lnTo>
                  <a:pt x="28199" y="267613"/>
                </a:lnTo>
                <a:lnTo>
                  <a:pt x="71542" y="267613"/>
                </a:lnTo>
                <a:lnTo>
                  <a:pt x="71542" y="260056"/>
                </a:lnTo>
                <a:lnTo>
                  <a:pt x="28199" y="260056"/>
                </a:lnTo>
                <a:lnTo>
                  <a:pt x="28199" y="238718"/>
                </a:lnTo>
                <a:lnTo>
                  <a:pt x="71542" y="238718"/>
                </a:lnTo>
                <a:lnTo>
                  <a:pt x="71542" y="231160"/>
                </a:lnTo>
                <a:lnTo>
                  <a:pt x="28199" y="231160"/>
                </a:lnTo>
                <a:lnTo>
                  <a:pt x="28199" y="209822"/>
                </a:lnTo>
                <a:lnTo>
                  <a:pt x="71542" y="209822"/>
                </a:lnTo>
                <a:lnTo>
                  <a:pt x="71542" y="202265"/>
                </a:lnTo>
                <a:lnTo>
                  <a:pt x="28199" y="202265"/>
                </a:lnTo>
                <a:lnTo>
                  <a:pt x="28199" y="180926"/>
                </a:lnTo>
                <a:lnTo>
                  <a:pt x="71542" y="180926"/>
                </a:lnTo>
                <a:lnTo>
                  <a:pt x="71542" y="173369"/>
                </a:lnTo>
                <a:lnTo>
                  <a:pt x="28199" y="173369"/>
                </a:lnTo>
                <a:lnTo>
                  <a:pt x="28199" y="152031"/>
                </a:lnTo>
                <a:lnTo>
                  <a:pt x="71542" y="152031"/>
                </a:lnTo>
                <a:lnTo>
                  <a:pt x="71542" y="144473"/>
                </a:lnTo>
                <a:lnTo>
                  <a:pt x="28199" y="144473"/>
                </a:lnTo>
                <a:lnTo>
                  <a:pt x="28199" y="123135"/>
                </a:lnTo>
                <a:lnTo>
                  <a:pt x="71542" y="123135"/>
                </a:lnTo>
                <a:lnTo>
                  <a:pt x="71542" y="115578"/>
                </a:lnTo>
                <a:lnTo>
                  <a:pt x="28199" y="115578"/>
                </a:lnTo>
                <a:lnTo>
                  <a:pt x="28199" y="94239"/>
                </a:lnTo>
                <a:lnTo>
                  <a:pt x="71542" y="94239"/>
                </a:lnTo>
                <a:lnTo>
                  <a:pt x="71542" y="86682"/>
                </a:lnTo>
                <a:lnTo>
                  <a:pt x="28199" y="86682"/>
                </a:lnTo>
                <a:lnTo>
                  <a:pt x="28199" y="65344"/>
                </a:lnTo>
                <a:lnTo>
                  <a:pt x="71542" y="65344"/>
                </a:lnTo>
                <a:lnTo>
                  <a:pt x="71542" y="57786"/>
                </a:lnTo>
                <a:lnTo>
                  <a:pt x="28199" y="57786"/>
                </a:lnTo>
                <a:lnTo>
                  <a:pt x="28199" y="36420"/>
                </a:lnTo>
                <a:lnTo>
                  <a:pt x="71542" y="36420"/>
                </a:lnTo>
                <a:lnTo>
                  <a:pt x="71542" y="28891"/>
                </a:lnTo>
                <a:lnTo>
                  <a:pt x="28199" y="28891"/>
                </a:lnTo>
                <a:lnTo>
                  <a:pt x="28199" y="7525"/>
                </a:lnTo>
                <a:lnTo>
                  <a:pt x="117108" y="7525"/>
                </a:lnTo>
                <a:close/>
                <a:moveTo>
                  <a:pt x="255002" y="243219"/>
                </a:moveTo>
                <a:cubicBezTo>
                  <a:pt x="251579" y="239718"/>
                  <a:pt x="249734" y="234970"/>
                  <a:pt x="249889" y="230077"/>
                </a:cubicBezTo>
                <a:cubicBezTo>
                  <a:pt x="249889" y="221742"/>
                  <a:pt x="254779" y="214601"/>
                  <a:pt x="260559" y="214601"/>
                </a:cubicBezTo>
                <a:cubicBezTo>
                  <a:pt x="266338" y="214601"/>
                  <a:pt x="271228" y="221714"/>
                  <a:pt x="271228" y="230105"/>
                </a:cubicBezTo>
                <a:cubicBezTo>
                  <a:pt x="271378" y="234989"/>
                  <a:pt x="269530" y="239724"/>
                  <a:pt x="266115" y="243219"/>
                </a:cubicBezTo>
                <a:lnTo>
                  <a:pt x="264337" y="245025"/>
                </a:lnTo>
                <a:lnTo>
                  <a:pt x="264337" y="235967"/>
                </a:lnTo>
                <a:lnTo>
                  <a:pt x="256780" y="235967"/>
                </a:lnTo>
                <a:lnTo>
                  <a:pt x="256780" y="245025"/>
                </a:lnTo>
                <a:close/>
                <a:moveTo>
                  <a:pt x="192126" y="267613"/>
                </a:moveTo>
                <a:lnTo>
                  <a:pt x="206574" y="267613"/>
                </a:lnTo>
                <a:lnTo>
                  <a:pt x="206574" y="260056"/>
                </a:lnTo>
                <a:lnTo>
                  <a:pt x="192126" y="260056"/>
                </a:lnTo>
                <a:lnTo>
                  <a:pt x="192126" y="238718"/>
                </a:lnTo>
                <a:lnTo>
                  <a:pt x="206574" y="238718"/>
                </a:lnTo>
                <a:lnTo>
                  <a:pt x="206574" y="231160"/>
                </a:lnTo>
                <a:lnTo>
                  <a:pt x="192126" y="231160"/>
                </a:lnTo>
                <a:lnTo>
                  <a:pt x="192126" y="209822"/>
                </a:lnTo>
                <a:lnTo>
                  <a:pt x="206574" y="209822"/>
                </a:lnTo>
                <a:lnTo>
                  <a:pt x="206574" y="202265"/>
                </a:lnTo>
                <a:lnTo>
                  <a:pt x="192126" y="202265"/>
                </a:lnTo>
                <a:lnTo>
                  <a:pt x="192126" y="180926"/>
                </a:lnTo>
                <a:lnTo>
                  <a:pt x="206574" y="180926"/>
                </a:lnTo>
                <a:lnTo>
                  <a:pt x="206574" y="173369"/>
                </a:lnTo>
                <a:lnTo>
                  <a:pt x="192126" y="173369"/>
                </a:lnTo>
                <a:lnTo>
                  <a:pt x="192126" y="152031"/>
                </a:lnTo>
                <a:lnTo>
                  <a:pt x="206574" y="152031"/>
                </a:lnTo>
                <a:lnTo>
                  <a:pt x="206574" y="144473"/>
                </a:lnTo>
                <a:lnTo>
                  <a:pt x="192126" y="144473"/>
                </a:lnTo>
                <a:lnTo>
                  <a:pt x="192126" y="115828"/>
                </a:lnTo>
                <a:lnTo>
                  <a:pt x="223105" y="131331"/>
                </a:lnTo>
                <a:lnTo>
                  <a:pt x="223105" y="279338"/>
                </a:lnTo>
                <a:lnTo>
                  <a:pt x="192126" y="279338"/>
                </a:lnTo>
                <a:close/>
                <a:moveTo>
                  <a:pt x="184569" y="83654"/>
                </a:moveTo>
                <a:lnTo>
                  <a:pt x="184569" y="279338"/>
                </a:lnTo>
                <a:lnTo>
                  <a:pt x="124693" y="279338"/>
                </a:lnTo>
                <a:lnTo>
                  <a:pt x="124693" y="267613"/>
                </a:lnTo>
                <a:lnTo>
                  <a:pt x="158396" y="267613"/>
                </a:lnTo>
                <a:lnTo>
                  <a:pt x="158396" y="260056"/>
                </a:lnTo>
                <a:lnTo>
                  <a:pt x="124693" y="260056"/>
                </a:lnTo>
                <a:lnTo>
                  <a:pt x="124693" y="238718"/>
                </a:lnTo>
                <a:lnTo>
                  <a:pt x="158396" y="238718"/>
                </a:lnTo>
                <a:lnTo>
                  <a:pt x="158396" y="231160"/>
                </a:lnTo>
                <a:lnTo>
                  <a:pt x="124693" y="231160"/>
                </a:lnTo>
                <a:lnTo>
                  <a:pt x="124693" y="209822"/>
                </a:lnTo>
                <a:lnTo>
                  <a:pt x="158396" y="209822"/>
                </a:lnTo>
                <a:lnTo>
                  <a:pt x="158396" y="202265"/>
                </a:lnTo>
                <a:lnTo>
                  <a:pt x="124693" y="202265"/>
                </a:lnTo>
                <a:lnTo>
                  <a:pt x="124693" y="180926"/>
                </a:lnTo>
                <a:lnTo>
                  <a:pt x="158396" y="180926"/>
                </a:lnTo>
                <a:lnTo>
                  <a:pt x="158396" y="173369"/>
                </a:lnTo>
                <a:lnTo>
                  <a:pt x="124693" y="173369"/>
                </a:lnTo>
                <a:lnTo>
                  <a:pt x="124693" y="152031"/>
                </a:lnTo>
                <a:lnTo>
                  <a:pt x="158396" y="152031"/>
                </a:lnTo>
                <a:lnTo>
                  <a:pt x="158396" y="144473"/>
                </a:lnTo>
                <a:lnTo>
                  <a:pt x="124693" y="144473"/>
                </a:lnTo>
                <a:lnTo>
                  <a:pt x="124693" y="123135"/>
                </a:lnTo>
                <a:lnTo>
                  <a:pt x="158396" y="123135"/>
                </a:lnTo>
                <a:lnTo>
                  <a:pt x="158396" y="115578"/>
                </a:lnTo>
                <a:lnTo>
                  <a:pt x="124693" y="115578"/>
                </a:lnTo>
                <a:lnTo>
                  <a:pt x="124693" y="94239"/>
                </a:lnTo>
                <a:lnTo>
                  <a:pt x="158396" y="94239"/>
                </a:lnTo>
                <a:lnTo>
                  <a:pt x="158396" y="86682"/>
                </a:lnTo>
                <a:lnTo>
                  <a:pt x="124693" y="86682"/>
                </a:lnTo>
                <a:lnTo>
                  <a:pt x="124693" y="6656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777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1" name="תיבת טקסט 60">
            <a:extLst>
              <a:ext uri="{FF2B5EF4-FFF2-40B4-BE49-F238E27FC236}">
                <a16:creationId xmlns:a16="http://schemas.microsoft.com/office/drawing/2014/main" id="{4735F5DB-D180-4CB5-B8B7-F5186B855B1D}"/>
              </a:ext>
            </a:extLst>
          </p:cNvPr>
          <p:cNvSpPr txBox="1"/>
          <p:nvPr userDrawn="1"/>
        </p:nvSpPr>
        <p:spPr>
          <a:xfrm rot="16200000">
            <a:off x="10644573" y="1361509"/>
            <a:ext cx="2350769" cy="2221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1050" dirty="0">
                <a:solidFill>
                  <a:schemeClr val="bg1">
                    <a:lumMod val="65000"/>
                  </a:schemeClr>
                </a:solidFill>
                <a:effectLst/>
                <a:latin typeface="Afek 1.5 AAA Light" panose="00000400000000000000" pitchFamily="50" charset="-79"/>
                <a:ea typeface="Times New Roman" panose="02020603050405020304" pitchFamily="18" charset="0"/>
                <a:cs typeface="Afek 1.5 AAA Light" panose="00000400000000000000" pitchFamily="50" charset="-79"/>
              </a:rPr>
              <a:t>תוכנית יישום להפחתת פליטות </a:t>
            </a:r>
          </a:p>
        </p:txBody>
      </p:sp>
      <p:pic>
        <p:nvPicPr>
          <p:cNvPr id="30" name="גרפיקה 29">
            <a:extLst>
              <a:ext uri="{FF2B5EF4-FFF2-40B4-BE49-F238E27FC236}">
                <a16:creationId xmlns:a16="http://schemas.microsoft.com/office/drawing/2014/main" id="{AFA31DDC-1C78-44B0-9E10-E0FDAD4227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73907" y="5914366"/>
            <a:ext cx="292100" cy="31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88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פסול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מלבן: פינות מעוגלות 43">
            <a:extLst>
              <a:ext uri="{FF2B5EF4-FFF2-40B4-BE49-F238E27FC236}">
                <a16:creationId xmlns:a16="http://schemas.microsoft.com/office/drawing/2014/main" id="{DDD707BA-A319-4D90-A6E1-EBD7DD1A74A6}"/>
              </a:ext>
            </a:extLst>
          </p:cNvPr>
          <p:cNvSpPr/>
          <p:nvPr userDrawn="1"/>
        </p:nvSpPr>
        <p:spPr>
          <a:xfrm>
            <a:off x="11638982" y="209550"/>
            <a:ext cx="361950" cy="6438900"/>
          </a:xfrm>
          <a:prstGeom prst="roundRect">
            <a:avLst>
              <a:gd name="adj" fmla="val 32456"/>
            </a:avLst>
          </a:prstGeom>
          <a:solidFill>
            <a:schemeClr val="bg1"/>
          </a:solidFill>
          <a:ln>
            <a:noFill/>
          </a:ln>
          <a:effectLst>
            <a:outerShdw blurRad="7239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2" name="אליפסה 61">
            <a:extLst>
              <a:ext uri="{FF2B5EF4-FFF2-40B4-BE49-F238E27FC236}">
                <a16:creationId xmlns:a16="http://schemas.microsoft.com/office/drawing/2014/main" id="{A7E5740B-4742-4C7A-929A-BDDEAC564F83}"/>
              </a:ext>
            </a:extLst>
          </p:cNvPr>
          <p:cNvSpPr/>
          <p:nvPr userDrawn="1"/>
        </p:nvSpPr>
        <p:spPr>
          <a:xfrm>
            <a:off x="11694663" y="4111108"/>
            <a:ext cx="250589" cy="250589"/>
          </a:xfrm>
          <a:prstGeom prst="ellipse">
            <a:avLst/>
          </a:prstGeom>
          <a:solidFill>
            <a:srgbClr val="0F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63" name="קבוצה 62">
            <a:extLst>
              <a:ext uri="{FF2B5EF4-FFF2-40B4-BE49-F238E27FC236}">
                <a16:creationId xmlns:a16="http://schemas.microsoft.com/office/drawing/2014/main" id="{61CCC077-6604-45E6-BB76-2755A8368DAF}"/>
              </a:ext>
            </a:extLst>
          </p:cNvPr>
          <p:cNvGrpSpPr/>
          <p:nvPr userDrawn="1"/>
        </p:nvGrpSpPr>
        <p:grpSpPr>
          <a:xfrm>
            <a:off x="11734603" y="2408452"/>
            <a:ext cx="170709" cy="169750"/>
            <a:chOff x="11756031" y="1751652"/>
            <a:chExt cx="323534" cy="321717"/>
          </a:xfrm>
          <a:solidFill>
            <a:schemeClr val="bg1">
              <a:lumMod val="65000"/>
            </a:schemeClr>
          </a:solidFill>
        </p:grpSpPr>
        <p:sp>
          <p:nvSpPr>
            <p:cNvPr id="64" name="צורה חופשית: צורה 63">
              <a:extLst>
                <a:ext uri="{FF2B5EF4-FFF2-40B4-BE49-F238E27FC236}">
                  <a16:creationId xmlns:a16="http://schemas.microsoft.com/office/drawing/2014/main" id="{55FBD5ED-5406-4A1D-9984-788A41FC300E}"/>
                </a:ext>
              </a:extLst>
            </p:cNvPr>
            <p:cNvSpPr/>
            <p:nvPr/>
          </p:nvSpPr>
          <p:spPr>
            <a:xfrm>
              <a:off x="11837620" y="1801275"/>
              <a:ext cx="160370" cy="201825"/>
            </a:xfrm>
            <a:custGeom>
              <a:avLst/>
              <a:gdLst>
                <a:gd name="connsiteX0" fmla="*/ 81628 w 160370"/>
                <a:gd name="connsiteY0" fmla="*/ 201820 h 201825"/>
                <a:gd name="connsiteX1" fmla="*/ 151617 w 160370"/>
                <a:gd name="connsiteY1" fmla="*/ 131831 h 201825"/>
                <a:gd name="connsiteX2" fmla="*/ 151617 w 160370"/>
                <a:gd name="connsiteY2" fmla="*/ 89710 h 201825"/>
                <a:gd name="connsiteX3" fmla="*/ 147560 w 160370"/>
                <a:gd name="connsiteY3" fmla="*/ 85654 h 201825"/>
                <a:gd name="connsiteX4" fmla="*/ 143531 w 160370"/>
                <a:gd name="connsiteY4" fmla="*/ 89683 h 201825"/>
                <a:gd name="connsiteX5" fmla="*/ 143531 w 160370"/>
                <a:gd name="connsiteY5" fmla="*/ 89710 h 201825"/>
                <a:gd name="connsiteX6" fmla="*/ 143531 w 160370"/>
                <a:gd name="connsiteY6" fmla="*/ 131859 h 201825"/>
                <a:gd name="connsiteX7" fmla="*/ 81628 w 160370"/>
                <a:gd name="connsiteY7" fmla="*/ 193735 h 201825"/>
                <a:gd name="connsiteX8" fmla="*/ 19724 w 160370"/>
                <a:gd name="connsiteY8" fmla="*/ 131859 h 201825"/>
                <a:gd name="connsiteX9" fmla="*/ 19724 w 160370"/>
                <a:gd name="connsiteY9" fmla="*/ 69956 h 201825"/>
                <a:gd name="connsiteX10" fmla="*/ 157757 w 160370"/>
                <a:gd name="connsiteY10" fmla="*/ 69956 h 201825"/>
                <a:gd name="connsiteX11" fmla="*/ 161813 w 160370"/>
                <a:gd name="connsiteY11" fmla="*/ 65899 h 201825"/>
                <a:gd name="connsiteX12" fmla="*/ 157785 w 160370"/>
                <a:gd name="connsiteY12" fmla="*/ 61871 h 201825"/>
                <a:gd name="connsiteX13" fmla="*/ 157757 w 160370"/>
                <a:gd name="connsiteY13" fmla="*/ 61871 h 201825"/>
                <a:gd name="connsiteX14" fmla="*/ 127750 w 160370"/>
                <a:gd name="connsiteY14" fmla="*/ 61871 h 201825"/>
                <a:gd name="connsiteX15" fmla="*/ 127750 w 160370"/>
                <a:gd name="connsiteY15" fmla="*/ 4052 h 201825"/>
                <a:gd name="connsiteX16" fmla="*/ 123693 w 160370"/>
                <a:gd name="connsiteY16" fmla="*/ -5 h 201825"/>
                <a:gd name="connsiteX17" fmla="*/ 119637 w 160370"/>
                <a:gd name="connsiteY17" fmla="*/ 4052 h 201825"/>
                <a:gd name="connsiteX18" fmla="*/ 119637 w 160370"/>
                <a:gd name="connsiteY18" fmla="*/ 61871 h 201825"/>
                <a:gd name="connsiteX19" fmla="*/ 43452 w 160370"/>
                <a:gd name="connsiteY19" fmla="*/ 61871 h 201825"/>
                <a:gd name="connsiteX20" fmla="*/ 43452 w 160370"/>
                <a:gd name="connsiteY20" fmla="*/ 4052 h 201825"/>
                <a:gd name="connsiteX21" fmla="*/ 39396 w 160370"/>
                <a:gd name="connsiteY21" fmla="*/ -5 h 201825"/>
                <a:gd name="connsiteX22" fmla="*/ 35339 w 160370"/>
                <a:gd name="connsiteY22" fmla="*/ 4052 h 201825"/>
                <a:gd name="connsiteX23" fmla="*/ 35339 w 160370"/>
                <a:gd name="connsiteY23" fmla="*/ 61871 h 201825"/>
                <a:gd name="connsiteX24" fmla="*/ 5499 w 160370"/>
                <a:gd name="connsiteY24" fmla="*/ 61871 h 201825"/>
                <a:gd name="connsiteX25" fmla="*/ 1442 w 160370"/>
                <a:gd name="connsiteY25" fmla="*/ 65872 h 201825"/>
                <a:gd name="connsiteX26" fmla="*/ 1442 w 160370"/>
                <a:gd name="connsiteY26" fmla="*/ 65899 h 201825"/>
                <a:gd name="connsiteX27" fmla="*/ 5499 w 160370"/>
                <a:gd name="connsiteY27" fmla="*/ 69956 h 201825"/>
                <a:gd name="connsiteX28" fmla="*/ 11639 w 160370"/>
                <a:gd name="connsiteY28" fmla="*/ 69956 h 201825"/>
                <a:gd name="connsiteX29" fmla="*/ 11639 w 160370"/>
                <a:gd name="connsiteY29" fmla="*/ 131859 h 201825"/>
                <a:gd name="connsiteX30" fmla="*/ 81628 w 160370"/>
                <a:gd name="connsiteY30" fmla="*/ 201820 h 20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0370" h="201825">
                  <a:moveTo>
                    <a:pt x="81628" y="201820"/>
                  </a:moveTo>
                  <a:cubicBezTo>
                    <a:pt x="120262" y="201773"/>
                    <a:pt x="151569" y="170466"/>
                    <a:pt x="151617" y="131831"/>
                  </a:cubicBezTo>
                  <a:lnTo>
                    <a:pt x="151617" y="89710"/>
                  </a:lnTo>
                  <a:cubicBezTo>
                    <a:pt x="151617" y="87471"/>
                    <a:pt x="149799" y="85654"/>
                    <a:pt x="147560" y="85654"/>
                  </a:cubicBezTo>
                  <a:cubicBezTo>
                    <a:pt x="145334" y="85654"/>
                    <a:pt x="143531" y="87457"/>
                    <a:pt x="143531" y="89683"/>
                  </a:cubicBezTo>
                  <a:cubicBezTo>
                    <a:pt x="143531" y="89691"/>
                    <a:pt x="143531" y="89702"/>
                    <a:pt x="143531" y="89710"/>
                  </a:cubicBezTo>
                  <a:lnTo>
                    <a:pt x="143531" y="131859"/>
                  </a:lnTo>
                  <a:cubicBezTo>
                    <a:pt x="143484" y="166023"/>
                    <a:pt x="115791" y="193704"/>
                    <a:pt x="81628" y="193735"/>
                  </a:cubicBezTo>
                  <a:cubicBezTo>
                    <a:pt x="47453" y="193704"/>
                    <a:pt x="19780" y="166023"/>
                    <a:pt x="19724" y="131859"/>
                  </a:cubicBezTo>
                  <a:lnTo>
                    <a:pt x="19724" y="69956"/>
                  </a:lnTo>
                  <a:lnTo>
                    <a:pt x="157757" y="69956"/>
                  </a:lnTo>
                  <a:cubicBezTo>
                    <a:pt x="159996" y="69956"/>
                    <a:pt x="161813" y="68139"/>
                    <a:pt x="161813" y="65899"/>
                  </a:cubicBezTo>
                  <a:cubicBezTo>
                    <a:pt x="161813" y="63674"/>
                    <a:pt x="160010" y="61871"/>
                    <a:pt x="157785" y="61871"/>
                  </a:cubicBezTo>
                  <a:cubicBezTo>
                    <a:pt x="157776" y="61871"/>
                    <a:pt x="157765" y="61871"/>
                    <a:pt x="157757" y="61871"/>
                  </a:cubicBezTo>
                  <a:lnTo>
                    <a:pt x="127750" y="61871"/>
                  </a:lnTo>
                  <a:lnTo>
                    <a:pt x="127750" y="4052"/>
                  </a:lnTo>
                  <a:cubicBezTo>
                    <a:pt x="127750" y="1812"/>
                    <a:pt x="125933" y="-5"/>
                    <a:pt x="123693" y="-5"/>
                  </a:cubicBezTo>
                  <a:cubicBezTo>
                    <a:pt x="121454" y="-5"/>
                    <a:pt x="119637" y="1812"/>
                    <a:pt x="119637" y="4052"/>
                  </a:cubicBezTo>
                  <a:lnTo>
                    <a:pt x="119637" y="61871"/>
                  </a:lnTo>
                  <a:lnTo>
                    <a:pt x="43452" y="61871"/>
                  </a:lnTo>
                  <a:lnTo>
                    <a:pt x="43452" y="4052"/>
                  </a:lnTo>
                  <a:cubicBezTo>
                    <a:pt x="43452" y="1812"/>
                    <a:pt x="41646" y="-5"/>
                    <a:pt x="39396" y="-5"/>
                  </a:cubicBezTo>
                  <a:cubicBezTo>
                    <a:pt x="37145" y="-5"/>
                    <a:pt x="35339" y="1812"/>
                    <a:pt x="35339" y="4052"/>
                  </a:cubicBezTo>
                  <a:lnTo>
                    <a:pt x="35339" y="61871"/>
                  </a:lnTo>
                  <a:lnTo>
                    <a:pt x="5499" y="61871"/>
                  </a:lnTo>
                  <a:cubicBezTo>
                    <a:pt x="3276" y="61854"/>
                    <a:pt x="1470" y="63646"/>
                    <a:pt x="1442" y="65872"/>
                  </a:cubicBezTo>
                  <a:cubicBezTo>
                    <a:pt x="1442" y="65880"/>
                    <a:pt x="1442" y="65891"/>
                    <a:pt x="1442" y="65899"/>
                  </a:cubicBezTo>
                  <a:cubicBezTo>
                    <a:pt x="1442" y="68139"/>
                    <a:pt x="3248" y="69956"/>
                    <a:pt x="5499" y="69956"/>
                  </a:cubicBezTo>
                  <a:lnTo>
                    <a:pt x="11639" y="69956"/>
                  </a:lnTo>
                  <a:lnTo>
                    <a:pt x="11639" y="131859"/>
                  </a:lnTo>
                  <a:cubicBezTo>
                    <a:pt x="11695" y="170482"/>
                    <a:pt x="43008" y="201773"/>
                    <a:pt x="81628" y="201820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5" name="צורה חופשית: צורה 64">
              <a:extLst>
                <a:ext uri="{FF2B5EF4-FFF2-40B4-BE49-F238E27FC236}">
                  <a16:creationId xmlns:a16="http://schemas.microsoft.com/office/drawing/2014/main" id="{2E54B902-288F-4755-B893-E0BECF631BAC}"/>
                </a:ext>
              </a:extLst>
            </p:cNvPr>
            <p:cNvSpPr/>
            <p:nvPr/>
          </p:nvSpPr>
          <p:spPr>
            <a:xfrm>
              <a:off x="11897442" y="1893741"/>
              <a:ext cx="40733" cy="73350"/>
            </a:xfrm>
            <a:custGeom>
              <a:avLst/>
              <a:gdLst>
                <a:gd name="connsiteX0" fmla="*/ 5497 w 40733"/>
                <a:gd name="connsiteY0" fmla="*/ 40699 h 73350"/>
                <a:gd name="connsiteX1" fmla="*/ 31558 w 40733"/>
                <a:gd name="connsiteY1" fmla="*/ 40699 h 73350"/>
                <a:gd name="connsiteX2" fmla="*/ 18194 w 40733"/>
                <a:gd name="connsiteY2" fmla="*/ 67483 h 73350"/>
                <a:gd name="connsiteX3" fmla="*/ 18361 w 40733"/>
                <a:gd name="connsiteY3" fmla="*/ 71428 h 73350"/>
                <a:gd name="connsiteX4" fmla="*/ 21806 w 40733"/>
                <a:gd name="connsiteY4" fmla="*/ 73346 h 73350"/>
                <a:gd name="connsiteX5" fmla="*/ 25418 w 40733"/>
                <a:gd name="connsiteY5" fmla="*/ 71095 h 73350"/>
                <a:gd name="connsiteX6" fmla="*/ 41755 w 40733"/>
                <a:gd name="connsiteY6" fmla="*/ 38476 h 73350"/>
                <a:gd name="connsiteX7" fmla="*/ 41561 w 40733"/>
                <a:gd name="connsiteY7" fmla="*/ 34531 h 73350"/>
                <a:gd name="connsiteX8" fmla="*/ 38115 w 40733"/>
                <a:gd name="connsiteY8" fmla="*/ 32614 h 73350"/>
                <a:gd name="connsiteX9" fmla="*/ 12054 w 40733"/>
                <a:gd name="connsiteY9" fmla="*/ 32614 h 73350"/>
                <a:gd name="connsiteX10" fmla="*/ 25418 w 40733"/>
                <a:gd name="connsiteY10" fmla="*/ 5830 h 73350"/>
                <a:gd name="connsiteX11" fmla="*/ 25640 w 40733"/>
                <a:gd name="connsiteY11" fmla="*/ 2746 h 73350"/>
                <a:gd name="connsiteX12" fmla="*/ 23612 w 40733"/>
                <a:gd name="connsiteY12" fmla="*/ 412 h 73350"/>
                <a:gd name="connsiteX13" fmla="*/ 21806 w 40733"/>
                <a:gd name="connsiteY13" fmla="*/ -5 h 73350"/>
                <a:gd name="connsiteX14" fmla="*/ 18194 w 40733"/>
                <a:gd name="connsiteY14" fmla="*/ 2218 h 73350"/>
                <a:gd name="connsiteX15" fmla="*/ 1885 w 40733"/>
                <a:gd name="connsiteY15" fmla="*/ 34864 h 73350"/>
                <a:gd name="connsiteX16" fmla="*/ 2051 w 40733"/>
                <a:gd name="connsiteY16" fmla="*/ 38782 h 73350"/>
                <a:gd name="connsiteX17" fmla="*/ 5497 w 40733"/>
                <a:gd name="connsiteY17" fmla="*/ 40699 h 7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733" h="73350">
                  <a:moveTo>
                    <a:pt x="5497" y="40699"/>
                  </a:moveTo>
                  <a:lnTo>
                    <a:pt x="31558" y="40699"/>
                  </a:lnTo>
                  <a:lnTo>
                    <a:pt x="18194" y="67483"/>
                  </a:lnTo>
                  <a:cubicBezTo>
                    <a:pt x="17552" y="68736"/>
                    <a:pt x="17613" y="70234"/>
                    <a:pt x="18361" y="71428"/>
                  </a:cubicBezTo>
                  <a:cubicBezTo>
                    <a:pt x="19100" y="72620"/>
                    <a:pt x="20403" y="73346"/>
                    <a:pt x="21806" y="73346"/>
                  </a:cubicBezTo>
                  <a:cubicBezTo>
                    <a:pt x="23345" y="73357"/>
                    <a:pt x="24751" y="72481"/>
                    <a:pt x="25418" y="71095"/>
                  </a:cubicBezTo>
                  <a:lnTo>
                    <a:pt x="41755" y="38476"/>
                  </a:lnTo>
                  <a:cubicBezTo>
                    <a:pt x="42377" y="37218"/>
                    <a:pt x="42305" y="35723"/>
                    <a:pt x="41561" y="34531"/>
                  </a:cubicBezTo>
                  <a:cubicBezTo>
                    <a:pt x="40822" y="33339"/>
                    <a:pt x="39518" y="32614"/>
                    <a:pt x="38115" y="32614"/>
                  </a:cubicBezTo>
                  <a:lnTo>
                    <a:pt x="12054" y="32614"/>
                  </a:lnTo>
                  <a:lnTo>
                    <a:pt x="25418" y="5830"/>
                  </a:lnTo>
                  <a:cubicBezTo>
                    <a:pt x="25921" y="4879"/>
                    <a:pt x="26001" y="3760"/>
                    <a:pt x="25640" y="2746"/>
                  </a:cubicBezTo>
                  <a:cubicBezTo>
                    <a:pt x="25312" y="1723"/>
                    <a:pt x="24579" y="879"/>
                    <a:pt x="23612" y="412"/>
                  </a:cubicBezTo>
                  <a:cubicBezTo>
                    <a:pt x="23048" y="139"/>
                    <a:pt x="22431" y="-2"/>
                    <a:pt x="21806" y="-5"/>
                  </a:cubicBezTo>
                  <a:cubicBezTo>
                    <a:pt x="20278" y="-8"/>
                    <a:pt x="18880" y="851"/>
                    <a:pt x="18194" y="2218"/>
                  </a:cubicBezTo>
                  <a:lnTo>
                    <a:pt x="1885" y="34864"/>
                  </a:lnTo>
                  <a:cubicBezTo>
                    <a:pt x="1240" y="36106"/>
                    <a:pt x="1304" y="37598"/>
                    <a:pt x="2051" y="38782"/>
                  </a:cubicBezTo>
                  <a:cubicBezTo>
                    <a:pt x="2779" y="39985"/>
                    <a:pt x="4091" y="40716"/>
                    <a:pt x="5497" y="40699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6" name="צורה חופשית: צורה 65">
              <a:extLst>
                <a:ext uri="{FF2B5EF4-FFF2-40B4-BE49-F238E27FC236}">
                  <a16:creationId xmlns:a16="http://schemas.microsoft.com/office/drawing/2014/main" id="{96DA6176-BEA0-46CB-AE2B-416D19B0EB21}"/>
                </a:ext>
              </a:extLst>
            </p:cNvPr>
            <p:cNvSpPr/>
            <p:nvPr/>
          </p:nvSpPr>
          <p:spPr>
            <a:xfrm>
              <a:off x="11902191" y="1965281"/>
              <a:ext cx="167153" cy="108088"/>
            </a:xfrm>
            <a:custGeom>
              <a:avLst/>
              <a:gdLst>
                <a:gd name="connsiteX0" fmla="*/ 168342 w 167153"/>
                <a:gd name="connsiteY0" fmla="*/ 5529 h 108088"/>
                <a:gd name="connsiteX1" fmla="*/ 165981 w 167153"/>
                <a:gd name="connsiteY1" fmla="*/ 305 h 108088"/>
                <a:gd name="connsiteX2" fmla="*/ 162897 w 167153"/>
                <a:gd name="connsiteY2" fmla="*/ 305 h 108088"/>
                <a:gd name="connsiteX3" fmla="*/ 160757 w 167153"/>
                <a:gd name="connsiteY3" fmla="*/ 2556 h 108088"/>
                <a:gd name="connsiteX4" fmla="*/ 41646 w 167153"/>
                <a:gd name="connsiteY4" fmla="*/ 99801 h 108088"/>
                <a:gd name="connsiteX5" fmla="*/ 27337 w 167153"/>
                <a:gd name="connsiteY5" fmla="*/ 95800 h 108088"/>
                <a:gd name="connsiteX6" fmla="*/ 21113 w 167153"/>
                <a:gd name="connsiteY6" fmla="*/ 82325 h 108088"/>
                <a:gd name="connsiteX7" fmla="*/ 21113 w 167153"/>
                <a:gd name="connsiteY7" fmla="*/ 61598 h 108088"/>
                <a:gd name="connsiteX8" fmla="*/ 28615 w 167153"/>
                <a:gd name="connsiteY8" fmla="*/ 61598 h 108088"/>
                <a:gd name="connsiteX9" fmla="*/ 32672 w 167153"/>
                <a:gd name="connsiteY9" fmla="*/ 57541 h 108088"/>
                <a:gd name="connsiteX10" fmla="*/ 28615 w 167153"/>
                <a:gd name="connsiteY10" fmla="*/ 53485 h 108088"/>
                <a:gd name="connsiteX11" fmla="*/ 5499 w 167153"/>
                <a:gd name="connsiteY11" fmla="*/ 53485 h 108088"/>
                <a:gd name="connsiteX12" fmla="*/ 1442 w 167153"/>
                <a:gd name="connsiteY12" fmla="*/ 57541 h 108088"/>
                <a:gd name="connsiteX13" fmla="*/ 5499 w 167153"/>
                <a:gd name="connsiteY13" fmla="*/ 61598 h 108088"/>
                <a:gd name="connsiteX14" fmla="*/ 13001 w 167153"/>
                <a:gd name="connsiteY14" fmla="*/ 61598 h 108088"/>
                <a:gd name="connsiteX15" fmla="*/ 13001 w 167153"/>
                <a:gd name="connsiteY15" fmla="*/ 82269 h 108088"/>
                <a:gd name="connsiteX16" fmla="*/ 22086 w 167153"/>
                <a:gd name="connsiteY16" fmla="*/ 101913 h 108088"/>
                <a:gd name="connsiteX17" fmla="*/ 42924 w 167153"/>
                <a:gd name="connsiteY17" fmla="*/ 107747 h 108088"/>
                <a:gd name="connsiteX18" fmla="*/ 168342 w 167153"/>
                <a:gd name="connsiteY18" fmla="*/ 5529 h 10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153" h="108088">
                  <a:moveTo>
                    <a:pt x="168342" y="5529"/>
                  </a:moveTo>
                  <a:cubicBezTo>
                    <a:pt x="169115" y="3434"/>
                    <a:pt x="168062" y="1108"/>
                    <a:pt x="165981" y="305"/>
                  </a:cubicBezTo>
                  <a:cubicBezTo>
                    <a:pt x="164995" y="-108"/>
                    <a:pt x="163883" y="-108"/>
                    <a:pt x="162897" y="305"/>
                  </a:cubicBezTo>
                  <a:cubicBezTo>
                    <a:pt x="161913" y="742"/>
                    <a:pt x="161143" y="1553"/>
                    <a:pt x="160757" y="2556"/>
                  </a:cubicBezTo>
                  <a:cubicBezTo>
                    <a:pt x="141253" y="53904"/>
                    <a:pt x="95859" y="90966"/>
                    <a:pt x="41646" y="99801"/>
                  </a:cubicBezTo>
                  <a:cubicBezTo>
                    <a:pt x="36520" y="100632"/>
                    <a:pt x="31288" y="99168"/>
                    <a:pt x="27337" y="95800"/>
                  </a:cubicBezTo>
                  <a:cubicBezTo>
                    <a:pt x="23378" y="92444"/>
                    <a:pt x="21102" y="87515"/>
                    <a:pt x="21113" y="82325"/>
                  </a:cubicBezTo>
                  <a:lnTo>
                    <a:pt x="21113" y="61598"/>
                  </a:lnTo>
                  <a:lnTo>
                    <a:pt x="28615" y="61598"/>
                  </a:lnTo>
                  <a:cubicBezTo>
                    <a:pt x="30855" y="61598"/>
                    <a:pt x="32672" y="59781"/>
                    <a:pt x="32672" y="57541"/>
                  </a:cubicBezTo>
                  <a:cubicBezTo>
                    <a:pt x="32658" y="55307"/>
                    <a:pt x="30849" y="53499"/>
                    <a:pt x="28615" y="53485"/>
                  </a:cubicBezTo>
                  <a:lnTo>
                    <a:pt x="5499" y="53485"/>
                  </a:lnTo>
                  <a:cubicBezTo>
                    <a:pt x="3265" y="53499"/>
                    <a:pt x="1456" y="55307"/>
                    <a:pt x="1442" y="57541"/>
                  </a:cubicBezTo>
                  <a:cubicBezTo>
                    <a:pt x="1442" y="59781"/>
                    <a:pt x="3259" y="61598"/>
                    <a:pt x="5499" y="61598"/>
                  </a:cubicBezTo>
                  <a:lnTo>
                    <a:pt x="13001" y="61598"/>
                  </a:lnTo>
                  <a:lnTo>
                    <a:pt x="13001" y="82269"/>
                  </a:lnTo>
                  <a:cubicBezTo>
                    <a:pt x="12998" y="89835"/>
                    <a:pt x="16321" y="97017"/>
                    <a:pt x="22086" y="101913"/>
                  </a:cubicBezTo>
                  <a:cubicBezTo>
                    <a:pt x="27832" y="106833"/>
                    <a:pt x="35459" y="108967"/>
                    <a:pt x="42924" y="107747"/>
                  </a:cubicBezTo>
                  <a:cubicBezTo>
                    <a:pt x="99965" y="98473"/>
                    <a:pt x="147752" y="59525"/>
                    <a:pt x="168342" y="5529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7" name="צורה חופשית: צורה 66">
              <a:extLst>
                <a:ext uri="{FF2B5EF4-FFF2-40B4-BE49-F238E27FC236}">
                  <a16:creationId xmlns:a16="http://schemas.microsoft.com/office/drawing/2014/main" id="{49EF8613-498C-4464-9E99-14558C3587F5}"/>
                </a:ext>
              </a:extLst>
            </p:cNvPr>
            <p:cNvSpPr/>
            <p:nvPr/>
          </p:nvSpPr>
          <p:spPr>
            <a:xfrm>
              <a:off x="12067291" y="1942975"/>
              <a:ext cx="8739" cy="10899"/>
            </a:xfrm>
            <a:custGeom>
              <a:avLst/>
              <a:gdLst>
                <a:gd name="connsiteX0" fmla="*/ 7632 w 8739"/>
                <a:gd name="connsiteY0" fmla="*/ 10108 h 10899"/>
                <a:gd name="connsiteX1" fmla="*/ 9438 w 8739"/>
                <a:gd name="connsiteY1" fmla="*/ 7580 h 10899"/>
                <a:gd name="connsiteX2" fmla="*/ 10077 w 8739"/>
                <a:gd name="connsiteY2" fmla="*/ 4802 h 10899"/>
                <a:gd name="connsiteX3" fmla="*/ 9521 w 8739"/>
                <a:gd name="connsiteY3" fmla="*/ 1745 h 10899"/>
                <a:gd name="connsiteX4" fmla="*/ 6993 w 8739"/>
                <a:gd name="connsiteY4" fmla="*/ -5 h 10899"/>
                <a:gd name="connsiteX5" fmla="*/ 6132 w 8739"/>
                <a:gd name="connsiteY5" fmla="*/ -5 h 10899"/>
                <a:gd name="connsiteX6" fmla="*/ 2158 w 8739"/>
                <a:gd name="connsiteY6" fmla="*/ 3190 h 10899"/>
                <a:gd name="connsiteX7" fmla="*/ 1547 w 8739"/>
                <a:gd name="connsiteY7" fmla="*/ 5969 h 10899"/>
                <a:gd name="connsiteX8" fmla="*/ 4576 w 8739"/>
                <a:gd name="connsiteY8" fmla="*/ 10831 h 10899"/>
                <a:gd name="connsiteX9" fmla="*/ 7632 w 8739"/>
                <a:gd name="connsiteY9" fmla="*/ 10108 h 1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39" h="10899">
                  <a:moveTo>
                    <a:pt x="7632" y="10108"/>
                  </a:moveTo>
                  <a:cubicBezTo>
                    <a:pt x="8543" y="9536"/>
                    <a:pt x="9193" y="8628"/>
                    <a:pt x="9438" y="7580"/>
                  </a:cubicBezTo>
                  <a:cubicBezTo>
                    <a:pt x="9660" y="6635"/>
                    <a:pt x="9882" y="5663"/>
                    <a:pt x="10077" y="4802"/>
                  </a:cubicBezTo>
                  <a:cubicBezTo>
                    <a:pt x="10327" y="3751"/>
                    <a:pt x="10127" y="2643"/>
                    <a:pt x="9521" y="1745"/>
                  </a:cubicBezTo>
                  <a:cubicBezTo>
                    <a:pt x="8946" y="848"/>
                    <a:pt x="8035" y="217"/>
                    <a:pt x="6993" y="-5"/>
                  </a:cubicBezTo>
                  <a:lnTo>
                    <a:pt x="6132" y="-5"/>
                  </a:lnTo>
                  <a:cubicBezTo>
                    <a:pt x="4220" y="-11"/>
                    <a:pt x="2564" y="1323"/>
                    <a:pt x="2158" y="3190"/>
                  </a:cubicBezTo>
                  <a:cubicBezTo>
                    <a:pt x="1964" y="4079"/>
                    <a:pt x="1769" y="4996"/>
                    <a:pt x="1547" y="5969"/>
                  </a:cubicBezTo>
                  <a:cubicBezTo>
                    <a:pt x="1044" y="8147"/>
                    <a:pt x="2400" y="10322"/>
                    <a:pt x="4576" y="10831"/>
                  </a:cubicBezTo>
                  <a:cubicBezTo>
                    <a:pt x="5651" y="11028"/>
                    <a:pt x="6760" y="10764"/>
                    <a:pt x="7632" y="10108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8" name="צורה חופשית: צורה 67">
              <a:extLst>
                <a:ext uri="{FF2B5EF4-FFF2-40B4-BE49-F238E27FC236}">
                  <a16:creationId xmlns:a16="http://schemas.microsoft.com/office/drawing/2014/main" id="{AE12F1B3-A3FD-44DD-A8DE-733EF52E9AB0}"/>
                </a:ext>
              </a:extLst>
            </p:cNvPr>
            <p:cNvSpPr/>
            <p:nvPr/>
          </p:nvSpPr>
          <p:spPr>
            <a:xfrm>
              <a:off x="11756031" y="1751652"/>
              <a:ext cx="323534" cy="290707"/>
            </a:xfrm>
            <a:custGeom>
              <a:avLst/>
              <a:gdLst>
                <a:gd name="connsiteX0" fmla="*/ 163217 w 323534"/>
                <a:gd name="connsiteY0" fmla="*/ -5 h 290707"/>
                <a:gd name="connsiteX1" fmla="*/ 48829 w 323534"/>
                <a:gd name="connsiteY1" fmla="*/ 47534 h 290707"/>
                <a:gd name="connsiteX2" fmla="*/ 1762 w 323534"/>
                <a:gd name="connsiteY2" fmla="*/ 172091 h 290707"/>
                <a:gd name="connsiteX3" fmla="*/ 64443 w 323534"/>
                <a:gd name="connsiteY3" fmla="*/ 289869 h 290707"/>
                <a:gd name="connsiteX4" fmla="*/ 66916 w 323534"/>
                <a:gd name="connsiteY4" fmla="*/ 290702 h 290707"/>
                <a:gd name="connsiteX5" fmla="*/ 70751 w 323534"/>
                <a:gd name="connsiteY5" fmla="*/ 287924 h 290707"/>
                <a:gd name="connsiteX6" fmla="*/ 69389 w 323534"/>
                <a:gd name="connsiteY6" fmla="*/ 283423 h 290707"/>
                <a:gd name="connsiteX7" fmla="*/ 9542 w 323534"/>
                <a:gd name="connsiteY7" fmla="*/ 161950 h 290707"/>
                <a:gd name="connsiteX8" fmla="*/ 54525 w 323534"/>
                <a:gd name="connsiteY8" fmla="*/ 53202 h 290707"/>
                <a:gd name="connsiteX9" fmla="*/ 163217 w 323534"/>
                <a:gd name="connsiteY9" fmla="*/ 8053 h 290707"/>
                <a:gd name="connsiteX10" fmla="*/ 316892 w 323534"/>
                <a:gd name="connsiteY10" fmla="*/ 161728 h 290707"/>
                <a:gd name="connsiteX11" fmla="*/ 320920 w 323534"/>
                <a:gd name="connsiteY11" fmla="*/ 165784 h 290707"/>
                <a:gd name="connsiteX12" fmla="*/ 324977 w 323534"/>
                <a:gd name="connsiteY12" fmla="*/ 161728 h 290707"/>
                <a:gd name="connsiteX13" fmla="*/ 163217 w 323534"/>
                <a:gd name="connsiteY13" fmla="*/ -5 h 29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3534" h="290707">
                  <a:moveTo>
                    <a:pt x="163217" y="-5"/>
                  </a:moveTo>
                  <a:cubicBezTo>
                    <a:pt x="120262" y="-80"/>
                    <a:pt x="79086" y="17038"/>
                    <a:pt x="48829" y="47534"/>
                  </a:cubicBezTo>
                  <a:cubicBezTo>
                    <a:pt x="15988" y="80372"/>
                    <a:pt x="-1155" y="125741"/>
                    <a:pt x="1762" y="172091"/>
                  </a:cubicBezTo>
                  <a:cubicBezTo>
                    <a:pt x="4791" y="218530"/>
                    <a:pt x="27601" y="261429"/>
                    <a:pt x="64443" y="289869"/>
                  </a:cubicBezTo>
                  <a:cubicBezTo>
                    <a:pt x="65138" y="290416"/>
                    <a:pt x="66027" y="290711"/>
                    <a:pt x="66916" y="290702"/>
                  </a:cubicBezTo>
                  <a:cubicBezTo>
                    <a:pt x="68667" y="290722"/>
                    <a:pt x="70223" y="289594"/>
                    <a:pt x="70751" y="287924"/>
                  </a:cubicBezTo>
                  <a:cubicBezTo>
                    <a:pt x="71334" y="286287"/>
                    <a:pt x="70778" y="284459"/>
                    <a:pt x="69389" y="283423"/>
                  </a:cubicBezTo>
                  <a:cubicBezTo>
                    <a:pt x="31603" y="254463"/>
                    <a:pt x="9486" y="209553"/>
                    <a:pt x="9542" y="161950"/>
                  </a:cubicBezTo>
                  <a:cubicBezTo>
                    <a:pt x="9431" y="121149"/>
                    <a:pt x="25601" y="81992"/>
                    <a:pt x="54525" y="53202"/>
                  </a:cubicBezTo>
                  <a:cubicBezTo>
                    <a:pt x="83253" y="24229"/>
                    <a:pt x="122402" y="7969"/>
                    <a:pt x="163217" y="8053"/>
                  </a:cubicBezTo>
                  <a:cubicBezTo>
                    <a:pt x="248045" y="8161"/>
                    <a:pt x="316783" y="76899"/>
                    <a:pt x="316892" y="161728"/>
                  </a:cubicBezTo>
                  <a:cubicBezTo>
                    <a:pt x="316892" y="163956"/>
                    <a:pt x="318692" y="165770"/>
                    <a:pt x="320920" y="165784"/>
                  </a:cubicBezTo>
                  <a:cubicBezTo>
                    <a:pt x="323160" y="165784"/>
                    <a:pt x="324977" y="163967"/>
                    <a:pt x="324977" y="161728"/>
                  </a:cubicBezTo>
                  <a:cubicBezTo>
                    <a:pt x="324854" y="72446"/>
                    <a:pt x="252499" y="104"/>
                    <a:pt x="163217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sp>
        <p:nvSpPr>
          <p:cNvPr id="7" name="מלבן 6" hidden="1">
            <a:extLst>
              <a:ext uri="{FF2B5EF4-FFF2-40B4-BE49-F238E27FC236}">
                <a16:creationId xmlns:a16="http://schemas.microsoft.com/office/drawing/2014/main" id="{2562EE5C-CE83-429D-833C-EC2522215A71}"/>
              </a:ext>
            </a:extLst>
          </p:cNvPr>
          <p:cNvSpPr/>
          <p:nvPr userDrawn="1"/>
        </p:nvSpPr>
        <p:spPr>
          <a:xfrm>
            <a:off x="11861800" y="0"/>
            <a:ext cx="330200" cy="6858000"/>
          </a:xfrm>
          <a:prstGeom prst="rect">
            <a:avLst/>
          </a:prstGeom>
          <a:solidFill>
            <a:srgbClr val="E0E0E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 hidden="1">
            <a:extLst>
              <a:ext uri="{FF2B5EF4-FFF2-40B4-BE49-F238E27FC236}">
                <a16:creationId xmlns:a16="http://schemas.microsoft.com/office/drawing/2014/main" id="{02C56E44-048E-42A3-8F61-FDC345D0D09C}"/>
              </a:ext>
            </a:extLst>
          </p:cNvPr>
          <p:cNvSpPr/>
          <p:nvPr userDrawn="1"/>
        </p:nvSpPr>
        <p:spPr>
          <a:xfrm rot="16200000">
            <a:off x="5854700" y="-5854700"/>
            <a:ext cx="482600" cy="12192000"/>
          </a:xfrm>
          <a:prstGeom prst="rect">
            <a:avLst/>
          </a:prstGeom>
          <a:solidFill>
            <a:srgbClr val="E0E0E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6087E24C-6CA4-4AA5-9775-EB2915A32FE7}"/>
              </a:ext>
            </a:extLst>
          </p:cNvPr>
          <p:cNvSpPr txBox="1"/>
          <p:nvPr userDrawn="1"/>
        </p:nvSpPr>
        <p:spPr>
          <a:xfrm>
            <a:off x="11617827" y="6325404"/>
            <a:ext cx="404261" cy="2492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80000"/>
              </a:lnSpc>
            </a:pPr>
            <a:fld id="{363722A5-38E4-49FF-A289-1E7AEFEE4FF0}" type="slidenum">
              <a:rPr lang="he-IL" sz="1200" smtClean="0">
                <a:solidFill>
                  <a:schemeClr val="bg1">
                    <a:lumMod val="75000"/>
                  </a:schemeClr>
                </a:solidFill>
                <a:effectLst/>
                <a:latin typeface="Ploni DL 1.1 AAA Light" panose="00000400000000000000" pitchFamily="50" charset="-79"/>
                <a:ea typeface="Times New Roman" panose="02020603050405020304" pitchFamily="18" charset="0"/>
                <a:cs typeface="Ploni DL 1.1 AAA Light" panose="00000400000000000000" pitchFamily="50" charset="-79"/>
              </a:rPr>
              <a:t>‹#›</a:t>
            </a:fld>
            <a:endParaRPr lang="en-US" sz="1200">
              <a:solidFill>
                <a:schemeClr val="bg1">
                  <a:lumMod val="75000"/>
                </a:schemeClr>
              </a:solidFill>
              <a:effectLst/>
              <a:latin typeface="Ploni DL 1.1 AAA Light" panose="00000400000000000000" pitchFamily="50" charset="-79"/>
              <a:ea typeface="Times New Roman" panose="02020603050405020304" pitchFamily="18" charset="0"/>
              <a:cs typeface="Ploni DL 1.1 AAA Light" panose="00000400000000000000" pitchFamily="50" charset="-79"/>
            </a:endParaRPr>
          </a:p>
        </p:txBody>
      </p:sp>
      <p:grpSp>
        <p:nvGrpSpPr>
          <p:cNvPr id="46" name="גרפיקה 6">
            <a:extLst>
              <a:ext uri="{FF2B5EF4-FFF2-40B4-BE49-F238E27FC236}">
                <a16:creationId xmlns:a16="http://schemas.microsoft.com/office/drawing/2014/main" id="{499D2B25-EE06-424B-AD3C-93BA9F094157}"/>
              </a:ext>
            </a:extLst>
          </p:cNvPr>
          <p:cNvGrpSpPr/>
          <p:nvPr userDrawn="1"/>
        </p:nvGrpSpPr>
        <p:grpSpPr>
          <a:xfrm>
            <a:off x="11741595" y="2990271"/>
            <a:ext cx="156725" cy="161085"/>
            <a:chOff x="11023314" y="2592127"/>
            <a:chExt cx="297031" cy="305293"/>
          </a:xfrm>
          <a:solidFill>
            <a:schemeClr val="bg1">
              <a:lumMod val="65000"/>
            </a:schemeClr>
          </a:solidFill>
        </p:grpSpPr>
        <p:sp>
          <p:nvSpPr>
            <p:cNvPr id="47" name="צורה חופשית: צורה 46">
              <a:extLst>
                <a:ext uri="{FF2B5EF4-FFF2-40B4-BE49-F238E27FC236}">
                  <a16:creationId xmlns:a16="http://schemas.microsoft.com/office/drawing/2014/main" id="{96EAF62E-3F0A-42BE-85EE-1A5311E75F84}"/>
                </a:ext>
              </a:extLst>
            </p:cNvPr>
            <p:cNvSpPr/>
            <p:nvPr/>
          </p:nvSpPr>
          <p:spPr>
            <a:xfrm>
              <a:off x="11023314" y="2592127"/>
              <a:ext cx="297031" cy="305293"/>
            </a:xfrm>
            <a:custGeom>
              <a:avLst/>
              <a:gdLst>
                <a:gd name="connsiteX0" fmla="*/ 2475 w 297031"/>
                <a:gd name="connsiteY0" fmla="*/ 300871 h 305293"/>
                <a:gd name="connsiteX1" fmla="*/ 9949 w 297031"/>
                <a:gd name="connsiteY1" fmla="*/ 305289 h 305293"/>
                <a:gd name="connsiteX2" fmla="*/ 53709 w 297031"/>
                <a:gd name="connsiteY2" fmla="*/ 305289 h 305293"/>
                <a:gd name="connsiteX3" fmla="*/ 61739 w 297031"/>
                <a:gd name="connsiteY3" fmla="*/ 299732 h 305293"/>
                <a:gd name="connsiteX4" fmla="*/ 63489 w 297031"/>
                <a:gd name="connsiteY4" fmla="*/ 294981 h 305293"/>
                <a:gd name="connsiteX5" fmla="*/ 236335 w 297031"/>
                <a:gd name="connsiteY5" fmla="*/ 294981 h 305293"/>
                <a:gd name="connsiteX6" fmla="*/ 238113 w 297031"/>
                <a:gd name="connsiteY6" fmla="*/ 299732 h 305293"/>
                <a:gd name="connsiteX7" fmla="*/ 246143 w 297031"/>
                <a:gd name="connsiteY7" fmla="*/ 305289 h 305293"/>
                <a:gd name="connsiteX8" fmla="*/ 289903 w 297031"/>
                <a:gd name="connsiteY8" fmla="*/ 305289 h 305293"/>
                <a:gd name="connsiteX9" fmla="*/ 297405 w 297031"/>
                <a:gd name="connsiteY9" fmla="*/ 300871 h 305293"/>
                <a:gd name="connsiteX10" fmla="*/ 297183 w 297031"/>
                <a:gd name="connsiteY10" fmla="*/ 292202 h 305293"/>
                <a:gd name="connsiteX11" fmla="*/ 234696 w 297031"/>
                <a:gd name="connsiteY11" fmla="*/ 192179 h 305293"/>
                <a:gd name="connsiteX12" fmla="*/ 235807 w 297031"/>
                <a:gd name="connsiteY12" fmla="*/ 191207 h 305293"/>
                <a:gd name="connsiteX13" fmla="*/ 251116 w 297031"/>
                <a:gd name="connsiteY13" fmla="*/ 157671 h 305293"/>
                <a:gd name="connsiteX14" fmla="*/ 251116 w 297031"/>
                <a:gd name="connsiteY14" fmla="*/ 80569 h 305293"/>
                <a:gd name="connsiteX15" fmla="*/ 170542 w 297031"/>
                <a:gd name="connsiteY15" fmla="*/ -5 h 305293"/>
                <a:gd name="connsiteX16" fmla="*/ 129366 w 297031"/>
                <a:gd name="connsiteY16" fmla="*/ -5 h 305293"/>
                <a:gd name="connsiteX17" fmla="*/ 48791 w 297031"/>
                <a:gd name="connsiteY17" fmla="*/ 80569 h 305293"/>
                <a:gd name="connsiteX18" fmla="*/ 48791 w 297031"/>
                <a:gd name="connsiteY18" fmla="*/ 157782 h 305293"/>
                <a:gd name="connsiteX19" fmla="*/ 64100 w 297031"/>
                <a:gd name="connsiteY19" fmla="*/ 191318 h 305293"/>
                <a:gd name="connsiteX20" fmla="*/ 65212 w 297031"/>
                <a:gd name="connsiteY20" fmla="*/ 192290 h 305293"/>
                <a:gd name="connsiteX21" fmla="*/ 64906 w 297031"/>
                <a:gd name="connsiteY21" fmla="*/ 192790 h 305293"/>
                <a:gd name="connsiteX22" fmla="*/ 2753 w 297031"/>
                <a:gd name="connsiteY22" fmla="*/ 292230 h 305293"/>
                <a:gd name="connsiteX23" fmla="*/ 2475 w 297031"/>
                <a:gd name="connsiteY23" fmla="*/ 300871 h 305293"/>
                <a:gd name="connsiteX24" fmla="*/ 66073 w 297031"/>
                <a:gd name="connsiteY24" fmla="*/ 288174 h 305293"/>
                <a:gd name="connsiteX25" fmla="*/ 71241 w 297031"/>
                <a:gd name="connsiteY25" fmla="*/ 274282 h 305293"/>
                <a:gd name="connsiteX26" fmla="*/ 228639 w 297031"/>
                <a:gd name="connsiteY26" fmla="*/ 274282 h 305293"/>
                <a:gd name="connsiteX27" fmla="*/ 233807 w 297031"/>
                <a:gd name="connsiteY27" fmla="*/ 288174 h 305293"/>
                <a:gd name="connsiteX28" fmla="*/ 209357 w 297031"/>
                <a:gd name="connsiteY28" fmla="*/ 222936 h 305293"/>
                <a:gd name="connsiteX29" fmla="*/ 214525 w 297031"/>
                <a:gd name="connsiteY29" fmla="*/ 236689 h 305293"/>
                <a:gd name="connsiteX30" fmla="*/ 85383 w 297031"/>
                <a:gd name="connsiteY30" fmla="*/ 236689 h 305293"/>
                <a:gd name="connsiteX31" fmla="*/ 90551 w 297031"/>
                <a:gd name="connsiteY31" fmla="*/ 222936 h 305293"/>
                <a:gd name="connsiteX32" fmla="*/ 93107 w 297031"/>
                <a:gd name="connsiteY32" fmla="*/ 216101 h 305293"/>
                <a:gd name="connsiteX33" fmla="*/ 98247 w 297031"/>
                <a:gd name="connsiteY33" fmla="*/ 202348 h 305293"/>
                <a:gd name="connsiteX34" fmla="*/ 201633 w 297031"/>
                <a:gd name="connsiteY34" fmla="*/ 202348 h 305293"/>
                <a:gd name="connsiteX35" fmla="*/ 206801 w 297031"/>
                <a:gd name="connsiteY35" fmla="*/ 216101 h 305293"/>
                <a:gd name="connsiteX36" fmla="*/ 217081 w 297031"/>
                <a:gd name="connsiteY36" fmla="*/ 243524 h 305293"/>
                <a:gd name="connsiteX37" fmla="*/ 217247 w 297031"/>
                <a:gd name="connsiteY37" fmla="*/ 243969 h 305293"/>
                <a:gd name="connsiteX38" fmla="*/ 226083 w 297031"/>
                <a:gd name="connsiteY38" fmla="*/ 267586 h 305293"/>
                <a:gd name="connsiteX39" fmla="*/ 73797 w 297031"/>
                <a:gd name="connsiteY39" fmla="*/ 267586 h 305293"/>
                <a:gd name="connsiteX40" fmla="*/ 82827 w 297031"/>
                <a:gd name="connsiteY40" fmla="*/ 243524 h 305293"/>
                <a:gd name="connsiteX41" fmla="*/ 293043 w 297031"/>
                <a:gd name="connsiteY41" fmla="*/ 298454 h 305293"/>
                <a:gd name="connsiteX42" fmla="*/ 244976 w 297031"/>
                <a:gd name="connsiteY42" fmla="*/ 298454 h 305293"/>
                <a:gd name="connsiteX43" fmla="*/ 244531 w 297031"/>
                <a:gd name="connsiteY43" fmla="*/ 297343 h 305293"/>
                <a:gd name="connsiteX44" fmla="*/ 208912 w 297031"/>
                <a:gd name="connsiteY44" fmla="*/ 202320 h 305293"/>
                <a:gd name="connsiteX45" fmla="*/ 211163 w 297031"/>
                <a:gd name="connsiteY45" fmla="*/ 202098 h 305293"/>
                <a:gd name="connsiteX46" fmla="*/ 227833 w 297031"/>
                <a:gd name="connsiteY46" fmla="*/ 196986 h 305293"/>
                <a:gd name="connsiteX47" fmla="*/ 229278 w 297031"/>
                <a:gd name="connsiteY47" fmla="*/ 196208 h 305293"/>
                <a:gd name="connsiteX48" fmla="*/ 230139 w 297031"/>
                <a:gd name="connsiteY48" fmla="*/ 197597 h 305293"/>
                <a:gd name="connsiteX49" fmla="*/ 244337 w 297031"/>
                <a:gd name="connsiteY49" fmla="*/ 157754 h 305293"/>
                <a:gd name="connsiteX50" fmla="*/ 206578 w 297031"/>
                <a:gd name="connsiteY50" fmla="*/ 195513 h 305293"/>
                <a:gd name="connsiteX51" fmla="*/ 189408 w 297031"/>
                <a:gd name="connsiteY51" fmla="*/ 195513 h 305293"/>
                <a:gd name="connsiteX52" fmla="*/ 189408 w 297031"/>
                <a:gd name="connsiteY52" fmla="*/ 193763 h 305293"/>
                <a:gd name="connsiteX53" fmla="*/ 241864 w 297031"/>
                <a:gd name="connsiteY53" fmla="*/ 112494 h 305293"/>
                <a:gd name="connsiteX54" fmla="*/ 244337 w 297031"/>
                <a:gd name="connsiteY54" fmla="*/ 111354 h 305293"/>
                <a:gd name="connsiteX55" fmla="*/ 55404 w 297031"/>
                <a:gd name="connsiteY55" fmla="*/ 80542 h 305293"/>
                <a:gd name="connsiteX56" fmla="*/ 129227 w 297031"/>
                <a:gd name="connsiteY56" fmla="*/ 6719 h 305293"/>
                <a:gd name="connsiteX57" fmla="*/ 170403 w 297031"/>
                <a:gd name="connsiteY57" fmla="*/ 6719 h 305293"/>
                <a:gd name="connsiteX58" fmla="*/ 244337 w 297031"/>
                <a:gd name="connsiteY58" fmla="*/ 80569 h 305293"/>
                <a:gd name="connsiteX59" fmla="*/ 244337 w 297031"/>
                <a:gd name="connsiteY59" fmla="*/ 104019 h 305293"/>
                <a:gd name="connsiteX60" fmla="*/ 243281 w 297031"/>
                <a:gd name="connsiteY60" fmla="*/ 104464 h 305293"/>
                <a:gd name="connsiteX61" fmla="*/ 182601 w 297031"/>
                <a:gd name="connsiteY61" fmla="*/ 193818 h 305293"/>
                <a:gd name="connsiteX62" fmla="*/ 182601 w 297031"/>
                <a:gd name="connsiteY62" fmla="*/ 195541 h 305293"/>
                <a:gd name="connsiteX63" fmla="*/ 117363 w 297031"/>
                <a:gd name="connsiteY63" fmla="*/ 195541 h 305293"/>
                <a:gd name="connsiteX64" fmla="*/ 117363 w 297031"/>
                <a:gd name="connsiteY64" fmla="*/ 193818 h 305293"/>
                <a:gd name="connsiteX65" fmla="*/ 56654 w 297031"/>
                <a:gd name="connsiteY65" fmla="*/ 104464 h 305293"/>
                <a:gd name="connsiteX66" fmla="*/ 55570 w 297031"/>
                <a:gd name="connsiteY66" fmla="*/ 104019 h 305293"/>
                <a:gd name="connsiteX67" fmla="*/ 55404 w 297031"/>
                <a:gd name="connsiteY67" fmla="*/ 157754 h 305293"/>
                <a:gd name="connsiteX68" fmla="*/ 55404 w 297031"/>
                <a:gd name="connsiteY68" fmla="*/ 111354 h 305293"/>
                <a:gd name="connsiteX69" fmla="*/ 57877 w 297031"/>
                <a:gd name="connsiteY69" fmla="*/ 112494 h 305293"/>
                <a:gd name="connsiteX70" fmla="*/ 110361 w 297031"/>
                <a:gd name="connsiteY70" fmla="*/ 193763 h 305293"/>
                <a:gd name="connsiteX71" fmla="*/ 110361 w 297031"/>
                <a:gd name="connsiteY71" fmla="*/ 195513 h 305293"/>
                <a:gd name="connsiteX72" fmla="*/ 93163 w 297031"/>
                <a:gd name="connsiteY72" fmla="*/ 195513 h 305293"/>
                <a:gd name="connsiteX73" fmla="*/ 55543 w 297031"/>
                <a:gd name="connsiteY73" fmla="*/ 157754 h 305293"/>
                <a:gd name="connsiteX74" fmla="*/ 70602 w 297031"/>
                <a:gd name="connsiteY74" fmla="*/ 196208 h 305293"/>
                <a:gd name="connsiteX75" fmla="*/ 72047 w 297031"/>
                <a:gd name="connsiteY75" fmla="*/ 196986 h 305293"/>
                <a:gd name="connsiteX76" fmla="*/ 88717 w 297031"/>
                <a:gd name="connsiteY76" fmla="*/ 202098 h 305293"/>
                <a:gd name="connsiteX77" fmla="*/ 90940 w 297031"/>
                <a:gd name="connsiteY77" fmla="*/ 202320 h 305293"/>
                <a:gd name="connsiteX78" fmla="*/ 90162 w 297031"/>
                <a:gd name="connsiteY78" fmla="*/ 204432 h 305293"/>
                <a:gd name="connsiteX79" fmla="*/ 54904 w 297031"/>
                <a:gd name="connsiteY79" fmla="*/ 298454 h 305293"/>
                <a:gd name="connsiteX80" fmla="*/ 6809 w 297031"/>
                <a:gd name="connsiteY80" fmla="*/ 298454 h 30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97031" h="305293">
                  <a:moveTo>
                    <a:pt x="2475" y="300871"/>
                  </a:moveTo>
                  <a:cubicBezTo>
                    <a:pt x="3975" y="303597"/>
                    <a:pt x="6837" y="305289"/>
                    <a:pt x="9949" y="305289"/>
                  </a:cubicBezTo>
                  <a:lnTo>
                    <a:pt x="53709" y="305289"/>
                  </a:lnTo>
                  <a:cubicBezTo>
                    <a:pt x="57266" y="305255"/>
                    <a:pt x="60461" y="303055"/>
                    <a:pt x="61739" y="299732"/>
                  </a:cubicBezTo>
                  <a:lnTo>
                    <a:pt x="63489" y="294981"/>
                  </a:lnTo>
                  <a:lnTo>
                    <a:pt x="236335" y="294981"/>
                  </a:lnTo>
                  <a:lnTo>
                    <a:pt x="238113" y="299732"/>
                  </a:lnTo>
                  <a:cubicBezTo>
                    <a:pt x="239391" y="303058"/>
                    <a:pt x="242587" y="305264"/>
                    <a:pt x="246143" y="305289"/>
                  </a:cubicBezTo>
                  <a:lnTo>
                    <a:pt x="289903" y="305289"/>
                  </a:lnTo>
                  <a:cubicBezTo>
                    <a:pt x="293015" y="305281"/>
                    <a:pt x="295877" y="303591"/>
                    <a:pt x="297405" y="300871"/>
                  </a:cubicBezTo>
                  <a:cubicBezTo>
                    <a:pt x="298906" y="298154"/>
                    <a:pt x="298822" y="294836"/>
                    <a:pt x="297183" y="292202"/>
                  </a:cubicBezTo>
                  <a:lnTo>
                    <a:pt x="234696" y="192179"/>
                  </a:lnTo>
                  <a:lnTo>
                    <a:pt x="235807" y="191207"/>
                  </a:lnTo>
                  <a:cubicBezTo>
                    <a:pt x="245532" y="182771"/>
                    <a:pt x="251116" y="170538"/>
                    <a:pt x="251116" y="157671"/>
                  </a:cubicBezTo>
                  <a:lnTo>
                    <a:pt x="251116" y="80569"/>
                  </a:lnTo>
                  <a:cubicBezTo>
                    <a:pt x="250978" y="36126"/>
                    <a:pt x="214997" y="131"/>
                    <a:pt x="170542" y="-5"/>
                  </a:cubicBezTo>
                  <a:lnTo>
                    <a:pt x="129366" y="-5"/>
                  </a:lnTo>
                  <a:cubicBezTo>
                    <a:pt x="84911" y="131"/>
                    <a:pt x="48930" y="36126"/>
                    <a:pt x="48791" y="80569"/>
                  </a:cubicBezTo>
                  <a:lnTo>
                    <a:pt x="48791" y="157782"/>
                  </a:lnTo>
                  <a:cubicBezTo>
                    <a:pt x="48791" y="170649"/>
                    <a:pt x="54376" y="182882"/>
                    <a:pt x="64100" y="191318"/>
                  </a:cubicBezTo>
                  <a:lnTo>
                    <a:pt x="65212" y="192290"/>
                  </a:lnTo>
                  <a:lnTo>
                    <a:pt x="64906" y="192790"/>
                  </a:lnTo>
                  <a:lnTo>
                    <a:pt x="2753" y="292230"/>
                  </a:lnTo>
                  <a:cubicBezTo>
                    <a:pt x="1113" y="294848"/>
                    <a:pt x="1002" y="298151"/>
                    <a:pt x="2475" y="300871"/>
                  </a:cubicBezTo>
                  <a:close/>
                  <a:moveTo>
                    <a:pt x="66073" y="288174"/>
                  </a:moveTo>
                  <a:lnTo>
                    <a:pt x="71241" y="274282"/>
                  </a:lnTo>
                  <a:lnTo>
                    <a:pt x="228639" y="274282"/>
                  </a:lnTo>
                  <a:lnTo>
                    <a:pt x="233807" y="288174"/>
                  </a:lnTo>
                  <a:close/>
                  <a:moveTo>
                    <a:pt x="209357" y="222936"/>
                  </a:moveTo>
                  <a:lnTo>
                    <a:pt x="214525" y="236689"/>
                  </a:lnTo>
                  <a:lnTo>
                    <a:pt x="85383" y="236689"/>
                  </a:lnTo>
                  <a:lnTo>
                    <a:pt x="90551" y="222936"/>
                  </a:lnTo>
                  <a:close/>
                  <a:moveTo>
                    <a:pt x="93107" y="216101"/>
                  </a:moveTo>
                  <a:lnTo>
                    <a:pt x="98247" y="202348"/>
                  </a:lnTo>
                  <a:lnTo>
                    <a:pt x="201633" y="202348"/>
                  </a:lnTo>
                  <a:lnTo>
                    <a:pt x="206801" y="216101"/>
                  </a:lnTo>
                  <a:close/>
                  <a:moveTo>
                    <a:pt x="217081" y="243524"/>
                  </a:moveTo>
                  <a:lnTo>
                    <a:pt x="217247" y="243969"/>
                  </a:lnTo>
                  <a:lnTo>
                    <a:pt x="226083" y="267586"/>
                  </a:lnTo>
                  <a:lnTo>
                    <a:pt x="73797" y="267586"/>
                  </a:lnTo>
                  <a:lnTo>
                    <a:pt x="82827" y="243524"/>
                  </a:lnTo>
                  <a:close/>
                  <a:moveTo>
                    <a:pt x="293043" y="298454"/>
                  </a:moveTo>
                  <a:lnTo>
                    <a:pt x="244976" y="298454"/>
                  </a:lnTo>
                  <a:lnTo>
                    <a:pt x="244531" y="297343"/>
                  </a:lnTo>
                  <a:lnTo>
                    <a:pt x="208912" y="202320"/>
                  </a:lnTo>
                  <a:lnTo>
                    <a:pt x="211163" y="202098"/>
                  </a:lnTo>
                  <a:cubicBezTo>
                    <a:pt x="216997" y="201526"/>
                    <a:pt x="222665" y="199786"/>
                    <a:pt x="227833" y="196986"/>
                  </a:cubicBezTo>
                  <a:lnTo>
                    <a:pt x="229278" y="196208"/>
                  </a:lnTo>
                  <a:lnTo>
                    <a:pt x="230139" y="197597"/>
                  </a:lnTo>
                  <a:close/>
                  <a:moveTo>
                    <a:pt x="244337" y="157754"/>
                  </a:moveTo>
                  <a:cubicBezTo>
                    <a:pt x="244254" y="178576"/>
                    <a:pt x="227389" y="195438"/>
                    <a:pt x="206578" y="195513"/>
                  </a:cubicBezTo>
                  <a:lnTo>
                    <a:pt x="189408" y="195513"/>
                  </a:lnTo>
                  <a:lnTo>
                    <a:pt x="189408" y="193763"/>
                  </a:lnTo>
                  <a:cubicBezTo>
                    <a:pt x="189713" y="166979"/>
                    <a:pt x="195965" y="133554"/>
                    <a:pt x="241864" y="112494"/>
                  </a:cubicBezTo>
                  <a:lnTo>
                    <a:pt x="244337" y="111354"/>
                  </a:lnTo>
                  <a:close/>
                  <a:moveTo>
                    <a:pt x="55404" y="80542"/>
                  </a:moveTo>
                  <a:cubicBezTo>
                    <a:pt x="55515" y="39815"/>
                    <a:pt x="88495" y="6824"/>
                    <a:pt x="129227" y="6719"/>
                  </a:cubicBezTo>
                  <a:lnTo>
                    <a:pt x="170403" y="6719"/>
                  </a:lnTo>
                  <a:cubicBezTo>
                    <a:pt x="211190" y="6763"/>
                    <a:pt x="244254" y="39788"/>
                    <a:pt x="244337" y="80569"/>
                  </a:cubicBezTo>
                  <a:lnTo>
                    <a:pt x="244337" y="104019"/>
                  </a:lnTo>
                  <a:lnTo>
                    <a:pt x="243281" y="104464"/>
                  </a:lnTo>
                  <a:cubicBezTo>
                    <a:pt x="183323" y="129692"/>
                    <a:pt x="182795" y="176286"/>
                    <a:pt x="182601" y="193818"/>
                  </a:cubicBezTo>
                  <a:lnTo>
                    <a:pt x="182601" y="195541"/>
                  </a:lnTo>
                  <a:lnTo>
                    <a:pt x="117363" y="195541"/>
                  </a:lnTo>
                  <a:lnTo>
                    <a:pt x="117363" y="193818"/>
                  </a:lnTo>
                  <a:cubicBezTo>
                    <a:pt x="117141" y="176286"/>
                    <a:pt x="116529" y="129692"/>
                    <a:pt x="56654" y="104464"/>
                  </a:cubicBezTo>
                  <a:lnTo>
                    <a:pt x="55570" y="104019"/>
                  </a:lnTo>
                  <a:close/>
                  <a:moveTo>
                    <a:pt x="55404" y="157754"/>
                  </a:moveTo>
                  <a:lnTo>
                    <a:pt x="55404" y="111354"/>
                  </a:lnTo>
                  <a:lnTo>
                    <a:pt x="57877" y="112494"/>
                  </a:lnTo>
                  <a:cubicBezTo>
                    <a:pt x="103749" y="133526"/>
                    <a:pt x="110028" y="166979"/>
                    <a:pt x="110361" y="193763"/>
                  </a:cubicBezTo>
                  <a:lnTo>
                    <a:pt x="110361" y="195513"/>
                  </a:lnTo>
                  <a:lnTo>
                    <a:pt x="93163" y="195513"/>
                  </a:lnTo>
                  <a:cubicBezTo>
                    <a:pt x="72408" y="195360"/>
                    <a:pt x="55626" y="178523"/>
                    <a:pt x="55543" y="157754"/>
                  </a:cubicBezTo>
                  <a:close/>
                  <a:moveTo>
                    <a:pt x="70602" y="196208"/>
                  </a:moveTo>
                  <a:lnTo>
                    <a:pt x="72047" y="196986"/>
                  </a:lnTo>
                  <a:cubicBezTo>
                    <a:pt x="77215" y="199786"/>
                    <a:pt x="82883" y="201526"/>
                    <a:pt x="88717" y="202098"/>
                  </a:cubicBezTo>
                  <a:lnTo>
                    <a:pt x="90940" y="202320"/>
                  </a:lnTo>
                  <a:lnTo>
                    <a:pt x="90162" y="204432"/>
                  </a:lnTo>
                  <a:lnTo>
                    <a:pt x="54904" y="298454"/>
                  </a:lnTo>
                  <a:lnTo>
                    <a:pt x="6809" y="298454"/>
                  </a:ln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8" name="צורה חופשית: צורה 47">
              <a:extLst>
                <a:ext uri="{FF2B5EF4-FFF2-40B4-BE49-F238E27FC236}">
                  <a16:creationId xmlns:a16="http://schemas.microsoft.com/office/drawing/2014/main" id="{8153A7DB-FC7A-4B64-9A85-852BB3131A92}"/>
                </a:ext>
              </a:extLst>
            </p:cNvPr>
            <p:cNvSpPr/>
            <p:nvPr/>
          </p:nvSpPr>
          <p:spPr>
            <a:xfrm>
              <a:off x="11091195" y="2751609"/>
              <a:ext cx="17115" cy="6834"/>
            </a:xfrm>
            <a:custGeom>
              <a:avLst/>
              <a:gdLst>
                <a:gd name="connsiteX0" fmla="*/ 15140 w 17115"/>
                <a:gd name="connsiteY0" fmla="*/ -5 h 6834"/>
                <a:gd name="connsiteX1" fmla="*/ 4860 w 17115"/>
                <a:gd name="connsiteY1" fmla="*/ -5 h 6834"/>
                <a:gd name="connsiteX2" fmla="*/ 1442 w 17115"/>
                <a:gd name="connsiteY2" fmla="*/ 3412 h 6834"/>
                <a:gd name="connsiteX3" fmla="*/ 4860 w 17115"/>
                <a:gd name="connsiteY3" fmla="*/ 6830 h 6834"/>
                <a:gd name="connsiteX4" fmla="*/ 15140 w 17115"/>
                <a:gd name="connsiteY4" fmla="*/ 6830 h 6834"/>
                <a:gd name="connsiteX5" fmla="*/ 18558 w 17115"/>
                <a:gd name="connsiteY5" fmla="*/ 3412 h 6834"/>
                <a:gd name="connsiteX6" fmla="*/ 15140 w 17115"/>
                <a:gd name="connsiteY6" fmla="*/ -5 h 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15" h="6834">
                  <a:moveTo>
                    <a:pt x="15140" y="-5"/>
                  </a:moveTo>
                  <a:lnTo>
                    <a:pt x="4860" y="-5"/>
                  </a:lnTo>
                  <a:cubicBezTo>
                    <a:pt x="2970" y="-5"/>
                    <a:pt x="1442" y="1526"/>
                    <a:pt x="1442" y="3412"/>
                  </a:cubicBezTo>
                  <a:cubicBezTo>
                    <a:pt x="1442" y="5299"/>
                    <a:pt x="2970" y="6830"/>
                    <a:pt x="4860" y="6830"/>
                  </a:cubicBezTo>
                  <a:lnTo>
                    <a:pt x="15140" y="6830"/>
                  </a:lnTo>
                  <a:cubicBezTo>
                    <a:pt x="17029" y="6830"/>
                    <a:pt x="18558" y="5299"/>
                    <a:pt x="18558" y="3412"/>
                  </a:cubicBezTo>
                  <a:cubicBezTo>
                    <a:pt x="18558" y="1526"/>
                    <a:pt x="17029" y="-5"/>
                    <a:pt x="15140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9" name="צורה חופשית: צורה 48">
              <a:extLst>
                <a:ext uri="{FF2B5EF4-FFF2-40B4-BE49-F238E27FC236}">
                  <a16:creationId xmlns:a16="http://schemas.microsoft.com/office/drawing/2014/main" id="{680A248F-1457-40E3-8909-5F2DE0171D18}"/>
                </a:ext>
              </a:extLst>
            </p:cNvPr>
            <p:cNvSpPr/>
            <p:nvPr/>
          </p:nvSpPr>
          <p:spPr>
            <a:xfrm>
              <a:off x="11235340" y="2751609"/>
              <a:ext cx="17115" cy="6834"/>
            </a:xfrm>
            <a:custGeom>
              <a:avLst/>
              <a:gdLst>
                <a:gd name="connsiteX0" fmla="*/ 15140 w 17115"/>
                <a:gd name="connsiteY0" fmla="*/ -5 h 6834"/>
                <a:gd name="connsiteX1" fmla="*/ 4860 w 17115"/>
                <a:gd name="connsiteY1" fmla="*/ -5 h 6834"/>
                <a:gd name="connsiteX2" fmla="*/ 1442 w 17115"/>
                <a:gd name="connsiteY2" fmla="*/ 3412 h 6834"/>
                <a:gd name="connsiteX3" fmla="*/ 4860 w 17115"/>
                <a:gd name="connsiteY3" fmla="*/ 6830 h 6834"/>
                <a:gd name="connsiteX4" fmla="*/ 15168 w 17115"/>
                <a:gd name="connsiteY4" fmla="*/ 6830 h 6834"/>
                <a:gd name="connsiteX5" fmla="*/ 18558 w 17115"/>
                <a:gd name="connsiteY5" fmla="*/ 3412 h 6834"/>
                <a:gd name="connsiteX6" fmla="*/ 15140 w 17115"/>
                <a:gd name="connsiteY6" fmla="*/ -5 h 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15" h="6834">
                  <a:moveTo>
                    <a:pt x="15140" y="-5"/>
                  </a:moveTo>
                  <a:lnTo>
                    <a:pt x="4860" y="-5"/>
                  </a:lnTo>
                  <a:cubicBezTo>
                    <a:pt x="2970" y="-5"/>
                    <a:pt x="1442" y="1526"/>
                    <a:pt x="1442" y="3412"/>
                  </a:cubicBezTo>
                  <a:cubicBezTo>
                    <a:pt x="1442" y="5299"/>
                    <a:pt x="2970" y="6830"/>
                    <a:pt x="4860" y="6830"/>
                  </a:cubicBezTo>
                  <a:lnTo>
                    <a:pt x="15168" y="6830"/>
                  </a:lnTo>
                  <a:cubicBezTo>
                    <a:pt x="17057" y="6813"/>
                    <a:pt x="18558" y="5288"/>
                    <a:pt x="18558" y="3412"/>
                  </a:cubicBezTo>
                  <a:cubicBezTo>
                    <a:pt x="18558" y="1526"/>
                    <a:pt x="17029" y="-5"/>
                    <a:pt x="15140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0" name="צורה חופשית: צורה 49">
              <a:extLst>
                <a:ext uri="{FF2B5EF4-FFF2-40B4-BE49-F238E27FC236}">
                  <a16:creationId xmlns:a16="http://schemas.microsoft.com/office/drawing/2014/main" id="{A8D80B41-93F6-4201-BE9B-7CA6F2BDFF74}"/>
                </a:ext>
              </a:extLst>
            </p:cNvPr>
            <p:cNvSpPr/>
            <p:nvPr/>
          </p:nvSpPr>
          <p:spPr>
            <a:xfrm>
              <a:off x="11096335" y="2617800"/>
              <a:ext cx="151230" cy="84019"/>
            </a:xfrm>
            <a:custGeom>
              <a:avLst/>
              <a:gdLst>
                <a:gd name="connsiteX0" fmla="*/ 1442 w 151230"/>
                <a:gd name="connsiteY0" fmla="*/ 61093 h 84019"/>
                <a:gd name="connsiteX1" fmla="*/ 5888 w 151230"/>
                <a:gd name="connsiteY1" fmla="*/ 68567 h 84019"/>
                <a:gd name="connsiteX2" fmla="*/ 25781 w 151230"/>
                <a:gd name="connsiteY2" fmla="*/ 82042 h 84019"/>
                <a:gd name="connsiteX3" fmla="*/ 31338 w 151230"/>
                <a:gd name="connsiteY3" fmla="*/ 84015 h 84019"/>
                <a:gd name="connsiteX4" fmla="*/ 122776 w 151230"/>
                <a:gd name="connsiteY4" fmla="*/ 84015 h 84019"/>
                <a:gd name="connsiteX5" fmla="*/ 128333 w 151230"/>
                <a:gd name="connsiteY5" fmla="*/ 82042 h 84019"/>
                <a:gd name="connsiteX6" fmla="*/ 148227 w 151230"/>
                <a:gd name="connsiteY6" fmla="*/ 68567 h 84019"/>
                <a:gd name="connsiteX7" fmla="*/ 152672 w 151230"/>
                <a:gd name="connsiteY7" fmla="*/ 61093 h 84019"/>
                <a:gd name="connsiteX8" fmla="*/ 152672 w 151230"/>
                <a:gd name="connsiteY8" fmla="*/ 54897 h 84019"/>
                <a:gd name="connsiteX9" fmla="*/ 97798 w 151230"/>
                <a:gd name="connsiteY9" fmla="*/ -5 h 84019"/>
                <a:gd name="connsiteX10" fmla="*/ 56622 w 151230"/>
                <a:gd name="connsiteY10" fmla="*/ -5 h 84019"/>
                <a:gd name="connsiteX11" fmla="*/ 1442 w 151230"/>
                <a:gd name="connsiteY11" fmla="*/ 54897 h 84019"/>
                <a:gd name="connsiteX12" fmla="*/ 80322 w 151230"/>
                <a:gd name="connsiteY12" fmla="*/ 6802 h 84019"/>
                <a:gd name="connsiteX13" fmla="*/ 97520 w 151230"/>
                <a:gd name="connsiteY13" fmla="*/ 6802 h 84019"/>
                <a:gd name="connsiteX14" fmla="*/ 145587 w 151230"/>
                <a:gd name="connsiteY14" fmla="*/ 54869 h 84019"/>
                <a:gd name="connsiteX15" fmla="*/ 145587 w 151230"/>
                <a:gd name="connsiteY15" fmla="*/ 62093 h 84019"/>
                <a:gd name="connsiteX16" fmla="*/ 144698 w 151230"/>
                <a:gd name="connsiteY16" fmla="*/ 62593 h 84019"/>
                <a:gd name="connsiteX17" fmla="*/ 123804 w 151230"/>
                <a:gd name="connsiteY17" fmla="*/ 76791 h 84019"/>
                <a:gd name="connsiteX18" fmla="*/ 123332 w 151230"/>
                <a:gd name="connsiteY18" fmla="*/ 77180 h 84019"/>
                <a:gd name="connsiteX19" fmla="*/ 80378 w 151230"/>
                <a:gd name="connsiteY19" fmla="*/ 77180 h 84019"/>
                <a:gd name="connsiteX20" fmla="*/ 8277 w 151230"/>
                <a:gd name="connsiteY20" fmla="*/ 54897 h 84019"/>
                <a:gd name="connsiteX21" fmla="*/ 56344 w 151230"/>
                <a:gd name="connsiteY21" fmla="*/ 6830 h 84019"/>
                <a:gd name="connsiteX22" fmla="*/ 73515 w 151230"/>
                <a:gd name="connsiteY22" fmla="*/ 6830 h 84019"/>
                <a:gd name="connsiteX23" fmla="*/ 73515 w 151230"/>
                <a:gd name="connsiteY23" fmla="*/ 77124 h 84019"/>
                <a:gd name="connsiteX24" fmla="*/ 30644 w 151230"/>
                <a:gd name="connsiteY24" fmla="*/ 77124 h 84019"/>
                <a:gd name="connsiteX25" fmla="*/ 30143 w 151230"/>
                <a:gd name="connsiteY25" fmla="*/ 76735 h 84019"/>
                <a:gd name="connsiteX26" fmla="*/ 9166 w 151230"/>
                <a:gd name="connsiteY26" fmla="*/ 62565 h 84019"/>
                <a:gd name="connsiteX27" fmla="*/ 8277 w 151230"/>
                <a:gd name="connsiteY27" fmla="*/ 62065 h 8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1230" h="84019">
                  <a:moveTo>
                    <a:pt x="1442" y="61093"/>
                  </a:moveTo>
                  <a:cubicBezTo>
                    <a:pt x="1470" y="64205"/>
                    <a:pt x="3165" y="67061"/>
                    <a:pt x="5888" y="68567"/>
                  </a:cubicBezTo>
                  <a:cubicBezTo>
                    <a:pt x="12917" y="72429"/>
                    <a:pt x="19586" y="76941"/>
                    <a:pt x="25781" y="82042"/>
                  </a:cubicBezTo>
                  <a:cubicBezTo>
                    <a:pt x="27337" y="83323"/>
                    <a:pt x="29310" y="84020"/>
                    <a:pt x="31338" y="84015"/>
                  </a:cubicBezTo>
                  <a:lnTo>
                    <a:pt x="122776" y="84015"/>
                  </a:lnTo>
                  <a:cubicBezTo>
                    <a:pt x="124805" y="84020"/>
                    <a:pt x="126777" y="83323"/>
                    <a:pt x="128333" y="82042"/>
                  </a:cubicBezTo>
                  <a:cubicBezTo>
                    <a:pt x="134529" y="76941"/>
                    <a:pt x="141197" y="72429"/>
                    <a:pt x="148227" y="68567"/>
                  </a:cubicBezTo>
                  <a:cubicBezTo>
                    <a:pt x="150950" y="67069"/>
                    <a:pt x="152672" y="64207"/>
                    <a:pt x="152672" y="61093"/>
                  </a:cubicBezTo>
                  <a:lnTo>
                    <a:pt x="152672" y="54897"/>
                  </a:lnTo>
                  <a:cubicBezTo>
                    <a:pt x="152589" y="24618"/>
                    <a:pt x="128083" y="87"/>
                    <a:pt x="97798" y="-5"/>
                  </a:cubicBezTo>
                  <a:lnTo>
                    <a:pt x="56622" y="-5"/>
                  </a:lnTo>
                  <a:cubicBezTo>
                    <a:pt x="26226" y="-66"/>
                    <a:pt x="1526" y="24506"/>
                    <a:pt x="1442" y="54897"/>
                  </a:cubicBezTo>
                  <a:close/>
                  <a:moveTo>
                    <a:pt x="80322" y="6802"/>
                  </a:moveTo>
                  <a:lnTo>
                    <a:pt x="97520" y="6802"/>
                  </a:lnTo>
                  <a:cubicBezTo>
                    <a:pt x="124027" y="6877"/>
                    <a:pt x="145504" y="28355"/>
                    <a:pt x="145587" y="54869"/>
                  </a:cubicBezTo>
                  <a:lnTo>
                    <a:pt x="145587" y="62093"/>
                  </a:lnTo>
                  <a:lnTo>
                    <a:pt x="144698" y="62593"/>
                  </a:lnTo>
                  <a:cubicBezTo>
                    <a:pt x="137308" y="66655"/>
                    <a:pt x="130306" y="71409"/>
                    <a:pt x="123804" y="76791"/>
                  </a:cubicBezTo>
                  <a:lnTo>
                    <a:pt x="123332" y="77180"/>
                  </a:lnTo>
                  <a:lnTo>
                    <a:pt x="80378" y="77180"/>
                  </a:lnTo>
                  <a:close/>
                  <a:moveTo>
                    <a:pt x="8277" y="54897"/>
                  </a:moveTo>
                  <a:cubicBezTo>
                    <a:pt x="8333" y="28377"/>
                    <a:pt x="29810" y="6891"/>
                    <a:pt x="56344" y="6830"/>
                  </a:cubicBezTo>
                  <a:lnTo>
                    <a:pt x="73515" y="6830"/>
                  </a:lnTo>
                  <a:lnTo>
                    <a:pt x="73515" y="77124"/>
                  </a:lnTo>
                  <a:lnTo>
                    <a:pt x="30644" y="77124"/>
                  </a:lnTo>
                  <a:lnTo>
                    <a:pt x="30143" y="76735"/>
                  </a:lnTo>
                  <a:cubicBezTo>
                    <a:pt x="23614" y="71354"/>
                    <a:pt x="16585" y="66608"/>
                    <a:pt x="9166" y="62565"/>
                  </a:cubicBezTo>
                  <a:lnTo>
                    <a:pt x="8277" y="62065"/>
                  </a:ln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1" name="צורה חופשית: צורה 50">
              <a:extLst>
                <a:ext uri="{FF2B5EF4-FFF2-40B4-BE49-F238E27FC236}">
                  <a16:creationId xmlns:a16="http://schemas.microsoft.com/office/drawing/2014/main" id="{8A76D8FD-CA2F-44AD-8767-D818831E0570}"/>
                </a:ext>
              </a:extLst>
            </p:cNvPr>
            <p:cNvSpPr/>
            <p:nvPr/>
          </p:nvSpPr>
          <p:spPr>
            <a:xfrm>
              <a:off x="11158100" y="2720741"/>
              <a:ext cx="27423" cy="6807"/>
            </a:xfrm>
            <a:custGeom>
              <a:avLst/>
              <a:gdLst>
                <a:gd name="connsiteX0" fmla="*/ 25448 w 27423"/>
                <a:gd name="connsiteY0" fmla="*/ -5 h 6807"/>
                <a:gd name="connsiteX1" fmla="*/ 4860 w 27423"/>
                <a:gd name="connsiteY1" fmla="*/ -5 h 6807"/>
                <a:gd name="connsiteX2" fmla="*/ 1442 w 27423"/>
                <a:gd name="connsiteY2" fmla="*/ 3385 h 6807"/>
                <a:gd name="connsiteX3" fmla="*/ 4860 w 27423"/>
                <a:gd name="connsiteY3" fmla="*/ 6802 h 6807"/>
                <a:gd name="connsiteX4" fmla="*/ 25448 w 27423"/>
                <a:gd name="connsiteY4" fmla="*/ 6802 h 6807"/>
                <a:gd name="connsiteX5" fmla="*/ 28865 w 27423"/>
                <a:gd name="connsiteY5" fmla="*/ 3385 h 6807"/>
                <a:gd name="connsiteX6" fmla="*/ 25448 w 27423"/>
                <a:gd name="connsiteY6" fmla="*/ -5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23" h="6807">
                  <a:moveTo>
                    <a:pt x="25448" y="-5"/>
                  </a:moveTo>
                  <a:lnTo>
                    <a:pt x="4860" y="-5"/>
                  </a:lnTo>
                  <a:cubicBezTo>
                    <a:pt x="2971" y="-5"/>
                    <a:pt x="1470" y="1509"/>
                    <a:pt x="1442" y="3385"/>
                  </a:cubicBezTo>
                  <a:cubicBezTo>
                    <a:pt x="1442" y="5271"/>
                    <a:pt x="2971" y="6802"/>
                    <a:pt x="4860" y="6802"/>
                  </a:cubicBezTo>
                  <a:lnTo>
                    <a:pt x="25448" y="6802"/>
                  </a:lnTo>
                  <a:cubicBezTo>
                    <a:pt x="27337" y="6802"/>
                    <a:pt x="28865" y="5271"/>
                    <a:pt x="28865" y="3385"/>
                  </a:cubicBezTo>
                  <a:cubicBezTo>
                    <a:pt x="28838" y="1509"/>
                    <a:pt x="27337" y="-5"/>
                    <a:pt x="25448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2" name="צורה חופשית: צורה 51">
              <a:extLst>
                <a:ext uri="{FF2B5EF4-FFF2-40B4-BE49-F238E27FC236}">
                  <a16:creationId xmlns:a16="http://schemas.microsoft.com/office/drawing/2014/main" id="{127C99DE-23D6-42B0-AA84-581EFF20E4FB}"/>
                </a:ext>
              </a:extLst>
            </p:cNvPr>
            <p:cNvSpPr/>
            <p:nvPr/>
          </p:nvSpPr>
          <p:spPr>
            <a:xfrm>
              <a:off x="11158100" y="2741329"/>
              <a:ext cx="27423" cy="6807"/>
            </a:xfrm>
            <a:custGeom>
              <a:avLst/>
              <a:gdLst>
                <a:gd name="connsiteX0" fmla="*/ 25448 w 27423"/>
                <a:gd name="connsiteY0" fmla="*/ -5 h 6807"/>
                <a:gd name="connsiteX1" fmla="*/ 4860 w 27423"/>
                <a:gd name="connsiteY1" fmla="*/ -5 h 6807"/>
                <a:gd name="connsiteX2" fmla="*/ 1442 w 27423"/>
                <a:gd name="connsiteY2" fmla="*/ 3385 h 6807"/>
                <a:gd name="connsiteX3" fmla="*/ 4860 w 27423"/>
                <a:gd name="connsiteY3" fmla="*/ 6802 h 6807"/>
                <a:gd name="connsiteX4" fmla="*/ 25448 w 27423"/>
                <a:gd name="connsiteY4" fmla="*/ 6802 h 6807"/>
                <a:gd name="connsiteX5" fmla="*/ 28865 w 27423"/>
                <a:gd name="connsiteY5" fmla="*/ 3385 h 6807"/>
                <a:gd name="connsiteX6" fmla="*/ 25448 w 27423"/>
                <a:gd name="connsiteY6" fmla="*/ -5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23" h="6807">
                  <a:moveTo>
                    <a:pt x="25448" y="-5"/>
                  </a:moveTo>
                  <a:lnTo>
                    <a:pt x="4860" y="-5"/>
                  </a:lnTo>
                  <a:cubicBezTo>
                    <a:pt x="2971" y="-5"/>
                    <a:pt x="1470" y="1509"/>
                    <a:pt x="1442" y="3385"/>
                  </a:cubicBezTo>
                  <a:cubicBezTo>
                    <a:pt x="1442" y="5271"/>
                    <a:pt x="2971" y="6802"/>
                    <a:pt x="4860" y="6802"/>
                  </a:cubicBezTo>
                  <a:lnTo>
                    <a:pt x="25448" y="6802"/>
                  </a:lnTo>
                  <a:cubicBezTo>
                    <a:pt x="27337" y="6802"/>
                    <a:pt x="28865" y="5271"/>
                    <a:pt x="28865" y="3385"/>
                  </a:cubicBezTo>
                  <a:cubicBezTo>
                    <a:pt x="28838" y="1509"/>
                    <a:pt x="27337" y="-5"/>
                    <a:pt x="25448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3" name="צורה חופשית: צורה 52">
              <a:extLst>
                <a:ext uri="{FF2B5EF4-FFF2-40B4-BE49-F238E27FC236}">
                  <a16:creationId xmlns:a16="http://schemas.microsoft.com/office/drawing/2014/main" id="{EA70AB6E-C841-468C-A333-B73C3E258014}"/>
                </a:ext>
              </a:extLst>
            </p:cNvPr>
            <p:cNvSpPr/>
            <p:nvPr/>
          </p:nvSpPr>
          <p:spPr>
            <a:xfrm>
              <a:off x="11158100" y="2761917"/>
              <a:ext cx="27423" cy="6807"/>
            </a:xfrm>
            <a:custGeom>
              <a:avLst/>
              <a:gdLst>
                <a:gd name="connsiteX0" fmla="*/ 25448 w 27423"/>
                <a:gd name="connsiteY0" fmla="*/ -5 h 6807"/>
                <a:gd name="connsiteX1" fmla="*/ 4860 w 27423"/>
                <a:gd name="connsiteY1" fmla="*/ -5 h 6807"/>
                <a:gd name="connsiteX2" fmla="*/ 1442 w 27423"/>
                <a:gd name="connsiteY2" fmla="*/ 3385 h 6807"/>
                <a:gd name="connsiteX3" fmla="*/ 4860 w 27423"/>
                <a:gd name="connsiteY3" fmla="*/ 6802 h 6807"/>
                <a:gd name="connsiteX4" fmla="*/ 25448 w 27423"/>
                <a:gd name="connsiteY4" fmla="*/ 6802 h 6807"/>
                <a:gd name="connsiteX5" fmla="*/ 28865 w 27423"/>
                <a:gd name="connsiteY5" fmla="*/ 3385 h 6807"/>
                <a:gd name="connsiteX6" fmla="*/ 25448 w 27423"/>
                <a:gd name="connsiteY6" fmla="*/ -5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23" h="6807">
                  <a:moveTo>
                    <a:pt x="25448" y="-5"/>
                  </a:moveTo>
                  <a:lnTo>
                    <a:pt x="4860" y="-5"/>
                  </a:lnTo>
                  <a:cubicBezTo>
                    <a:pt x="2971" y="-5"/>
                    <a:pt x="1470" y="1509"/>
                    <a:pt x="1442" y="3385"/>
                  </a:cubicBezTo>
                  <a:cubicBezTo>
                    <a:pt x="1442" y="5271"/>
                    <a:pt x="2971" y="6802"/>
                    <a:pt x="4860" y="6802"/>
                  </a:cubicBezTo>
                  <a:lnTo>
                    <a:pt x="25448" y="6802"/>
                  </a:lnTo>
                  <a:cubicBezTo>
                    <a:pt x="27337" y="6802"/>
                    <a:pt x="28865" y="5271"/>
                    <a:pt x="28865" y="3385"/>
                  </a:cubicBezTo>
                  <a:cubicBezTo>
                    <a:pt x="28838" y="1509"/>
                    <a:pt x="27337" y="-5"/>
                    <a:pt x="25448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sp>
        <p:nvSpPr>
          <p:cNvPr id="54" name="צורה חופשית: צורה 53">
            <a:extLst>
              <a:ext uri="{FF2B5EF4-FFF2-40B4-BE49-F238E27FC236}">
                <a16:creationId xmlns:a16="http://schemas.microsoft.com/office/drawing/2014/main" id="{C3FE62DA-E524-4324-9DB2-116B2DA665AC}"/>
              </a:ext>
            </a:extLst>
          </p:cNvPr>
          <p:cNvSpPr/>
          <p:nvPr userDrawn="1"/>
        </p:nvSpPr>
        <p:spPr>
          <a:xfrm>
            <a:off x="11734614" y="3563425"/>
            <a:ext cx="170686" cy="170658"/>
          </a:xfrm>
          <a:custGeom>
            <a:avLst/>
            <a:gdLst>
              <a:gd name="connsiteX0" fmla="*/ 324935 w 323492"/>
              <a:gd name="connsiteY0" fmla="*/ 174564 h 323437"/>
              <a:gd name="connsiteX1" fmla="*/ 323240 w 323492"/>
              <a:gd name="connsiteY1" fmla="*/ 171508 h 323437"/>
              <a:gd name="connsiteX2" fmla="*/ 238387 w 323492"/>
              <a:gd name="connsiteY2" fmla="*/ 120079 h 323437"/>
              <a:gd name="connsiteX3" fmla="*/ 234775 w 323492"/>
              <a:gd name="connsiteY3" fmla="*/ 120079 h 323437"/>
              <a:gd name="connsiteX4" fmla="*/ 232941 w 323492"/>
              <a:gd name="connsiteY4" fmla="*/ 123191 h 323437"/>
              <a:gd name="connsiteX5" fmla="*/ 232941 w 323492"/>
              <a:gd name="connsiteY5" fmla="*/ 167145 h 323437"/>
              <a:gd name="connsiteX6" fmla="*/ 175817 w 323492"/>
              <a:gd name="connsiteY6" fmla="*/ 121412 h 323437"/>
              <a:gd name="connsiteX7" fmla="*/ 175817 w 323492"/>
              <a:gd name="connsiteY7" fmla="*/ 67844 h 323437"/>
              <a:gd name="connsiteX8" fmla="*/ 172260 w 323492"/>
              <a:gd name="connsiteY8" fmla="*/ 64288 h 323437"/>
              <a:gd name="connsiteX9" fmla="*/ 172233 w 323492"/>
              <a:gd name="connsiteY9" fmla="*/ 64288 h 323437"/>
              <a:gd name="connsiteX10" fmla="*/ 150005 w 323492"/>
              <a:gd name="connsiteY10" fmla="*/ 64288 h 323437"/>
              <a:gd name="connsiteX11" fmla="*/ 150005 w 323492"/>
              <a:gd name="connsiteY11" fmla="*/ 45617 h 323437"/>
              <a:gd name="connsiteX12" fmla="*/ 152478 w 323492"/>
              <a:gd name="connsiteY12" fmla="*/ 45284 h 323437"/>
              <a:gd name="connsiteX13" fmla="*/ 176289 w 323492"/>
              <a:gd name="connsiteY13" fmla="*/ 33336 h 323437"/>
              <a:gd name="connsiteX14" fmla="*/ 188625 w 323492"/>
              <a:gd name="connsiteY14" fmla="*/ 3551 h 323437"/>
              <a:gd name="connsiteX15" fmla="*/ 185097 w 323492"/>
              <a:gd name="connsiteY15" fmla="*/ -5 h 323437"/>
              <a:gd name="connsiteX16" fmla="*/ 148977 w 323492"/>
              <a:gd name="connsiteY16" fmla="*/ 20444 h 323437"/>
              <a:gd name="connsiteX17" fmla="*/ 146532 w 323492"/>
              <a:gd name="connsiteY17" fmla="*/ 24501 h 323437"/>
              <a:gd name="connsiteX18" fmla="*/ 144087 w 323492"/>
              <a:gd name="connsiteY18" fmla="*/ 20444 h 323437"/>
              <a:gd name="connsiteX19" fmla="*/ 137752 w 323492"/>
              <a:gd name="connsiteY19" fmla="*/ 12331 h 323437"/>
              <a:gd name="connsiteX20" fmla="*/ 107940 w 323492"/>
              <a:gd name="connsiteY20" fmla="*/ -5 h 323437"/>
              <a:gd name="connsiteX21" fmla="*/ 104383 w 323492"/>
              <a:gd name="connsiteY21" fmla="*/ 3579 h 323437"/>
              <a:gd name="connsiteX22" fmla="*/ 140503 w 323492"/>
              <a:gd name="connsiteY22" fmla="*/ 45256 h 323437"/>
              <a:gd name="connsiteX23" fmla="*/ 142948 w 323492"/>
              <a:gd name="connsiteY23" fmla="*/ 45589 h 323437"/>
              <a:gd name="connsiteX24" fmla="*/ 142948 w 323492"/>
              <a:gd name="connsiteY24" fmla="*/ 64260 h 323437"/>
              <a:gd name="connsiteX25" fmla="*/ 120720 w 323492"/>
              <a:gd name="connsiteY25" fmla="*/ 64260 h 323437"/>
              <a:gd name="connsiteX26" fmla="*/ 117164 w 323492"/>
              <a:gd name="connsiteY26" fmla="*/ 67817 h 323437"/>
              <a:gd name="connsiteX27" fmla="*/ 117164 w 323492"/>
              <a:gd name="connsiteY27" fmla="*/ 170980 h 323437"/>
              <a:gd name="connsiteX28" fmla="*/ 72876 w 323492"/>
              <a:gd name="connsiteY28" fmla="*/ 170980 h 323437"/>
              <a:gd name="connsiteX29" fmla="*/ 72876 w 323492"/>
              <a:gd name="connsiteY29" fmla="*/ 67844 h 323437"/>
              <a:gd name="connsiteX30" fmla="*/ 69319 w 323492"/>
              <a:gd name="connsiteY30" fmla="*/ 64288 h 323437"/>
              <a:gd name="connsiteX31" fmla="*/ 69292 w 323492"/>
              <a:gd name="connsiteY31" fmla="*/ 64288 h 323437"/>
              <a:gd name="connsiteX32" fmla="*/ 47064 w 323492"/>
              <a:gd name="connsiteY32" fmla="*/ 64288 h 323437"/>
              <a:gd name="connsiteX33" fmla="*/ 47064 w 323492"/>
              <a:gd name="connsiteY33" fmla="*/ 45617 h 323437"/>
              <a:gd name="connsiteX34" fmla="*/ 49537 w 323492"/>
              <a:gd name="connsiteY34" fmla="*/ 45284 h 323437"/>
              <a:gd name="connsiteX35" fmla="*/ 73487 w 323492"/>
              <a:gd name="connsiteY35" fmla="*/ 33336 h 323437"/>
              <a:gd name="connsiteX36" fmla="*/ 85851 w 323492"/>
              <a:gd name="connsiteY36" fmla="*/ 3551 h 323437"/>
              <a:gd name="connsiteX37" fmla="*/ 82239 w 323492"/>
              <a:gd name="connsiteY37" fmla="*/ -5 h 323437"/>
              <a:gd name="connsiteX38" fmla="*/ 82239 w 323492"/>
              <a:gd name="connsiteY38" fmla="*/ -5 h 323437"/>
              <a:gd name="connsiteX39" fmla="*/ 46120 w 323492"/>
              <a:gd name="connsiteY39" fmla="*/ 20444 h 323437"/>
              <a:gd name="connsiteX40" fmla="*/ 43675 w 323492"/>
              <a:gd name="connsiteY40" fmla="*/ 24501 h 323437"/>
              <a:gd name="connsiteX41" fmla="*/ 41230 w 323492"/>
              <a:gd name="connsiteY41" fmla="*/ 20444 h 323437"/>
              <a:gd name="connsiteX42" fmla="*/ 34895 w 323492"/>
              <a:gd name="connsiteY42" fmla="*/ 12331 h 323437"/>
              <a:gd name="connsiteX43" fmla="*/ 5110 w 323492"/>
              <a:gd name="connsiteY43" fmla="*/ -5 h 323437"/>
              <a:gd name="connsiteX44" fmla="*/ 1526 w 323492"/>
              <a:gd name="connsiteY44" fmla="*/ 3579 h 323437"/>
              <a:gd name="connsiteX45" fmla="*/ 37645 w 323492"/>
              <a:gd name="connsiteY45" fmla="*/ 45256 h 323437"/>
              <a:gd name="connsiteX46" fmla="*/ 40090 w 323492"/>
              <a:gd name="connsiteY46" fmla="*/ 45589 h 323437"/>
              <a:gd name="connsiteX47" fmla="*/ 40090 w 323492"/>
              <a:gd name="connsiteY47" fmla="*/ 64260 h 323437"/>
              <a:gd name="connsiteX48" fmla="*/ 17863 w 323492"/>
              <a:gd name="connsiteY48" fmla="*/ 64260 h 323437"/>
              <a:gd name="connsiteX49" fmla="*/ 14306 w 323492"/>
              <a:gd name="connsiteY49" fmla="*/ 67817 h 323437"/>
              <a:gd name="connsiteX50" fmla="*/ 14306 w 323492"/>
              <a:gd name="connsiteY50" fmla="*/ 170980 h 323437"/>
              <a:gd name="connsiteX51" fmla="*/ 5027 w 323492"/>
              <a:gd name="connsiteY51" fmla="*/ 170980 h 323437"/>
              <a:gd name="connsiteX52" fmla="*/ 1442 w 323492"/>
              <a:gd name="connsiteY52" fmla="*/ 174564 h 323437"/>
              <a:gd name="connsiteX53" fmla="*/ 1442 w 323492"/>
              <a:gd name="connsiteY53" fmla="*/ 319848 h 323437"/>
              <a:gd name="connsiteX54" fmla="*/ 5027 w 323492"/>
              <a:gd name="connsiteY54" fmla="*/ 323432 h 323437"/>
              <a:gd name="connsiteX55" fmla="*/ 321295 w 323492"/>
              <a:gd name="connsiteY55" fmla="*/ 323432 h 323437"/>
              <a:gd name="connsiteX56" fmla="*/ 324851 w 323492"/>
              <a:gd name="connsiteY56" fmla="*/ 319876 h 323437"/>
              <a:gd name="connsiteX57" fmla="*/ 324851 w 323492"/>
              <a:gd name="connsiteY57" fmla="*/ 319848 h 323437"/>
              <a:gd name="connsiteX58" fmla="*/ 151005 w 323492"/>
              <a:gd name="connsiteY58" fmla="*/ 34253 h 323437"/>
              <a:gd name="connsiteX59" fmla="*/ 177206 w 323492"/>
              <a:gd name="connsiteY59" fmla="*/ 8025 h 323437"/>
              <a:gd name="connsiteX60" fmla="*/ 181652 w 323492"/>
              <a:gd name="connsiteY60" fmla="*/ 6997 h 323437"/>
              <a:gd name="connsiteX61" fmla="*/ 180624 w 323492"/>
              <a:gd name="connsiteY61" fmla="*/ 11470 h 323437"/>
              <a:gd name="connsiteX62" fmla="*/ 171288 w 323492"/>
              <a:gd name="connsiteY62" fmla="*/ 28307 h 323437"/>
              <a:gd name="connsiteX63" fmla="*/ 154423 w 323492"/>
              <a:gd name="connsiteY63" fmla="*/ 37671 h 323437"/>
              <a:gd name="connsiteX64" fmla="*/ 149977 w 323492"/>
              <a:gd name="connsiteY64" fmla="*/ 38699 h 323437"/>
              <a:gd name="connsiteX65" fmla="*/ 138641 w 323492"/>
              <a:gd name="connsiteY65" fmla="*/ 37671 h 323437"/>
              <a:gd name="connsiteX66" fmla="*/ 112385 w 323492"/>
              <a:gd name="connsiteY66" fmla="*/ 11442 h 323437"/>
              <a:gd name="connsiteX67" fmla="*/ 111357 w 323492"/>
              <a:gd name="connsiteY67" fmla="*/ 6997 h 323437"/>
              <a:gd name="connsiteX68" fmla="*/ 115803 w 323492"/>
              <a:gd name="connsiteY68" fmla="*/ 8025 h 323437"/>
              <a:gd name="connsiteX69" fmla="*/ 132668 w 323492"/>
              <a:gd name="connsiteY69" fmla="*/ 17388 h 323437"/>
              <a:gd name="connsiteX70" fmla="*/ 142031 w 323492"/>
              <a:gd name="connsiteY70" fmla="*/ 34253 h 323437"/>
              <a:gd name="connsiteX71" fmla="*/ 143059 w 323492"/>
              <a:gd name="connsiteY71" fmla="*/ 38699 h 323437"/>
              <a:gd name="connsiteX72" fmla="*/ 124388 w 323492"/>
              <a:gd name="connsiteY72" fmla="*/ 71429 h 323437"/>
              <a:gd name="connsiteX73" fmla="*/ 168676 w 323492"/>
              <a:gd name="connsiteY73" fmla="*/ 71429 h 323437"/>
              <a:gd name="connsiteX74" fmla="*/ 168676 w 323492"/>
              <a:gd name="connsiteY74" fmla="*/ 89988 h 323437"/>
              <a:gd name="connsiteX75" fmla="*/ 124388 w 323492"/>
              <a:gd name="connsiteY75" fmla="*/ 89988 h 323437"/>
              <a:gd name="connsiteX76" fmla="*/ 124388 w 323492"/>
              <a:gd name="connsiteY76" fmla="*/ 97129 h 323437"/>
              <a:gd name="connsiteX77" fmla="*/ 168676 w 323492"/>
              <a:gd name="connsiteY77" fmla="*/ 97129 h 323437"/>
              <a:gd name="connsiteX78" fmla="*/ 168676 w 323492"/>
              <a:gd name="connsiteY78" fmla="*/ 170980 h 323437"/>
              <a:gd name="connsiteX79" fmla="*/ 124388 w 323492"/>
              <a:gd name="connsiteY79" fmla="*/ 170980 h 323437"/>
              <a:gd name="connsiteX80" fmla="*/ 48148 w 323492"/>
              <a:gd name="connsiteY80" fmla="*/ 34253 h 323437"/>
              <a:gd name="connsiteX81" fmla="*/ 74349 w 323492"/>
              <a:gd name="connsiteY81" fmla="*/ 8025 h 323437"/>
              <a:gd name="connsiteX82" fmla="*/ 78794 w 323492"/>
              <a:gd name="connsiteY82" fmla="*/ 6997 h 323437"/>
              <a:gd name="connsiteX83" fmla="*/ 77766 w 323492"/>
              <a:gd name="connsiteY83" fmla="*/ 11470 h 323437"/>
              <a:gd name="connsiteX84" fmla="*/ 68431 w 323492"/>
              <a:gd name="connsiteY84" fmla="*/ 28307 h 323437"/>
              <a:gd name="connsiteX85" fmla="*/ 51565 w 323492"/>
              <a:gd name="connsiteY85" fmla="*/ 37671 h 323437"/>
              <a:gd name="connsiteX86" fmla="*/ 47120 w 323492"/>
              <a:gd name="connsiteY86" fmla="*/ 38699 h 323437"/>
              <a:gd name="connsiteX87" fmla="*/ 35784 w 323492"/>
              <a:gd name="connsiteY87" fmla="*/ 37671 h 323437"/>
              <a:gd name="connsiteX88" fmla="*/ 9583 w 323492"/>
              <a:gd name="connsiteY88" fmla="*/ 11470 h 323437"/>
              <a:gd name="connsiteX89" fmla="*/ 8555 w 323492"/>
              <a:gd name="connsiteY89" fmla="*/ 6997 h 323437"/>
              <a:gd name="connsiteX90" fmla="*/ 13001 w 323492"/>
              <a:gd name="connsiteY90" fmla="*/ 8025 h 323437"/>
              <a:gd name="connsiteX91" fmla="*/ 29866 w 323492"/>
              <a:gd name="connsiteY91" fmla="*/ 17388 h 323437"/>
              <a:gd name="connsiteX92" fmla="*/ 39229 w 323492"/>
              <a:gd name="connsiteY92" fmla="*/ 34253 h 323437"/>
              <a:gd name="connsiteX93" fmla="*/ 40257 w 323492"/>
              <a:gd name="connsiteY93" fmla="*/ 38699 h 323437"/>
              <a:gd name="connsiteX94" fmla="*/ 21531 w 323492"/>
              <a:gd name="connsiteY94" fmla="*/ 71429 h 323437"/>
              <a:gd name="connsiteX95" fmla="*/ 65819 w 323492"/>
              <a:gd name="connsiteY95" fmla="*/ 71429 h 323437"/>
              <a:gd name="connsiteX96" fmla="*/ 65819 w 323492"/>
              <a:gd name="connsiteY96" fmla="*/ 89988 h 323437"/>
              <a:gd name="connsiteX97" fmla="*/ 21531 w 323492"/>
              <a:gd name="connsiteY97" fmla="*/ 89988 h 323437"/>
              <a:gd name="connsiteX98" fmla="*/ 21531 w 323492"/>
              <a:gd name="connsiteY98" fmla="*/ 97129 h 323437"/>
              <a:gd name="connsiteX99" fmla="*/ 65819 w 323492"/>
              <a:gd name="connsiteY99" fmla="*/ 97129 h 323437"/>
              <a:gd name="connsiteX100" fmla="*/ 65819 w 323492"/>
              <a:gd name="connsiteY100" fmla="*/ 170980 h 323437"/>
              <a:gd name="connsiteX101" fmla="*/ 21531 w 323492"/>
              <a:gd name="connsiteY101" fmla="*/ 170980 h 323437"/>
              <a:gd name="connsiteX102" fmla="*/ 40090 w 323492"/>
              <a:gd name="connsiteY102" fmla="*/ 316264 h 323437"/>
              <a:gd name="connsiteX103" fmla="*/ 8667 w 323492"/>
              <a:gd name="connsiteY103" fmla="*/ 316264 h 323437"/>
              <a:gd name="connsiteX104" fmla="*/ 8667 w 323492"/>
              <a:gd name="connsiteY104" fmla="*/ 272003 h 323437"/>
              <a:gd name="connsiteX105" fmla="*/ 40146 w 323492"/>
              <a:gd name="connsiteY105" fmla="*/ 272003 h 323437"/>
              <a:gd name="connsiteX106" fmla="*/ 91519 w 323492"/>
              <a:gd name="connsiteY106" fmla="*/ 316264 h 323437"/>
              <a:gd name="connsiteX107" fmla="*/ 47231 w 323492"/>
              <a:gd name="connsiteY107" fmla="*/ 316264 h 323437"/>
              <a:gd name="connsiteX108" fmla="*/ 47231 w 323492"/>
              <a:gd name="connsiteY108" fmla="*/ 220575 h 323437"/>
              <a:gd name="connsiteX109" fmla="*/ 91519 w 323492"/>
              <a:gd name="connsiteY109" fmla="*/ 220575 h 323437"/>
              <a:gd name="connsiteX110" fmla="*/ 317795 w 323492"/>
              <a:gd name="connsiteY110" fmla="*/ 316264 h 323437"/>
              <a:gd name="connsiteX111" fmla="*/ 98660 w 323492"/>
              <a:gd name="connsiteY111" fmla="*/ 316264 h 323437"/>
              <a:gd name="connsiteX112" fmla="*/ 98660 w 323492"/>
              <a:gd name="connsiteY112" fmla="*/ 272003 h 323437"/>
              <a:gd name="connsiteX113" fmla="*/ 317795 w 323492"/>
              <a:gd name="connsiteY113" fmla="*/ 272003 h 323437"/>
              <a:gd name="connsiteX114" fmla="*/ 137197 w 323492"/>
              <a:gd name="connsiteY114" fmla="*/ 264835 h 323437"/>
              <a:gd name="connsiteX115" fmla="*/ 137197 w 323492"/>
              <a:gd name="connsiteY115" fmla="*/ 220575 h 323437"/>
              <a:gd name="connsiteX116" fmla="*/ 181457 w 323492"/>
              <a:gd name="connsiteY116" fmla="*/ 220575 h 323437"/>
              <a:gd name="connsiteX117" fmla="*/ 181457 w 323492"/>
              <a:gd name="connsiteY117" fmla="*/ 264835 h 323437"/>
              <a:gd name="connsiteX118" fmla="*/ 227190 w 323492"/>
              <a:gd name="connsiteY118" fmla="*/ 264835 h 323437"/>
              <a:gd name="connsiteX119" fmla="*/ 227190 w 323492"/>
              <a:gd name="connsiteY119" fmla="*/ 220575 h 323437"/>
              <a:gd name="connsiteX120" fmla="*/ 271478 w 323492"/>
              <a:gd name="connsiteY120" fmla="*/ 220575 h 323437"/>
              <a:gd name="connsiteX121" fmla="*/ 271478 w 323492"/>
              <a:gd name="connsiteY121" fmla="*/ 264835 h 323437"/>
              <a:gd name="connsiteX122" fmla="*/ 317739 w 323492"/>
              <a:gd name="connsiteY122" fmla="*/ 264835 h 323437"/>
              <a:gd name="connsiteX123" fmla="*/ 278618 w 323492"/>
              <a:gd name="connsiteY123" fmla="*/ 264835 h 323437"/>
              <a:gd name="connsiteX124" fmla="*/ 278618 w 323492"/>
              <a:gd name="connsiteY124" fmla="*/ 216990 h 323437"/>
              <a:gd name="connsiteX125" fmla="*/ 275034 w 323492"/>
              <a:gd name="connsiteY125" fmla="*/ 213406 h 323437"/>
              <a:gd name="connsiteX126" fmla="*/ 223606 w 323492"/>
              <a:gd name="connsiteY126" fmla="*/ 213406 h 323437"/>
              <a:gd name="connsiteX127" fmla="*/ 220049 w 323492"/>
              <a:gd name="connsiteY127" fmla="*/ 216963 h 323437"/>
              <a:gd name="connsiteX128" fmla="*/ 220049 w 323492"/>
              <a:gd name="connsiteY128" fmla="*/ 216990 h 323437"/>
              <a:gd name="connsiteX129" fmla="*/ 220049 w 323492"/>
              <a:gd name="connsiteY129" fmla="*/ 264835 h 323437"/>
              <a:gd name="connsiteX130" fmla="*/ 188598 w 323492"/>
              <a:gd name="connsiteY130" fmla="*/ 264835 h 323437"/>
              <a:gd name="connsiteX131" fmla="*/ 188598 w 323492"/>
              <a:gd name="connsiteY131" fmla="*/ 216990 h 323437"/>
              <a:gd name="connsiteX132" fmla="*/ 185069 w 323492"/>
              <a:gd name="connsiteY132" fmla="*/ 213406 h 323437"/>
              <a:gd name="connsiteX133" fmla="*/ 185041 w 323492"/>
              <a:gd name="connsiteY133" fmla="*/ 213406 h 323437"/>
              <a:gd name="connsiteX134" fmla="*/ 133612 w 323492"/>
              <a:gd name="connsiteY134" fmla="*/ 213406 h 323437"/>
              <a:gd name="connsiteX135" fmla="*/ 130028 w 323492"/>
              <a:gd name="connsiteY135" fmla="*/ 216990 h 323437"/>
              <a:gd name="connsiteX136" fmla="*/ 130028 w 323492"/>
              <a:gd name="connsiteY136" fmla="*/ 264835 h 323437"/>
              <a:gd name="connsiteX137" fmla="*/ 98604 w 323492"/>
              <a:gd name="connsiteY137" fmla="*/ 264835 h 323437"/>
              <a:gd name="connsiteX138" fmla="*/ 98604 w 323492"/>
              <a:gd name="connsiteY138" fmla="*/ 216990 h 323437"/>
              <a:gd name="connsiteX139" fmla="*/ 95076 w 323492"/>
              <a:gd name="connsiteY139" fmla="*/ 213406 h 323437"/>
              <a:gd name="connsiteX140" fmla="*/ 95048 w 323492"/>
              <a:gd name="connsiteY140" fmla="*/ 213406 h 323437"/>
              <a:gd name="connsiteX141" fmla="*/ 43619 w 323492"/>
              <a:gd name="connsiteY141" fmla="*/ 213406 h 323437"/>
              <a:gd name="connsiteX142" fmla="*/ 40146 w 323492"/>
              <a:gd name="connsiteY142" fmla="*/ 216990 h 323437"/>
              <a:gd name="connsiteX143" fmla="*/ 40146 w 323492"/>
              <a:gd name="connsiteY143" fmla="*/ 264835 h 323437"/>
              <a:gd name="connsiteX144" fmla="*/ 8722 w 323492"/>
              <a:gd name="connsiteY144" fmla="*/ 264835 h 323437"/>
              <a:gd name="connsiteX145" fmla="*/ 8722 w 323492"/>
              <a:gd name="connsiteY145" fmla="*/ 178148 h 323437"/>
              <a:gd name="connsiteX146" fmla="*/ 172288 w 323492"/>
              <a:gd name="connsiteY146" fmla="*/ 178148 h 323437"/>
              <a:gd name="connsiteX147" fmla="*/ 175872 w 323492"/>
              <a:gd name="connsiteY147" fmla="*/ 174564 h 323437"/>
              <a:gd name="connsiteX148" fmla="*/ 175872 w 323492"/>
              <a:gd name="connsiteY148" fmla="*/ 130581 h 323437"/>
              <a:gd name="connsiteX149" fmla="*/ 234358 w 323492"/>
              <a:gd name="connsiteY149" fmla="*/ 177370 h 323437"/>
              <a:gd name="connsiteX150" fmla="*/ 238137 w 323492"/>
              <a:gd name="connsiteY150" fmla="*/ 177815 h 323437"/>
              <a:gd name="connsiteX151" fmla="*/ 240137 w 323492"/>
              <a:gd name="connsiteY151" fmla="*/ 174592 h 323437"/>
              <a:gd name="connsiteX152" fmla="*/ 240137 w 323492"/>
              <a:gd name="connsiteY152" fmla="*/ 129470 h 323437"/>
              <a:gd name="connsiteX153" fmla="*/ 317933 w 323492"/>
              <a:gd name="connsiteY153" fmla="*/ 176564 h 32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323492" h="323437">
                <a:moveTo>
                  <a:pt x="324935" y="174564"/>
                </a:moveTo>
                <a:cubicBezTo>
                  <a:pt x="324935" y="173319"/>
                  <a:pt x="324296" y="172159"/>
                  <a:pt x="323240" y="171508"/>
                </a:cubicBezTo>
                <a:lnTo>
                  <a:pt x="238387" y="120079"/>
                </a:lnTo>
                <a:cubicBezTo>
                  <a:pt x="237275" y="119428"/>
                  <a:pt x="235886" y="119428"/>
                  <a:pt x="234775" y="120079"/>
                </a:cubicBezTo>
                <a:cubicBezTo>
                  <a:pt x="233636" y="120710"/>
                  <a:pt x="232941" y="121899"/>
                  <a:pt x="232941" y="123191"/>
                </a:cubicBezTo>
                <a:lnTo>
                  <a:pt x="232941" y="167145"/>
                </a:lnTo>
                <a:lnTo>
                  <a:pt x="175817" y="121412"/>
                </a:lnTo>
                <a:lnTo>
                  <a:pt x="175817" y="67844"/>
                </a:lnTo>
                <a:cubicBezTo>
                  <a:pt x="175817" y="65880"/>
                  <a:pt x="174233" y="64288"/>
                  <a:pt x="172260" y="64288"/>
                </a:cubicBezTo>
                <a:cubicBezTo>
                  <a:pt x="172260" y="64288"/>
                  <a:pt x="172233" y="64288"/>
                  <a:pt x="172233" y="64288"/>
                </a:cubicBezTo>
                <a:lnTo>
                  <a:pt x="150005" y="64288"/>
                </a:lnTo>
                <a:lnTo>
                  <a:pt x="150005" y="45617"/>
                </a:lnTo>
                <a:lnTo>
                  <a:pt x="152478" y="45284"/>
                </a:lnTo>
                <a:cubicBezTo>
                  <a:pt x="161508" y="44013"/>
                  <a:pt x="169871" y="39816"/>
                  <a:pt x="176289" y="33336"/>
                </a:cubicBezTo>
                <a:cubicBezTo>
                  <a:pt x="184235" y="25465"/>
                  <a:pt x="188681" y="14733"/>
                  <a:pt x="188625" y="3551"/>
                </a:cubicBezTo>
                <a:cubicBezTo>
                  <a:pt x="188625" y="1598"/>
                  <a:pt x="187042" y="10"/>
                  <a:pt x="185097" y="-5"/>
                </a:cubicBezTo>
                <a:cubicBezTo>
                  <a:pt x="170315" y="60"/>
                  <a:pt x="156646" y="7806"/>
                  <a:pt x="148977" y="20444"/>
                </a:cubicBezTo>
                <a:lnTo>
                  <a:pt x="146532" y="24501"/>
                </a:lnTo>
                <a:lnTo>
                  <a:pt x="144087" y="20444"/>
                </a:lnTo>
                <a:cubicBezTo>
                  <a:pt x="142309" y="17487"/>
                  <a:pt x="140197" y="14762"/>
                  <a:pt x="137752" y="12331"/>
                </a:cubicBezTo>
                <a:cubicBezTo>
                  <a:pt x="129862" y="4412"/>
                  <a:pt x="119137" y="-28"/>
                  <a:pt x="107940" y="-5"/>
                </a:cubicBezTo>
                <a:cubicBezTo>
                  <a:pt x="105967" y="10"/>
                  <a:pt x="104383" y="1611"/>
                  <a:pt x="104383" y="3579"/>
                </a:cubicBezTo>
                <a:cubicBezTo>
                  <a:pt x="104494" y="24483"/>
                  <a:pt x="119831" y="42184"/>
                  <a:pt x="140503" y="45256"/>
                </a:cubicBezTo>
                <a:lnTo>
                  <a:pt x="142948" y="45589"/>
                </a:lnTo>
                <a:lnTo>
                  <a:pt x="142948" y="64260"/>
                </a:lnTo>
                <a:lnTo>
                  <a:pt x="120720" y="64260"/>
                </a:lnTo>
                <a:cubicBezTo>
                  <a:pt x="118748" y="64260"/>
                  <a:pt x="117164" y="65853"/>
                  <a:pt x="117164" y="67817"/>
                </a:cubicBezTo>
                <a:lnTo>
                  <a:pt x="117164" y="170980"/>
                </a:lnTo>
                <a:lnTo>
                  <a:pt x="72876" y="170980"/>
                </a:lnTo>
                <a:lnTo>
                  <a:pt x="72876" y="67844"/>
                </a:lnTo>
                <a:cubicBezTo>
                  <a:pt x="72876" y="65880"/>
                  <a:pt x="71292" y="64288"/>
                  <a:pt x="69319" y="64288"/>
                </a:cubicBezTo>
                <a:cubicBezTo>
                  <a:pt x="69319" y="64288"/>
                  <a:pt x="69292" y="64288"/>
                  <a:pt x="69292" y="64288"/>
                </a:cubicBezTo>
                <a:lnTo>
                  <a:pt x="47064" y="64288"/>
                </a:lnTo>
                <a:lnTo>
                  <a:pt x="47064" y="45617"/>
                </a:lnTo>
                <a:lnTo>
                  <a:pt x="49537" y="45284"/>
                </a:lnTo>
                <a:cubicBezTo>
                  <a:pt x="58623" y="44043"/>
                  <a:pt x="67041" y="39844"/>
                  <a:pt x="73487" y="33336"/>
                </a:cubicBezTo>
                <a:cubicBezTo>
                  <a:pt x="81433" y="25457"/>
                  <a:pt x="85879" y="14732"/>
                  <a:pt x="85851" y="3551"/>
                </a:cubicBezTo>
                <a:cubicBezTo>
                  <a:pt x="85823" y="1572"/>
                  <a:pt x="84212" y="-20"/>
                  <a:pt x="82239" y="-5"/>
                </a:cubicBezTo>
                <a:cubicBezTo>
                  <a:pt x="82239" y="-5"/>
                  <a:pt x="82239" y="-5"/>
                  <a:pt x="82239" y="-5"/>
                </a:cubicBezTo>
                <a:cubicBezTo>
                  <a:pt x="67458" y="60"/>
                  <a:pt x="53788" y="7806"/>
                  <a:pt x="46120" y="20444"/>
                </a:cubicBezTo>
                <a:lnTo>
                  <a:pt x="43675" y="24501"/>
                </a:lnTo>
                <a:lnTo>
                  <a:pt x="41230" y="20444"/>
                </a:lnTo>
                <a:cubicBezTo>
                  <a:pt x="39451" y="17487"/>
                  <a:pt x="37340" y="14762"/>
                  <a:pt x="34895" y="12331"/>
                </a:cubicBezTo>
                <a:cubicBezTo>
                  <a:pt x="27004" y="4414"/>
                  <a:pt x="16279" y="-27"/>
                  <a:pt x="5110" y="-5"/>
                </a:cubicBezTo>
                <a:cubicBezTo>
                  <a:pt x="3137" y="-5"/>
                  <a:pt x="1526" y="1600"/>
                  <a:pt x="1526" y="3579"/>
                </a:cubicBezTo>
                <a:cubicBezTo>
                  <a:pt x="1637" y="24483"/>
                  <a:pt x="16974" y="42184"/>
                  <a:pt x="37645" y="45256"/>
                </a:cubicBezTo>
                <a:lnTo>
                  <a:pt x="40090" y="45589"/>
                </a:lnTo>
                <a:lnTo>
                  <a:pt x="40090" y="64260"/>
                </a:lnTo>
                <a:lnTo>
                  <a:pt x="17863" y="64260"/>
                </a:lnTo>
                <a:cubicBezTo>
                  <a:pt x="15890" y="64260"/>
                  <a:pt x="14306" y="65853"/>
                  <a:pt x="14306" y="67817"/>
                </a:cubicBezTo>
                <a:lnTo>
                  <a:pt x="14306" y="170980"/>
                </a:lnTo>
                <a:lnTo>
                  <a:pt x="5027" y="170980"/>
                </a:lnTo>
                <a:cubicBezTo>
                  <a:pt x="3054" y="170980"/>
                  <a:pt x="1442" y="172584"/>
                  <a:pt x="1442" y="174564"/>
                </a:cubicBezTo>
                <a:lnTo>
                  <a:pt x="1442" y="319848"/>
                </a:lnTo>
                <a:cubicBezTo>
                  <a:pt x="1442" y="321826"/>
                  <a:pt x="3054" y="323432"/>
                  <a:pt x="5027" y="323432"/>
                </a:cubicBezTo>
                <a:lnTo>
                  <a:pt x="321295" y="323432"/>
                </a:lnTo>
                <a:cubicBezTo>
                  <a:pt x="323268" y="323432"/>
                  <a:pt x="324851" y="321840"/>
                  <a:pt x="324851" y="319876"/>
                </a:cubicBezTo>
                <a:cubicBezTo>
                  <a:pt x="324851" y="319867"/>
                  <a:pt x="324851" y="319856"/>
                  <a:pt x="324851" y="319848"/>
                </a:cubicBezTo>
                <a:close/>
                <a:moveTo>
                  <a:pt x="151005" y="34253"/>
                </a:moveTo>
                <a:cubicBezTo>
                  <a:pt x="154062" y="21244"/>
                  <a:pt x="164203" y="11082"/>
                  <a:pt x="177206" y="8025"/>
                </a:cubicBezTo>
                <a:lnTo>
                  <a:pt x="181652" y="6997"/>
                </a:lnTo>
                <a:lnTo>
                  <a:pt x="180624" y="11470"/>
                </a:lnTo>
                <a:cubicBezTo>
                  <a:pt x="179151" y="17848"/>
                  <a:pt x="175928" y="23683"/>
                  <a:pt x="171288" y="28307"/>
                </a:cubicBezTo>
                <a:cubicBezTo>
                  <a:pt x="166676" y="32957"/>
                  <a:pt x="160813" y="36203"/>
                  <a:pt x="154423" y="37671"/>
                </a:cubicBezTo>
                <a:lnTo>
                  <a:pt x="149977" y="38699"/>
                </a:lnTo>
                <a:close/>
                <a:moveTo>
                  <a:pt x="138641" y="37671"/>
                </a:moveTo>
                <a:cubicBezTo>
                  <a:pt x="125610" y="34620"/>
                  <a:pt x="115441" y="24460"/>
                  <a:pt x="112385" y="11442"/>
                </a:cubicBezTo>
                <a:lnTo>
                  <a:pt x="111357" y="6997"/>
                </a:lnTo>
                <a:lnTo>
                  <a:pt x="115803" y="8025"/>
                </a:lnTo>
                <a:cubicBezTo>
                  <a:pt x="122193" y="9496"/>
                  <a:pt x="128028" y="12742"/>
                  <a:pt x="132668" y="17388"/>
                </a:cubicBezTo>
                <a:cubicBezTo>
                  <a:pt x="137308" y="22014"/>
                  <a:pt x="140558" y="27861"/>
                  <a:pt x="142031" y="34253"/>
                </a:cubicBezTo>
                <a:lnTo>
                  <a:pt x="143059" y="38699"/>
                </a:lnTo>
                <a:close/>
                <a:moveTo>
                  <a:pt x="124388" y="71429"/>
                </a:moveTo>
                <a:lnTo>
                  <a:pt x="168676" y="71429"/>
                </a:lnTo>
                <a:lnTo>
                  <a:pt x="168676" y="89988"/>
                </a:lnTo>
                <a:lnTo>
                  <a:pt x="124388" y="89988"/>
                </a:lnTo>
                <a:close/>
                <a:moveTo>
                  <a:pt x="124388" y="97129"/>
                </a:moveTo>
                <a:lnTo>
                  <a:pt x="168676" y="97129"/>
                </a:lnTo>
                <a:lnTo>
                  <a:pt x="168676" y="170980"/>
                </a:lnTo>
                <a:lnTo>
                  <a:pt x="124388" y="170980"/>
                </a:lnTo>
                <a:close/>
                <a:moveTo>
                  <a:pt x="48148" y="34253"/>
                </a:moveTo>
                <a:cubicBezTo>
                  <a:pt x="51204" y="21244"/>
                  <a:pt x="61345" y="11082"/>
                  <a:pt x="74349" y="8025"/>
                </a:cubicBezTo>
                <a:lnTo>
                  <a:pt x="78794" y="6997"/>
                </a:lnTo>
                <a:lnTo>
                  <a:pt x="77766" y="11470"/>
                </a:lnTo>
                <a:cubicBezTo>
                  <a:pt x="76293" y="17848"/>
                  <a:pt x="73070" y="23683"/>
                  <a:pt x="68431" y="28307"/>
                </a:cubicBezTo>
                <a:cubicBezTo>
                  <a:pt x="63818" y="32957"/>
                  <a:pt x="57956" y="36203"/>
                  <a:pt x="51565" y="37671"/>
                </a:cubicBezTo>
                <a:lnTo>
                  <a:pt x="47120" y="38699"/>
                </a:lnTo>
                <a:close/>
                <a:moveTo>
                  <a:pt x="35784" y="37671"/>
                </a:moveTo>
                <a:cubicBezTo>
                  <a:pt x="22809" y="34600"/>
                  <a:pt x="12667" y="24459"/>
                  <a:pt x="9583" y="11470"/>
                </a:cubicBezTo>
                <a:lnTo>
                  <a:pt x="8555" y="6997"/>
                </a:lnTo>
                <a:lnTo>
                  <a:pt x="13001" y="8025"/>
                </a:lnTo>
                <a:cubicBezTo>
                  <a:pt x="19391" y="9496"/>
                  <a:pt x="25226" y="12742"/>
                  <a:pt x="29866" y="17388"/>
                </a:cubicBezTo>
                <a:cubicBezTo>
                  <a:pt x="34506" y="22014"/>
                  <a:pt x="37757" y="27861"/>
                  <a:pt x="39229" y="34253"/>
                </a:cubicBezTo>
                <a:lnTo>
                  <a:pt x="40257" y="38699"/>
                </a:lnTo>
                <a:close/>
                <a:moveTo>
                  <a:pt x="21531" y="71429"/>
                </a:moveTo>
                <a:lnTo>
                  <a:pt x="65819" y="71429"/>
                </a:lnTo>
                <a:lnTo>
                  <a:pt x="65819" y="89988"/>
                </a:lnTo>
                <a:lnTo>
                  <a:pt x="21531" y="89988"/>
                </a:lnTo>
                <a:close/>
                <a:moveTo>
                  <a:pt x="21531" y="97129"/>
                </a:moveTo>
                <a:lnTo>
                  <a:pt x="65819" y="97129"/>
                </a:lnTo>
                <a:lnTo>
                  <a:pt x="65819" y="170980"/>
                </a:lnTo>
                <a:lnTo>
                  <a:pt x="21531" y="170980"/>
                </a:lnTo>
                <a:close/>
                <a:moveTo>
                  <a:pt x="40090" y="316264"/>
                </a:moveTo>
                <a:lnTo>
                  <a:pt x="8667" y="316264"/>
                </a:lnTo>
                <a:lnTo>
                  <a:pt x="8667" y="272003"/>
                </a:lnTo>
                <a:lnTo>
                  <a:pt x="40146" y="272003"/>
                </a:lnTo>
                <a:close/>
                <a:moveTo>
                  <a:pt x="91519" y="316264"/>
                </a:moveTo>
                <a:lnTo>
                  <a:pt x="47231" y="316264"/>
                </a:lnTo>
                <a:lnTo>
                  <a:pt x="47231" y="220575"/>
                </a:lnTo>
                <a:lnTo>
                  <a:pt x="91519" y="220575"/>
                </a:lnTo>
                <a:close/>
                <a:moveTo>
                  <a:pt x="317795" y="316264"/>
                </a:moveTo>
                <a:lnTo>
                  <a:pt x="98660" y="316264"/>
                </a:lnTo>
                <a:lnTo>
                  <a:pt x="98660" y="272003"/>
                </a:lnTo>
                <a:lnTo>
                  <a:pt x="317795" y="272003"/>
                </a:lnTo>
                <a:close/>
                <a:moveTo>
                  <a:pt x="137197" y="264835"/>
                </a:moveTo>
                <a:lnTo>
                  <a:pt x="137197" y="220575"/>
                </a:lnTo>
                <a:lnTo>
                  <a:pt x="181457" y="220575"/>
                </a:lnTo>
                <a:lnTo>
                  <a:pt x="181457" y="264835"/>
                </a:lnTo>
                <a:close/>
                <a:moveTo>
                  <a:pt x="227190" y="264835"/>
                </a:moveTo>
                <a:lnTo>
                  <a:pt x="227190" y="220575"/>
                </a:lnTo>
                <a:lnTo>
                  <a:pt x="271478" y="220575"/>
                </a:lnTo>
                <a:lnTo>
                  <a:pt x="271478" y="264835"/>
                </a:lnTo>
                <a:close/>
                <a:moveTo>
                  <a:pt x="317739" y="264835"/>
                </a:moveTo>
                <a:lnTo>
                  <a:pt x="278618" y="264835"/>
                </a:lnTo>
                <a:lnTo>
                  <a:pt x="278618" y="216990"/>
                </a:lnTo>
                <a:cubicBezTo>
                  <a:pt x="278618" y="215011"/>
                  <a:pt x="277007" y="213406"/>
                  <a:pt x="275034" y="213406"/>
                </a:cubicBezTo>
                <a:lnTo>
                  <a:pt x="223606" y="213406"/>
                </a:lnTo>
                <a:cubicBezTo>
                  <a:pt x="221633" y="213406"/>
                  <a:pt x="220049" y="214998"/>
                  <a:pt x="220049" y="216963"/>
                </a:cubicBezTo>
                <a:cubicBezTo>
                  <a:pt x="220049" y="216972"/>
                  <a:pt x="220049" y="216981"/>
                  <a:pt x="220049" y="216990"/>
                </a:cubicBezTo>
                <a:lnTo>
                  <a:pt x="220049" y="264835"/>
                </a:lnTo>
                <a:lnTo>
                  <a:pt x="188598" y="264835"/>
                </a:lnTo>
                <a:lnTo>
                  <a:pt x="188598" y="216990"/>
                </a:lnTo>
                <a:cubicBezTo>
                  <a:pt x="188625" y="215026"/>
                  <a:pt x="187042" y="213422"/>
                  <a:pt x="185069" y="213406"/>
                </a:cubicBezTo>
                <a:cubicBezTo>
                  <a:pt x="185069" y="213406"/>
                  <a:pt x="185041" y="213406"/>
                  <a:pt x="185041" y="213406"/>
                </a:cubicBezTo>
                <a:lnTo>
                  <a:pt x="133612" y="213406"/>
                </a:lnTo>
                <a:cubicBezTo>
                  <a:pt x="131640" y="213406"/>
                  <a:pt x="130028" y="215011"/>
                  <a:pt x="130028" y="216990"/>
                </a:cubicBezTo>
                <a:lnTo>
                  <a:pt x="130028" y="264835"/>
                </a:lnTo>
                <a:lnTo>
                  <a:pt x="98604" y="264835"/>
                </a:lnTo>
                <a:lnTo>
                  <a:pt x="98604" y="216990"/>
                </a:lnTo>
                <a:cubicBezTo>
                  <a:pt x="98632" y="215026"/>
                  <a:pt x="97048" y="213422"/>
                  <a:pt x="95076" y="213406"/>
                </a:cubicBezTo>
                <a:cubicBezTo>
                  <a:pt x="95076" y="213406"/>
                  <a:pt x="95048" y="213406"/>
                  <a:pt x="95048" y="213406"/>
                </a:cubicBezTo>
                <a:lnTo>
                  <a:pt x="43619" y="213406"/>
                </a:lnTo>
                <a:cubicBezTo>
                  <a:pt x="41674" y="213466"/>
                  <a:pt x="40146" y="215054"/>
                  <a:pt x="40146" y="216990"/>
                </a:cubicBezTo>
                <a:lnTo>
                  <a:pt x="40146" y="264835"/>
                </a:lnTo>
                <a:lnTo>
                  <a:pt x="8722" y="264835"/>
                </a:lnTo>
                <a:lnTo>
                  <a:pt x="8722" y="178148"/>
                </a:lnTo>
                <a:lnTo>
                  <a:pt x="172288" y="178148"/>
                </a:lnTo>
                <a:cubicBezTo>
                  <a:pt x="174261" y="178148"/>
                  <a:pt x="175872" y="176543"/>
                  <a:pt x="175872" y="174564"/>
                </a:cubicBezTo>
                <a:lnTo>
                  <a:pt x="175872" y="130581"/>
                </a:lnTo>
                <a:lnTo>
                  <a:pt x="234358" y="177370"/>
                </a:lnTo>
                <a:cubicBezTo>
                  <a:pt x="235442" y="178230"/>
                  <a:pt x="236887" y="178402"/>
                  <a:pt x="238137" y="177815"/>
                </a:cubicBezTo>
                <a:cubicBezTo>
                  <a:pt x="239359" y="177210"/>
                  <a:pt x="240137" y="175960"/>
                  <a:pt x="240137" y="174592"/>
                </a:cubicBezTo>
                <a:lnTo>
                  <a:pt x="240137" y="129470"/>
                </a:lnTo>
                <a:lnTo>
                  <a:pt x="317933" y="1765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777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grpSp>
        <p:nvGrpSpPr>
          <p:cNvPr id="55" name="קבוצה 54">
            <a:extLst>
              <a:ext uri="{FF2B5EF4-FFF2-40B4-BE49-F238E27FC236}">
                <a16:creationId xmlns:a16="http://schemas.microsoft.com/office/drawing/2014/main" id="{369BDC1B-9B2E-45CC-8CD1-BC90F3FC6C4E}"/>
              </a:ext>
            </a:extLst>
          </p:cNvPr>
          <p:cNvGrpSpPr/>
          <p:nvPr userDrawn="1"/>
        </p:nvGrpSpPr>
        <p:grpSpPr>
          <a:xfrm>
            <a:off x="11750360" y="4146152"/>
            <a:ext cx="139194" cy="172345"/>
            <a:chOff x="10659830" y="1967007"/>
            <a:chExt cx="263804" cy="326633"/>
          </a:xfrm>
          <a:solidFill>
            <a:schemeClr val="bg1"/>
          </a:solidFill>
        </p:grpSpPr>
        <p:sp>
          <p:nvSpPr>
            <p:cNvPr id="56" name="צורה חופשית: צורה 55">
              <a:extLst>
                <a:ext uri="{FF2B5EF4-FFF2-40B4-BE49-F238E27FC236}">
                  <a16:creationId xmlns:a16="http://schemas.microsoft.com/office/drawing/2014/main" id="{B4839D6A-4CEC-4770-96CD-03269159E9CD}"/>
                </a:ext>
              </a:extLst>
            </p:cNvPr>
            <p:cNvSpPr/>
            <p:nvPr/>
          </p:nvSpPr>
          <p:spPr>
            <a:xfrm>
              <a:off x="10834079" y="2088176"/>
              <a:ext cx="7890" cy="155897"/>
            </a:xfrm>
            <a:custGeom>
              <a:avLst/>
              <a:gdLst>
                <a:gd name="connsiteX0" fmla="*/ 5388 w 7890"/>
                <a:gd name="connsiteY0" fmla="*/ -5 h 155897"/>
                <a:gd name="connsiteX1" fmla="*/ 1442 w 7890"/>
                <a:gd name="connsiteY1" fmla="*/ 3940 h 155897"/>
                <a:gd name="connsiteX2" fmla="*/ 1442 w 7890"/>
                <a:gd name="connsiteY2" fmla="*/ 151947 h 155897"/>
                <a:gd name="connsiteX3" fmla="*/ 5388 w 7890"/>
                <a:gd name="connsiteY3" fmla="*/ 155893 h 155897"/>
                <a:gd name="connsiteX4" fmla="*/ 9333 w 7890"/>
                <a:gd name="connsiteY4" fmla="*/ 151947 h 155897"/>
                <a:gd name="connsiteX5" fmla="*/ 9333 w 7890"/>
                <a:gd name="connsiteY5" fmla="*/ 3829 h 155897"/>
                <a:gd name="connsiteX6" fmla="*/ 5388 w 7890"/>
                <a:gd name="connsiteY6" fmla="*/ -5 h 15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90" h="155897">
                  <a:moveTo>
                    <a:pt x="5388" y="-5"/>
                  </a:moveTo>
                  <a:cubicBezTo>
                    <a:pt x="3221" y="-5"/>
                    <a:pt x="1442" y="1762"/>
                    <a:pt x="1442" y="3940"/>
                  </a:cubicBezTo>
                  <a:lnTo>
                    <a:pt x="1442" y="151947"/>
                  </a:lnTo>
                  <a:cubicBezTo>
                    <a:pt x="1470" y="154120"/>
                    <a:pt x="3221" y="155879"/>
                    <a:pt x="5388" y="155893"/>
                  </a:cubicBezTo>
                  <a:cubicBezTo>
                    <a:pt x="7555" y="155893"/>
                    <a:pt x="9333" y="154126"/>
                    <a:pt x="9333" y="151947"/>
                  </a:cubicBezTo>
                  <a:lnTo>
                    <a:pt x="9333" y="3829"/>
                  </a:lnTo>
                  <a:cubicBezTo>
                    <a:pt x="9278" y="1687"/>
                    <a:pt x="7527" y="-22"/>
                    <a:pt x="5388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7" name="צורה חופשית: צורה 56">
              <a:extLst>
                <a:ext uri="{FF2B5EF4-FFF2-40B4-BE49-F238E27FC236}">
                  <a16:creationId xmlns:a16="http://schemas.microsoft.com/office/drawing/2014/main" id="{C9EF7FF0-9500-4BBD-93D3-65A3FB589A84}"/>
                </a:ext>
              </a:extLst>
            </p:cNvPr>
            <p:cNvSpPr/>
            <p:nvPr/>
          </p:nvSpPr>
          <p:spPr>
            <a:xfrm>
              <a:off x="10741669" y="2088176"/>
              <a:ext cx="7890" cy="155897"/>
            </a:xfrm>
            <a:custGeom>
              <a:avLst/>
              <a:gdLst>
                <a:gd name="connsiteX0" fmla="*/ 5388 w 7890"/>
                <a:gd name="connsiteY0" fmla="*/ -5 h 155897"/>
                <a:gd name="connsiteX1" fmla="*/ 1442 w 7890"/>
                <a:gd name="connsiteY1" fmla="*/ 3940 h 155897"/>
                <a:gd name="connsiteX2" fmla="*/ 1442 w 7890"/>
                <a:gd name="connsiteY2" fmla="*/ 151947 h 155897"/>
                <a:gd name="connsiteX3" fmla="*/ 5388 w 7890"/>
                <a:gd name="connsiteY3" fmla="*/ 155893 h 155897"/>
                <a:gd name="connsiteX4" fmla="*/ 9333 w 7890"/>
                <a:gd name="connsiteY4" fmla="*/ 151947 h 155897"/>
                <a:gd name="connsiteX5" fmla="*/ 9333 w 7890"/>
                <a:gd name="connsiteY5" fmla="*/ 3829 h 155897"/>
                <a:gd name="connsiteX6" fmla="*/ 5388 w 7890"/>
                <a:gd name="connsiteY6" fmla="*/ -5 h 15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90" h="155897">
                  <a:moveTo>
                    <a:pt x="5388" y="-5"/>
                  </a:moveTo>
                  <a:cubicBezTo>
                    <a:pt x="3221" y="-5"/>
                    <a:pt x="1442" y="1762"/>
                    <a:pt x="1442" y="3940"/>
                  </a:cubicBezTo>
                  <a:lnTo>
                    <a:pt x="1442" y="151947"/>
                  </a:lnTo>
                  <a:cubicBezTo>
                    <a:pt x="1470" y="154120"/>
                    <a:pt x="3221" y="155879"/>
                    <a:pt x="5388" y="155893"/>
                  </a:cubicBezTo>
                  <a:cubicBezTo>
                    <a:pt x="7555" y="155893"/>
                    <a:pt x="9333" y="154126"/>
                    <a:pt x="9333" y="151947"/>
                  </a:cubicBezTo>
                  <a:lnTo>
                    <a:pt x="9333" y="3829"/>
                  </a:lnTo>
                  <a:cubicBezTo>
                    <a:pt x="9278" y="1687"/>
                    <a:pt x="7527" y="-22"/>
                    <a:pt x="5388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8" name="צורה חופשית: צורה 57">
              <a:extLst>
                <a:ext uri="{FF2B5EF4-FFF2-40B4-BE49-F238E27FC236}">
                  <a16:creationId xmlns:a16="http://schemas.microsoft.com/office/drawing/2014/main" id="{B716A0AE-710C-49B5-B4C2-4E7355210F00}"/>
                </a:ext>
              </a:extLst>
            </p:cNvPr>
            <p:cNvSpPr/>
            <p:nvPr/>
          </p:nvSpPr>
          <p:spPr>
            <a:xfrm>
              <a:off x="10659830" y="1967007"/>
              <a:ext cx="263804" cy="326633"/>
            </a:xfrm>
            <a:custGeom>
              <a:avLst/>
              <a:gdLst>
                <a:gd name="connsiteX0" fmla="*/ 34187 w 263804"/>
                <a:gd name="connsiteY0" fmla="*/ 315765 h 326633"/>
                <a:gd name="connsiteX1" fmla="*/ 59359 w 263804"/>
                <a:gd name="connsiteY1" fmla="*/ 326629 h 326633"/>
                <a:gd name="connsiteX2" fmla="*/ 207533 w 263804"/>
                <a:gd name="connsiteY2" fmla="*/ 326629 h 326633"/>
                <a:gd name="connsiteX3" fmla="*/ 232705 w 263804"/>
                <a:gd name="connsiteY3" fmla="*/ 315765 h 326633"/>
                <a:gd name="connsiteX4" fmla="*/ 243124 w 263804"/>
                <a:gd name="connsiteY4" fmla="*/ 288620 h 326633"/>
                <a:gd name="connsiteX5" fmla="*/ 243124 w 263804"/>
                <a:gd name="connsiteY5" fmla="*/ 92685 h 326633"/>
                <a:gd name="connsiteX6" fmla="*/ 245903 w 263804"/>
                <a:gd name="connsiteY6" fmla="*/ 91935 h 326633"/>
                <a:gd name="connsiteX7" fmla="*/ 265018 w 263804"/>
                <a:gd name="connsiteY7" fmla="*/ 63372 h 326633"/>
                <a:gd name="connsiteX8" fmla="*/ 265018 w 263804"/>
                <a:gd name="connsiteY8" fmla="*/ 63372 h 326633"/>
                <a:gd name="connsiteX9" fmla="*/ 239207 w 263804"/>
                <a:gd name="connsiteY9" fmla="*/ 40728 h 326633"/>
                <a:gd name="connsiteX10" fmla="*/ 195224 w 263804"/>
                <a:gd name="connsiteY10" fmla="*/ 40728 h 326633"/>
                <a:gd name="connsiteX11" fmla="*/ 195224 w 263804"/>
                <a:gd name="connsiteY11" fmla="*/ 27058 h 326633"/>
                <a:gd name="connsiteX12" fmla="*/ 187306 w 263804"/>
                <a:gd name="connsiteY12" fmla="*/ 7859 h 326633"/>
                <a:gd name="connsiteX13" fmla="*/ 168329 w 263804"/>
                <a:gd name="connsiteY13" fmla="*/ -4 h 326633"/>
                <a:gd name="connsiteX14" fmla="*/ 98563 w 263804"/>
                <a:gd name="connsiteY14" fmla="*/ -4 h 326633"/>
                <a:gd name="connsiteX15" fmla="*/ 79364 w 263804"/>
                <a:gd name="connsiteY15" fmla="*/ 7859 h 326633"/>
                <a:gd name="connsiteX16" fmla="*/ 71445 w 263804"/>
                <a:gd name="connsiteY16" fmla="*/ 27058 h 326633"/>
                <a:gd name="connsiteX17" fmla="*/ 71445 w 263804"/>
                <a:gd name="connsiteY17" fmla="*/ 40728 h 326633"/>
                <a:gd name="connsiteX18" fmla="*/ 27463 w 263804"/>
                <a:gd name="connsiteY18" fmla="*/ 40728 h 326633"/>
                <a:gd name="connsiteX19" fmla="*/ 1651 w 263804"/>
                <a:gd name="connsiteY19" fmla="*/ 63372 h 326633"/>
                <a:gd name="connsiteX20" fmla="*/ 20767 w 263804"/>
                <a:gd name="connsiteY20" fmla="*/ 91935 h 326633"/>
                <a:gd name="connsiteX21" fmla="*/ 23545 w 263804"/>
                <a:gd name="connsiteY21" fmla="*/ 92685 h 326633"/>
                <a:gd name="connsiteX22" fmla="*/ 23545 w 263804"/>
                <a:gd name="connsiteY22" fmla="*/ 288620 h 326633"/>
                <a:gd name="connsiteX23" fmla="*/ 34187 w 263804"/>
                <a:gd name="connsiteY23" fmla="*/ 315765 h 326633"/>
                <a:gd name="connsiteX24" fmla="*/ 235234 w 263804"/>
                <a:gd name="connsiteY24" fmla="*/ 288620 h 326633"/>
                <a:gd name="connsiteX25" fmla="*/ 207449 w 263804"/>
                <a:gd name="connsiteY25" fmla="*/ 318738 h 326633"/>
                <a:gd name="connsiteX26" fmla="*/ 59276 w 263804"/>
                <a:gd name="connsiteY26" fmla="*/ 318738 h 326633"/>
                <a:gd name="connsiteX27" fmla="*/ 31491 w 263804"/>
                <a:gd name="connsiteY27" fmla="*/ 288620 h 326633"/>
                <a:gd name="connsiteX28" fmla="*/ 31491 w 263804"/>
                <a:gd name="connsiteY28" fmla="*/ 92463 h 326633"/>
                <a:gd name="connsiteX29" fmla="*/ 235067 w 263804"/>
                <a:gd name="connsiteY29" fmla="*/ 92463 h 326633"/>
                <a:gd name="connsiteX30" fmla="*/ 85199 w 263804"/>
                <a:gd name="connsiteY30" fmla="*/ 13555 h 326633"/>
                <a:gd name="connsiteX31" fmla="*/ 98924 w 263804"/>
                <a:gd name="connsiteY31" fmla="*/ 7998 h 326633"/>
                <a:gd name="connsiteX32" fmla="*/ 168385 w 263804"/>
                <a:gd name="connsiteY32" fmla="*/ 7998 h 326633"/>
                <a:gd name="connsiteX33" fmla="*/ 181999 w 263804"/>
                <a:gd name="connsiteY33" fmla="*/ 13555 h 326633"/>
                <a:gd name="connsiteX34" fmla="*/ 187556 w 263804"/>
                <a:gd name="connsiteY34" fmla="*/ 27197 h 326633"/>
                <a:gd name="connsiteX35" fmla="*/ 187556 w 263804"/>
                <a:gd name="connsiteY35" fmla="*/ 40867 h 326633"/>
                <a:gd name="connsiteX36" fmla="*/ 79558 w 263804"/>
                <a:gd name="connsiteY36" fmla="*/ 40867 h 326633"/>
                <a:gd name="connsiteX37" fmla="*/ 79558 w 263804"/>
                <a:gd name="connsiteY37" fmla="*/ 27225 h 326633"/>
                <a:gd name="connsiteX38" fmla="*/ 85060 w 263804"/>
                <a:gd name="connsiteY38" fmla="*/ 13416 h 326633"/>
                <a:gd name="connsiteX39" fmla="*/ 9570 w 263804"/>
                <a:gd name="connsiteY39" fmla="*/ 66651 h 326633"/>
                <a:gd name="connsiteX40" fmla="*/ 27574 w 263804"/>
                <a:gd name="connsiteY40" fmla="*/ 48675 h 326633"/>
                <a:gd name="connsiteX41" fmla="*/ 239318 w 263804"/>
                <a:gd name="connsiteY41" fmla="*/ 48675 h 326633"/>
                <a:gd name="connsiteX42" fmla="*/ 257294 w 263804"/>
                <a:gd name="connsiteY42" fmla="*/ 66651 h 326633"/>
                <a:gd name="connsiteX43" fmla="*/ 239318 w 263804"/>
                <a:gd name="connsiteY43" fmla="*/ 84627 h 326633"/>
                <a:gd name="connsiteX44" fmla="*/ 27463 w 263804"/>
                <a:gd name="connsiteY44" fmla="*/ 84627 h 326633"/>
                <a:gd name="connsiteX45" fmla="*/ 9570 w 263804"/>
                <a:gd name="connsiteY45" fmla="*/ 66651 h 32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3804" h="326633">
                  <a:moveTo>
                    <a:pt x="34187" y="315765"/>
                  </a:moveTo>
                  <a:cubicBezTo>
                    <a:pt x="40744" y="322680"/>
                    <a:pt x="49829" y="326606"/>
                    <a:pt x="59359" y="326629"/>
                  </a:cubicBezTo>
                  <a:lnTo>
                    <a:pt x="207533" y="326629"/>
                  </a:lnTo>
                  <a:cubicBezTo>
                    <a:pt x="217063" y="326606"/>
                    <a:pt x="226148" y="322680"/>
                    <a:pt x="232705" y="315765"/>
                  </a:cubicBezTo>
                  <a:cubicBezTo>
                    <a:pt x="239512" y="308374"/>
                    <a:pt x="243236" y="298664"/>
                    <a:pt x="243124" y="288620"/>
                  </a:cubicBezTo>
                  <a:lnTo>
                    <a:pt x="243124" y="92685"/>
                  </a:lnTo>
                  <a:lnTo>
                    <a:pt x="245903" y="91935"/>
                  </a:lnTo>
                  <a:cubicBezTo>
                    <a:pt x="258545" y="88581"/>
                    <a:pt x="266741" y="76348"/>
                    <a:pt x="265018" y="63372"/>
                  </a:cubicBezTo>
                  <a:lnTo>
                    <a:pt x="265018" y="63372"/>
                  </a:lnTo>
                  <a:cubicBezTo>
                    <a:pt x="263324" y="50411"/>
                    <a:pt x="252266" y="40717"/>
                    <a:pt x="239207" y="40728"/>
                  </a:cubicBezTo>
                  <a:lnTo>
                    <a:pt x="195224" y="40728"/>
                  </a:lnTo>
                  <a:lnTo>
                    <a:pt x="195224" y="27058"/>
                  </a:lnTo>
                  <a:cubicBezTo>
                    <a:pt x="195280" y="19851"/>
                    <a:pt x="192418" y="12927"/>
                    <a:pt x="187306" y="7859"/>
                  </a:cubicBezTo>
                  <a:cubicBezTo>
                    <a:pt x="182249" y="2844"/>
                    <a:pt x="175442" y="19"/>
                    <a:pt x="168329" y="-4"/>
                  </a:cubicBezTo>
                  <a:lnTo>
                    <a:pt x="98563" y="-4"/>
                  </a:lnTo>
                  <a:cubicBezTo>
                    <a:pt x="91367" y="-79"/>
                    <a:pt x="84448" y="2758"/>
                    <a:pt x="79364" y="7859"/>
                  </a:cubicBezTo>
                  <a:cubicBezTo>
                    <a:pt x="74307" y="12972"/>
                    <a:pt x="71473" y="19868"/>
                    <a:pt x="71445" y="27058"/>
                  </a:cubicBezTo>
                  <a:lnTo>
                    <a:pt x="71445" y="40728"/>
                  </a:lnTo>
                  <a:lnTo>
                    <a:pt x="27463" y="40728"/>
                  </a:lnTo>
                  <a:cubicBezTo>
                    <a:pt x="14404" y="40778"/>
                    <a:pt x="3401" y="50442"/>
                    <a:pt x="1651" y="63372"/>
                  </a:cubicBezTo>
                  <a:cubicBezTo>
                    <a:pt x="12" y="76325"/>
                    <a:pt x="8181" y="88506"/>
                    <a:pt x="20767" y="91935"/>
                  </a:cubicBezTo>
                  <a:lnTo>
                    <a:pt x="23545" y="92685"/>
                  </a:lnTo>
                  <a:lnTo>
                    <a:pt x="23545" y="288620"/>
                  </a:lnTo>
                  <a:cubicBezTo>
                    <a:pt x="23517" y="298692"/>
                    <a:pt x="27324" y="308394"/>
                    <a:pt x="34187" y="315765"/>
                  </a:cubicBezTo>
                  <a:close/>
                  <a:moveTo>
                    <a:pt x="235234" y="288620"/>
                  </a:moveTo>
                  <a:cubicBezTo>
                    <a:pt x="235234" y="305513"/>
                    <a:pt x="223064" y="318738"/>
                    <a:pt x="207449" y="318738"/>
                  </a:cubicBezTo>
                  <a:lnTo>
                    <a:pt x="59276" y="318738"/>
                  </a:lnTo>
                  <a:cubicBezTo>
                    <a:pt x="43744" y="318738"/>
                    <a:pt x="31491" y="305513"/>
                    <a:pt x="31491" y="288620"/>
                  </a:cubicBezTo>
                  <a:lnTo>
                    <a:pt x="31491" y="92463"/>
                  </a:lnTo>
                  <a:lnTo>
                    <a:pt x="235067" y="92463"/>
                  </a:lnTo>
                  <a:close/>
                  <a:moveTo>
                    <a:pt x="85199" y="13555"/>
                  </a:moveTo>
                  <a:cubicBezTo>
                    <a:pt x="88810" y="9902"/>
                    <a:pt x="93784" y="7893"/>
                    <a:pt x="98924" y="7998"/>
                  </a:cubicBezTo>
                  <a:lnTo>
                    <a:pt x="168385" y="7998"/>
                  </a:lnTo>
                  <a:cubicBezTo>
                    <a:pt x="173469" y="7965"/>
                    <a:pt x="178387" y="9965"/>
                    <a:pt x="181999" y="13555"/>
                  </a:cubicBezTo>
                  <a:cubicBezTo>
                    <a:pt x="185583" y="17181"/>
                    <a:pt x="187584" y="22091"/>
                    <a:pt x="187556" y="27197"/>
                  </a:cubicBezTo>
                  <a:lnTo>
                    <a:pt x="187556" y="40867"/>
                  </a:lnTo>
                  <a:lnTo>
                    <a:pt x="79558" y="40867"/>
                  </a:lnTo>
                  <a:lnTo>
                    <a:pt x="79558" y="27225"/>
                  </a:lnTo>
                  <a:cubicBezTo>
                    <a:pt x="79391" y="22057"/>
                    <a:pt x="81392" y="17056"/>
                    <a:pt x="85060" y="13416"/>
                  </a:cubicBezTo>
                  <a:close/>
                  <a:moveTo>
                    <a:pt x="9570" y="66651"/>
                  </a:moveTo>
                  <a:cubicBezTo>
                    <a:pt x="9597" y="56718"/>
                    <a:pt x="17655" y="48675"/>
                    <a:pt x="27574" y="48675"/>
                  </a:cubicBezTo>
                  <a:lnTo>
                    <a:pt x="239318" y="48675"/>
                  </a:lnTo>
                  <a:cubicBezTo>
                    <a:pt x="249237" y="48675"/>
                    <a:pt x="257294" y="56724"/>
                    <a:pt x="257294" y="66651"/>
                  </a:cubicBezTo>
                  <a:cubicBezTo>
                    <a:pt x="257294" y="76578"/>
                    <a:pt x="249237" y="84627"/>
                    <a:pt x="239318" y="84627"/>
                  </a:cubicBezTo>
                  <a:lnTo>
                    <a:pt x="27463" y="84627"/>
                  </a:lnTo>
                  <a:cubicBezTo>
                    <a:pt x="17571" y="84566"/>
                    <a:pt x="9597" y="76539"/>
                    <a:pt x="9570" y="66651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9" name="צורה חופשית: צורה 58">
              <a:extLst>
                <a:ext uri="{FF2B5EF4-FFF2-40B4-BE49-F238E27FC236}">
                  <a16:creationId xmlns:a16="http://schemas.microsoft.com/office/drawing/2014/main" id="{FE35B1D6-5899-4C35-B1A2-1E6381358EBD}"/>
                </a:ext>
              </a:extLst>
            </p:cNvPr>
            <p:cNvSpPr/>
            <p:nvPr/>
          </p:nvSpPr>
          <p:spPr>
            <a:xfrm>
              <a:off x="10787874" y="2088176"/>
              <a:ext cx="7890" cy="155897"/>
            </a:xfrm>
            <a:custGeom>
              <a:avLst/>
              <a:gdLst>
                <a:gd name="connsiteX0" fmla="*/ 5388 w 7890"/>
                <a:gd name="connsiteY0" fmla="*/ -5 h 155897"/>
                <a:gd name="connsiteX1" fmla="*/ 1442 w 7890"/>
                <a:gd name="connsiteY1" fmla="*/ 3940 h 155897"/>
                <a:gd name="connsiteX2" fmla="*/ 1442 w 7890"/>
                <a:gd name="connsiteY2" fmla="*/ 151947 h 155897"/>
                <a:gd name="connsiteX3" fmla="*/ 5388 w 7890"/>
                <a:gd name="connsiteY3" fmla="*/ 155893 h 155897"/>
                <a:gd name="connsiteX4" fmla="*/ 9333 w 7890"/>
                <a:gd name="connsiteY4" fmla="*/ 151947 h 155897"/>
                <a:gd name="connsiteX5" fmla="*/ 9333 w 7890"/>
                <a:gd name="connsiteY5" fmla="*/ 3829 h 155897"/>
                <a:gd name="connsiteX6" fmla="*/ 5388 w 7890"/>
                <a:gd name="connsiteY6" fmla="*/ -5 h 15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90" h="155897">
                  <a:moveTo>
                    <a:pt x="5388" y="-5"/>
                  </a:moveTo>
                  <a:cubicBezTo>
                    <a:pt x="3221" y="-5"/>
                    <a:pt x="1442" y="1762"/>
                    <a:pt x="1442" y="3940"/>
                  </a:cubicBezTo>
                  <a:lnTo>
                    <a:pt x="1442" y="151947"/>
                  </a:lnTo>
                  <a:cubicBezTo>
                    <a:pt x="1470" y="154120"/>
                    <a:pt x="3221" y="155879"/>
                    <a:pt x="5388" y="155893"/>
                  </a:cubicBezTo>
                  <a:cubicBezTo>
                    <a:pt x="7555" y="155893"/>
                    <a:pt x="9333" y="154126"/>
                    <a:pt x="9333" y="151947"/>
                  </a:cubicBezTo>
                  <a:lnTo>
                    <a:pt x="9333" y="3829"/>
                  </a:lnTo>
                  <a:cubicBezTo>
                    <a:pt x="9278" y="1687"/>
                    <a:pt x="7527" y="-22"/>
                    <a:pt x="5388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sp>
        <p:nvSpPr>
          <p:cNvPr id="60" name="צורה חופשית: צורה 59">
            <a:extLst>
              <a:ext uri="{FF2B5EF4-FFF2-40B4-BE49-F238E27FC236}">
                <a16:creationId xmlns:a16="http://schemas.microsoft.com/office/drawing/2014/main" id="{F1CEB635-5511-4A65-A3C6-6BEDD06A7173}"/>
              </a:ext>
            </a:extLst>
          </p:cNvPr>
          <p:cNvSpPr/>
          <p:nvPr userDrawn="1"/>
        </p:nvSpPr>
        <p:spPr>
          <a:xfrm>
            <a:off x="11744275" y="4730567"/>
            <a:ext cx="151365" cy="151380"/>
          </a:xfrm>
          <a:custGeom>
            <a:avLst/>
            <a:gdLst>
              <a:gd name="connsiteX0" fmla="*/ 120804 w 286872"/>
              <a:gd name="connsiteY0" fmla="*/ -5 h 286900"/>
              <a:gd name="connsiteX1" fmla="*/ 24476 w 286872"/>
              <a:gd name="connsiteY1" fmla="*/ -5 h 286900"/>
              <a:gd name="connsiteX2" fmla="*/ 20697 w 286872"/>
              <a:gd name="connsiteY2" fmla="*/ 3746 h 286900"/>
              <a:gd name="connsiteX3" fmla="*/ 20697 w 286872"/>
              <a:gd name="connsiteY3" fmla="*/ 279338 h 286900"/>
              <a:gd name="connsiteX4" fmla="*/ 1442 w 286872"/>
              <a:gd name="connsiteY4" fmla="*/ 279338 h 286900"/>
              <a:gd name="connsiteX5" fmla="*/ 1442 w 286872"/>
              <a:gd name="connsiteY5" fmla="*/ 286896 h 286900"/>
              <a:gd name="connsiteX6" fmla="*/ 288315 w 286872"/>
              <a:gd name="connsiteY6" fmla="*/ 286896 h 286900"/>
              <a:gd name="connsiteX7" fmla="*/ 288315 w 286872"/>
              <a:gd name="connsiteY7" fmla="*/ 279338 h 286900"/>
              <a:gd name="connsiteX8" fmla="*/ 264365 w 286872"/>
              <a:gd name="connsiteY8" fmla="*/ 279338 h 286900"/>
              <a:gd name="connsiteX9" fmla="*/ 264365 w 286872"/>
              <a:gd name="connsiteY9" fmla="*/ 252666 h 286900"/>
              <a:gd name="connsiteX10" fmla="*/ 265004 w 286872"/>
              <a:gd name="connsiteY10" fmla="*/ 252388 h 286900"/>
              <a:gd name="connsiteX11" fmla="*/ 278896 w 286872"/>
              <a:gd name="connsiteY11" fmla="*/ 230160 h 286900"/>
              <a:gd name="connsiteX12" fmla="*/ 260670 w 286872"/>
              <a:gd name="connsiteY12" fmla="*/ 207071 h 286900"/>
              <a:gd name="connsiteX13" fmla="*/ 242443 w 286872"/>
              <a:gd name="connsiteY13" fmla="*/ 230105 h 286900"/>
              <a:gd name="connsiteX14" fmla="*/ 256335 w 286872"/>
              <a:gd name="connsiteY14" fmla="*/ 252332 h 286900"/>
              <a:gd name="connsiteX15" fmla="*/ 256975 w 286872"/>
              <a:gd name="connsiteY15" fmla="*/ 252610 h 286900"/>
              <a:gd name="connsiteX16" fmla="*/ 256975 w 286872"/>
              <a:gd name="connsiteY16" fmla="*/ 279283 h 286900"/>
              <a:gd name="connsiteX17" fmla="*/ 230802 w 286872"/>
              <a:gd name="connsiteY17" fmla="*/ 279283 h 286900"/>
              <a:gd name="connsiteX18" fmla="*/ 230802 w 286872"/>
              <a:gd name="connsiteY18" fmla="*/ 128998 h 286900"/>
              <a:gd name="connsiteX19" fmla="*/ 228718 w 286872"/>
              <a:gd name="connsiteY19" fmla="*/ 125608 h 286900"/>
              <a:gd name="connsiteX20" fmla="*/ 192126 w 286872"/>
              <a:gd name="connsiteY20" fmla="*/ 107381 h 286900"/>
              <a:gd name="connsiteX21" fmla="*/ 192126 w 286872"/>
              <a:gd name="connsiteY21" fmla="*/ 80736 h 286900"/>
              <a:gd name="connsiteX22" fmla="*/ 189347 w 286872"/>
              <a:gd name="connsiteY22" fmla="*/ 77097 h 286900"/>
              <a:gd name="connsiteX23" fmla="*/ 124666 w 286872"/>
              <a:gd name="connsiteY23" fmla="*/ 58620 h 286900"/>
              <a:gd name="connsiteX24" fmla="*/ 124666 w 286872"/>
              <a:gd name="connsiteY24" fmla="*/ 3746 h 286900"/>
              <a:gd name="connsiteX25" fmla="*/ 120859 w 286872"/>
              <a:gd name="connsiteY25" fmla="*/ -5 h 286900"/>
              <a:gd name="connsiteX26" fmla="*/ 120804 w 286872"/>
              <a:gd name="connsiteY26" fmla="*/ -5 h 286900"/>
              <a:gd name="connsiteX27" fmla="*/ 117108 w 286872"/>
              <a:gd name="connsiteY27" fmla="*/ 279338 h 286900"/>
              <a:gd name="connsiteX28" fmla="*/ 28199 w 286872"/>
              <a:gd name="connsiteY28" fmla="*/ 279338 h 286900"/>
              <a:gd name="connsiteX29" fmla="*/ 28199 w 286872"/>
              <a:gd name="connsiteY29" fmla="*/ 267613 h 286900"/>
              <a:gd name="connsiteX30" fmla="*/ 71542 w 286872"/>
              <a:gd name="connsiteY30" fmla="*/ 267613 h 286900"/>
              <a:gd name="connsiteX31" fmla="*/ 71542 w 286872"/>
              <a:gd name="connsiteY31" fmla="*/ 260056 h 286900"/>
              <a:gd name="connsiteX32" fmla="*/ 28199 w 286872"/>
              <a:gd name="connsiteY32" fmla="*/ 260056 h 286900"/>
              <a:gd name="connsiteX33" fmla="*/ 28199 w 286872"/>
              <a:gd name="connsiteY33" fmla="*/ 238718 h 286900"/>
              <a:gd name="connsiteX34" fmla="*/ 71542 w 286872"/>
              <a:gd name="connsiteY34" fmla="*/ 238718 h 286900"/>
              <a:gd name="connsiteX35" fmla="*/ 71542 w 286872"/>
              <a:gd name="connsiteY35" fmla="*/ 231160 h 286900"/>
              <a:gd name="connsiteX36" fmla="*/ 28199 w 286872"/>
              <a:gd name="connsiteY36" fmla="*/ 231160 h 286900"/>
              <a:gd name="connsiteX37" fmla="*/ 28199 w 286872"/>
              <a:gd name="connsiteY37" fmla="*/ 209822 h 286900"/>
              <a:gd name="connsiteX38" fmla="*/ 71542 w 286872"/>
              <a:gd name="connsiteY38" fmla="*/ 209822 h 286900"/>
              <a:gd name="connsiteX39" fmla="*/ 71542 w 286872"/>
              <a:gd name="connsiteY39" fmla="*/ 202265 h 286900"/>
              <a:gd name="connsiteX40" fmla="*/ 28199 w 286872"/>
              <a:gd name="connsiteY40" fmla="*/ 202265 h 286900"/>
              <a:gd name="connsiteX41" fmla="*/ 28199 w 286872"/>
              <a:gd name="connsiteY41" fmla="*/ 180926 h 286900"/>
              <a:gd name="connsiteX42" fmla="*/ 71542 w 286872"/>
              <a:gd name="connsiteY42" fmla="*/ 180926 h 286900"/>
              <a:gd name="connsiteX43" fmla="*/ 71542 w 286872"/>
              <a:gd name="connsiteY43" fmla="*/ 173369 h 286900"/>
              <a:gd name="connsiteX44" fmla="*/ 28199 w 286872"/>
              <a:gd name="connsiteY44" fmla="*/ 173369 h 286900"/>
              <a:gd name="connsiteX45" fmla="*/ 28199 w 286872"/>
              <a:gd name="connsiteY45" fmla="*/ 152031 h 286900"/>
              <a:gd name="connsiteX46" fmla="*/ 71542 w 286872"/>
              <a:gd name="connsiteY46" fmla="*/ 152031 h 286900"/>
              <a:gd name="connsiteX47" fmla="*/ 71542 w 286872"/>
              <a:gd name="connsiteY47" fmla="*/ 144473 h 286900"/>
              <a:gd name="connsiteX48" fmla="*/ 28199 w 286872"/>
              <a:gd name="connsiteY48" fmla="*/ 144473 h 286900"/>
              <a:gd name="connsiteX49" fmla="*/ 28199 w 286872"/>
              <a:gd name="connsiteY49" fmla="*/ 123135 h 286900"/>
              <a:gd name="connsiteX50" fmla="*/ 71542 w 286872"/>
              <a:gd name="connsiteY50" fmla="*/ 123135 h 286900"/>
              <a:gd name="connsiteX51" fmla="*/ 71542 w 286872"/>
              <a:gd name="connsiteY51" fmla="*/ 115578 h 286900"/>
              <a:gd name="connsiteX52" fmla="*/ 28199 w 286872"/>
              <a:gd name="connsiteY52" fmla="*/ 115578 h 286900"/>
              <a:gd name="connsiteX53" fmla="*/ 28199 w 286872"/>
              <a:gd name="connsiteY53" fmla="*/ 94239 h 286900"/>
              <a:gd name="connsiteX54" fmla="*/ 71542 w 286872"/>
              <a:gd name="connsiteY54" fmla="*/ 94239 h 286900"/>
              <a:gd name="connsiteX55" fmla="*/ 71542 w 286872"/>
              <a:gd name="connsiteY55" fmla="*/ 86682 h 286900"/>
              <a:gd name="connsiteX56" fmla="*/ 28199 w 286872"/>
              <a:gd name="connsiteY56" fmla="*/ 86682 h 286900"/>
              <a:gd name="connsiteX57" fmla="*/ 28199 w 286872"/>
              <a:gd name="connsiteY57" fmla="*/ 65344 h 286900"/>
              <a:gd name="connsiteX58" fmla="*/ 71542 w 286872"/>
              <a:gd name="connsiteY58" fmla="*/ 65344 h 286900"/>
              <a:gd name="connsiteX59" fmla="*/ 71542 w 286872"/>
              <a:gd name="connsiteY59" fmla="*/ 57786 h 286900"/>
              <a:gd name="connsiteX60" fmla="*/ 28199 w 286872"/>
              <a:gd name="connsiteY60" fmla="*/ 57786 h 286900"/>
              <a:gd name="connsiteX61" fmla="*/ 28199 w 286872"/>
              <a:gd name="connsiteY61" fmla="*/ 36420 h 286900"/>
              <a:gd name="connsiteX62" fmla="*/ 71542 w 286872"/>
              <a:gd name="connsiteY62" fmla="*/ 36420 h 286900"/>
              <a:gd name="connsiteX63" fmla="*/ 71542 w 286872"/>
              <a:gd name="connsiteY63" fmla="*/ 28891 h 286900"/>
              <a:gd name="connsiteX64" fmla="*/ 28199 w 286872"/>
              <a:gd name="connsiteY64" fmla="*/ 28891 h 286900"/>
              <a:gd name="connsiteX65" fmla="*/ 28199 w 286872"/>
              <a:gd name="connsiteY65" fmla="*/ 7525 h 286900"/>
              <a:gd name="connsiteX66" fmla="*/ 117108 w 286872"/>
              <a:gd name="connsiteY66" fmla="*/ 7525 h 286900"/>
              <a:gd name="connsiteX67" fmla="*/ 255002 w 286872"/>
              <a:gd name="connsiteY67" fmla="*/ 243219 h 286900"/>
              <a:gd name="connsiteX68" fmla="*/ 249889 w 286872"/>
              <a:gd name="connsiteY68" fmla="*/ 230077 h 286900"/>
              <a:gd name="connsiteX69" fmla="*/ 260559 w 286872"/>
              <a:gd name="connsiteY69" fmla="*/ 214601 h 286900"/>
              <a:gd name="connsiteX70" fmla="*/ 271228 w 286872"/>
              <a:gd name="connsiteY70" fmla="*/ 230105 h 286900"/>
              <a:gd name="connsiteX71" fmla="*/ 266115 w 286872"/>
              <a:gd name="connsiteY71" fmla="*/ 243219 h 286900"/>
              <a:gd name="connsiteX72" fmla="*/ 264337 w 286872"/>
              <a:gd name="connsiteY72" fmla="*/ 245025 h 286900"/>
              <a:gd name="connsiteX73" fmla="*/ 264337 w 286872"/>
              <a:gd name="connsiteY73" fmla="*/ 235967 h 286900"/>
              <a:gd name="connsiteX74" fmla="*/ 256780 w 286872"/>
              <a:gd name="connsiteY74" fmla="*/ 235967 h 286900"/>
              <a:gd name="connsiteX75" fmla="*/ 256780 w 286872"/>
              <a:gd name="connsiteY75" fmla="*/ 245025 h 286900"/>
              <a:gd name="connsiteX76" fmla="*/ 192126 w 286872"/>
              <a:gd name="connsiteY76" fmla="*/ 267613 h 286900"/>
              <a:gd name="connsiteX77" fmla="*/ 206574 w 286872"/>
              <a:gd name="connsiteY77" fmla="*/ 267613 h 286900"/>
              <a:gd name="connsiteX78" fmla="*/ 206574 w 286872"/>
              <a:gd name="connsiteY78" fmla="*/ 260056 h 286900"/>
              <a:gd name="connsiteX79" fmla="*/ 192126 w 286872"/>
              <a:gd name="connsiteY79" fmla="*/ 260056 h 286900"/>
              <a:gd name="connsiteX80" fmla="*/ 192126 w 286872"/>
              <a:gd name="connsiteY80" fmla="*/ 238718 h 286900"/>
              <a:gd name="connsiteX81" fmla="*/ 206574 w 286872"/>
              <a:gd name="connsiteY81" fmla="*/ 238718 h 286900"/>
              <a:gd name="connsiteX82" fmla="*/ 206574 w 286872"/>
              <a:gd name="connsiteY82" fmla="*/ 231160 h 286900"/>
              <a:gd name="connsiteX83" fmla="*/ 192126 w 286872"/>
              <a:gd name="connsiteY83" fmla="*/ 231160 h 286900"/>
              <a:gd name="connsiteX84" fmla="*/ 192126 w 286872"/>
              <a:gd name="connsiteY84" fmla="*/ 209822 h 286900"/>
              <a:gd name="connsiteX85" fmla="*/ 206574 w 286872"/>
              <a:gd name="connsiteY85" fmla="*/ 209822 h 286900"/>
              <a:gd name="connsiteX86" fmla="*/ 206574 w 286872"/>
              <a:gd name="connsiteY86" fmla="*/ 202265 h 286900"/>
              <a:gd name="connsiteX87" fmla="*/ 192126 w 286872"/>
              <a:gd name="connsiteY87" fmla="*/ 202265 h 286900"/>
              <a:gd name="connsiteX88" fmla="*/ 192126 w 286872"/>
              <a:gd name="connsiteY88" fmla="*/ 180926 h 286900"/>
              <a:gd name="connsiteX89" fmla="*/ 206574 w 286872"/>
              <a:gd name="connsiteY89" fmla="*/ 180926 h 286900"/>
              <a:gd name="connsiteX90" fmla="*/ 206574 w 286872"/>
              <a:gd name="connsiteY90" fmla="*/ 173369 h 286900"/>
              <a:gd name="connsiteX91" fmla="*/ 192126 w 286872"/>
              <a:gd name="connsiteY91" fmla="*/ 173369 h 286900"/>
              <a:gd name="connsiteX92" fmla="*/ 192126 w 286872"/>
              <a:gd name="connsiteY92" fmla="*/ 152031 h 286900"/>
              <a:gd name="connsiteX93" fmla="*/ 206574 w 286872"/>
              <a:gd name="connsiteY93" fmla="*/ 152031 h 286900"/>
              <a:gd name="connsiteX94" fmla="*/ 206574 w 286872"/>
              <a:gd name="connsiteY94" fmla="*/ 144473 h 286900"/>
              <a:gd name="connsiteX95" fmla="*/ 192126 w 286872"/>
              <a:gd name="connsiteY95" fmla="*/ 144473 h 286900"/>
              <a:gd name="connsiteX96" fmla="*/ 192126 w 286872"/>
              <a:gd name="connsiteY96" fmla="*/ 115828 h 286900"/>
              <a:gd name="connsiteX97" fmla="*/ 223105 w 286872"/>
              <a:gd name="connsiteY97" fmla="*/ 131331 h 286900"/>
              <a:gd name="connsiteX98" fmla="*/ 223105 w 286872"/>
              <a:gd name="connsiteY98" fmla="*/ 279338 h 286900"/>
              <a:gd name="connsiteX99" fmla="*/ 192126 w 286872"/>
              <a:gd name="connsiteY99" fmla="*/ 279338 h 286900"/>
              <a:gd name="connsiteX100" fmla="*/ 184569 w 286872"/>
              <a:gd name="connsiteY100" fmla="*/ 83654 h 286900"/>
              <a:gd name="connsiteX101" fmla="*/ 184569 w 286872"/>
              <a:gd name="connsiteY101" fmla="*/ 279338 h 286900"/>
              <a:gd name="connsiteX102" fmla="*/ 124693 w 286872"/>
              <a:gd name="connsiteY102" fmla="*/ 279338 h 286900"/>
              <a:gd name="connsiteX103" fmla="*/ 124693 w 286872"/>
              <a:gd name="connsiteY103" fmla="*/ 267613 h 286900"/>
              <a:gd name="connsiteX104" fmla="*/ 158396 w 286872"/>
              <a:gd name="connsiteY104" fmla="*/ 267613 h 286900"/>
              <a:gd name="connsiteX105" fmla="*/ 158396 w 286872"/>
              <a:gd name="connsiteY105" fmla="*/ 260056 h 286900"/>
              <a:gd name="connsiteX106" fmla="*/ 124693 w 286872"/>
              <a:gd name="connsiteY106" fmla="*/ 260056 h 286900"/>
              <a:gd name="connsiteX107" fmla="*/ 124693 w 286872"/>
              <a:gd name="connsiteY107" fmla="*/ 238718 h 286900"/>
              <a:gd name="connsiteX108" fmla="*/ 158396 w 286872"/>
              <a:gd name="connsiteY108" fmla="*/ 238718 h 286900"/>
              <a:gd name="connsiteX109" fmla="*/ 158396 w 286872"/>
              <a:gd name="connsiteY109" fmla="*/ 231160 h 286900"/>
              <a:gd name="connsiteX110" fmla="*/ 124693 w 286872"/>
              <a:gd name="connsiteY110" fmla="*/ 231160 h 286900"/>
              <a:gd name="connsiteX111" fmla="*/ 124693 w 286872"/>
              <a:gd name="connsiteY111" fmla="*/ 209822 h 286900"/>
              <a:gd name="connsiteX112" fmla="*/ 158396 w 286872"/>
              <a:gd name="connsiteY112" fmla="*/ 209822 h 286900"/>
              <a:gd name="connsiteX113" fmla="*/ 158396 w 286872"/>
              <a:gd name="connsiteY113" fmla="*/ 202265 h 286900"/>
              <a:gd name="connsiteX114" fmla="*/ 124693 w 286872"/>
              <a:gd name="connsiteY114" fmla="*/ 202265 h 286900"/>
              <a:gd name="connsiteX115" fmla="*/ 124693 w 286872"/>
              <a:gd name="connsiteY115" fmla="*/ 180926 h 286900"/>
              <a:gd name="connsiteX116" fmla="*/ 158396 w 286872"/>
              <a:gd name="connsiteY116" fmla="*/ 180926 h 286900"/>
              <a:gd name="connsiteX117" fmla="*/ 158396 w 286872"/>
              <a:gd name="connsiteY117" fmla="*/ 173369 h 286900"/>
              <a:gd name="connsiteX118" fmla="*/ 124693 w 286872"/>
              <a:gd name="connsiteY118" fmla="*/ 173369 h 286900"/>
              <a:gd name="connsiteX119" fmla="*/ 124693 w 286872"/>
              <a:gd name="connsiteY119" fmla="*/ 152031 h 286900"/>
              <a:gd name="connsiteX120" fmla="*/ 158396 w 286872"/>
              <a:gd name="connsiteY120" fmla="*/ 152031 h 286900"/>
              <a:gd name="connsiteX121" fmla="*/ 158396 w 286872"/>
              <a:gd name="connsiteY121" fmla="*/ 144473 h 286900"/>
              <a:gd name="connsiteX122" fmla="*/ 124693 w 286872"/>
              <a:gd name="connsiteY122" fmla="*/ 144473 h 286900"/>
              <a:gd name="connsiteX123" fmla="*/ 124693 w 286872"/>
              <a:gd name="connsiteY123" fmla="*/ 123135 h 286900"/>
              <a:gd name="connsiteX124" fmla="*/ 158396 w 286872"/>
              <a:gd name="connsiteY124" fmla="*/ 123135 h 286900"/>
              <a:gd name="connsiteX125" fmla="*/ 158396 w 286872"/>
              <a:gd name="connsiteY125" fmla="*/ 115578 h 286900"/>
              <a:gd name="connsiteX126" fmla="*/ 124693 w 286872"/>
              <a:gd name="connsiteY126" fmla="*/ 115578 h 286900"/>
              <a:gd name="connsiteX127" fmla="*/ 124693 w 286872"/>
              <a:gd name="connsiteY127" fmla="*/ 94239 h 286900"/>
              <a:gd name="connsiteX128" fmla="*/ 158396 w 286872"/>
              <a:gd name="connsiteY128" fmla="*/ 94239 h 286900"/>
              <a:gd name="connsiteX129" fmla="*/ 158396 w 286872"/>
              <a:gd name="connsiteY129" fmla="*/ 86682 h 286900"/>
              <a:gd name="connsiteX130" fmla="*/ 124693 w 286872"/>
              <a:gd name="connsiteY130" fmla="*/ 86682 h 286900"/>
              <a:gd name="connsiteX131" fmla="*/ 124693 w 286872"/>
              <a:gd name="connsiteY131" fmla="*/ 66566 h 28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86872" h="286900">
                <a:moveTo>
                  <a:pt x="120804" y="-5"/>
                </a:moveTo>
                <a:lnTo>
                  <a:pt x="24476" y="-5"/>
                </a:lnTo>
                <a:cubicBezTo>
                  <a:pt x="22392" y="-5"/>
                  <a:pt x="20725" y="1671"/>
                  <a:pt x="20697" y="3746"/>
                </a:cubicBezTo>
                <a:lnTo>
                  <a:pt x="20697" y="279338"/>
                </a:lnTo>
                <a:lnTo>
                  <a:pt x="1442" y="279338"/>
                </a:lnTo>
                <a:lnTo>
                  <a:pt x="1442" y="286896"/>
                </a:lnTo>
                <a:lnTo>
                  <a:pt x="288315" y="286896"/>
                </a:lnTo>
                <a:lnTo>
                  <a:pt x="288315" y="279338"/>
                </a:lnTo>
                <a:lnTo>
                  <a:pt x="264365" y="279338"/>
                </a:lnTo>
                <a:lnTo>
                  <a:pt x="264365" y="252666"/>
                </a:lnTo>
                <a:lnTo>
                  <a:pt x="265004" y="252388"/>
                </a:lnTo>
                <a:cubicBezTo>
                  <a:pt x="273870" y="248665"/>
                  <a:pt x="279435" y="239762"/>
                  <a:pt x="278896" y="230160"/>
                </a:cubicBezTo>
                <a:cubicBezTo>
                  <a:pt x="278896" y="217407"/>
                  <a:pt x="270728" y="207071"/>
                  <a:pt x="260670" y="207071"/>
                </a:cubicBezTo>
                <a:cubicBezTo>
                  <a:pt x="250612" y="207071"/>
                  <a:pt x="242443" y="217407"/>
                  <a:pt x="242443" y="230105"/>
                </a:cubicBezTo>
                <a:cubicBezTo>
                  <a:pt x="241896" y="239710"/>
                  <a:pt x="247464" y="248615"/>
                  <a:pt x="256335" y="252332"/>
                </a:cubicBezTo>
                <a:lnTo>
                  <a:pt x="256975" y="252610"/>
                </a:lnTo>
                <a:lnTo>
                  <a:pt x="256975" y="279283"/>
                </a:lnTo>
                <a:lnTo>
                  <a:pt x="230802" y="279283"/>
                </a:lnTo>
                <a:lnTo>
                  <a:pt x="230802" y="128998"/>
                </a:lnTo>
                <a:cubicBezTo>
                  <a:pt x="230818" y="127561"/>
                  <a:pt x="230010" y="126241"/>
                  <a:pt x="228718" y="125608"/>
                </a:cubicBezTo>
                <a:lnTo>
                  <a:pt x="192126" y="107381"/>
                </a:lnTo>
                <a:lnTo>
                  <a:pt x="192126" y="80736"/>
                </a:lnTo>
                <a:cubicBezTo>
                  <a:pt x="192106" y="79041"/>
                  <a:pt x="190976" y="77563"/>
                  <a:pt x="189347" y="77097"/>
                </a:cubicBezTo>
                <a:lnTo>
                  <a:pt x="124666" y="58620"/>
                </a:lnTo>
                <a:lnTo>
                  <a:pt x="124666" y="3746"/>
                </a:lnTo>
                <a:cubicBezTo>
                  <a:pt x="124638" y="1659"/>
                  <a:pt x="122943" y="-22"/>
                  <a:pt x="120859" y="-5"/>
                </a:cubicBezTo>
                <a:cubicBezTo>
                  <a:pt x="120831" y="-5"/>
                  <a:pt x="120831" y="-5"/>
                  <a:pt x="120804" y="-5"/>
                </a:cubicBezTo>
                <a:close/>
                <a:moveTo>
                  <a:pt x="117108" y="279338"/>
                </a:moveTo>
                <a:lnTo>
                  <a:pt x="28199" y="279338"/>
                </a:lnTo>
                <a:lnTo>
                  <a:pt x="28199" y="267613"/>
                </a:lnTo>
                <a:lnTo>
                  <a:pt x="71542" y="267613"/>
                </a:lnTo>
                <a:lnTo>
                  <a:pt x="71542" y="260056"/>
                </a:lnTo>
                <a:lnTo>
                  <a:pt x="28199" y="260056"/>
                </a:lnTo>
                <a:lnTo>
                  <a:pt x="28199" y="238718"/>
                </a:lnTo>
                <a:lnTo>
                  <a:pt x="71542" y="238718"/>
                </a:lnTo>
                <a:lnTo>
                  <a:pt x="71542" y="231160"/>
                </a:lnTo>
                <a:lnTo>
                  <a:pt x="28199" y="231160"/>
                </a:lnTo>
                <a:lnTo>
                  <a:pt x="28199" y="209822"/>
                </a:lnTo>
                <a:lnTo>
                  <a:pt x="71542" y="209822"/>
                </a:lnTo>
                <a:lnTo>
                  <a:pt x="71542" y="202265"/>
                </a:lnTo>
                <a:lnTo>
                  <a:pt x="28199" y="202265"/>
                </a:lnTo>
                <a:lnTo>
                  <a:pt x="28199" y="180926"/>
                </a:lnTo>
                <a:lnTo>
                  <a:pt x="71542" y="180926"/>
                </a:lnTo>
                <a:lnTo>
                  <a:pt x="71542" y="173369"/>
                </a:lnTo>
                <a:lnTo>
                  <a:pt x="28199" y="173369"/>
                </a:lnTo>
                <a:lnTo>
                  <a:pt x="28199" y="152031"/>
                </a:lnTo>
                <a:lnTo>
                  <a:pt x="71542" y="152031"/>
                </a:lnTo>
                <a:lnTo>
                  <a:pt x="71542" y="144473"/>
                </a:lnTo>
                <a:lnTo>
                  <a:pt x="28199" y="144473"/>
                </a:lnTo>
                <a:lnTo>
                  <a:pt x="28199" y="123135"/>
                </a:lnTo>
                <a:lnTo>
                  <a:pt x="71542" y="123135"/>
                </a:lnTo>
                <a:lnTo>
                  <a:pt x="71542" y="115578"/>
                </a:lnTo>
                <a:lnTo>
                  <a:pt x="28199" y="115578"/>
                </a:lnTo>
                <a:lnTo>
                  <a:pt x="28199" y="94239"/>
                </a:lnTo>
                <a:lnTo>
                  <a:pt x="71542" y="94239"/>
                </a:lnTo>
                <a:lnTo>
                  <a:pt x="71542" y="86682"/>
                </a:lnTo>
                <a:lnTo>
                  <a:pt x="28199" y="86682"/>
                </a:lnTo>
                <a:lnTo>
                  <a:pt x="28199" y="65344"/>
                </a:lnTo>
                <a:lnTo>
                  <a:pt x="71542" y="65344"/>
                </a:lnTo>
                <a:lnTo>
                  <a:pt x="71542" y="57786"/>
                </a:lnTo>
                <a:lnTo>
                  <a:pt x="28199" y="57786"/>
                </a:lnTo>
                <a:lnTo>
                  <a:pt x="28199" y="36420"/>
                </a:lnTo>
                <a:lnTo>
                  <a:pt x="71542" y="36420"/>
                </a:lnTo>
                <a:lnTo>
                  <a:pt x="71542" y="28891"/>
                </a:lnTo>
                <a:lnTo>
                  <a:pt x="28199" y="28891"/>
                </a:lnTo>
                <a:lnTo>
                  <a:pt x="28199" y="7525"/>
                </a:lnTo>
                <a:lnTo>
                  <a:pt x="117108" y="7525"/>
                </a:lnTo>
                <a:close/>
                <a:moveTo>
                  <a:pt x="255002" y="243219"/>
                </a:moveTo>
                <a:cubicBezTo>
                  <a:pt x="251579" y="239718"/>
                  <a:pt x="249734" y="234970"/>
                  <a:pt x="249889" y="230077"/>
                </a:cubicBezTo>
                <a:cubicBezTo>
                  <a:pt x="249889" y="221742"/>
                  <a:pt x="254779" y="214601"/>
                  <a:pt x="260559" y="214601"/>
                </a:cubicBezTo>
                <a:cubicBezTo>
                  <a:pt x="266338" y="214601"/>
                  <a:pt x="271228" y="221714"/>
                  <a:pt x="271228" y="230105"/>
                </a:cubicBezTo>
                <a:cubicBezTo>
                  <a:pt x="271378" y="234989"/>
                  <a:pt x="269530" y="239724"/>
                  <a:pt x="266115" y="243219"/>
                </a:cubicBezTo>
                <a:lnTo>
                  <a:pt x="264337" y="245025"/>
                </a:lnTo>
                <a:lnTo>
                  <a:pt x="264337" y="235967"/>
                </a:lnTo>
                <a:lnTo>
                  <a:pt x="256780" y="235967"/>
                </a:lnTo>
                <a:lnTo>
                  <a:pt x="256780" y="245025"/>
                </a:lnTo>
                <a:close/>
                <a:moveTo>
                  <a:pt x="192126" y="267613"/>
                </a:moveTo>
                <a:lnTo>
                  <a:pt x="206574" y="267613"/>
                </a:lnTo>
                <a:lnTo>
                  <a:pt x="206574" y="260056"/>
                </a:lnTo>
                <a:lnTo>
                  <a:pt x="192126" y="260056"/>
                </a:lnTo>
                <a:lnTo>
                  <a:pt x="192126" y="238718"/>
                </a:lnTo>
                <a:lnTo>
                  <a:pt x="206574" y="238718"/>
                </a:lnTo>
                <a:lnTo>
                  <a:pt x="206574" y="231160"/>
                </a:lnTo>
                <a:lnTo>
                  <a:pt x="192126" y="231160"/>
                </a:lnTo>
                <a:lnTo>
                  <a:pt x="192126" y="209822"/>
                </a:lnTo>
                <a:lnTo>
                  <a:pt x="206574" y="209822"/>
                </a:lnTo>
                <a:lnTo>
                  <a:pt x="206574" y="202265"/>
                </a:lnTo>
                <a:lnTo>
                  <a:pt x="192126" y="202265"/>
                </a:lnTo>
                <a:lnTo>
                  <a:pt x="192126" y="180926"/>
                </a:lnTo>
                <a:lnTo>
                  <a:pt x="206574" y="180926"/>
                </a:lnTo>
                <a:lnTo>
                  <a:pt x="206574" y="173369"/>
                </a:lnTo>
                <a:lnTo>
                  <a:pt x="192126" y="173369"/>
                </a:lnTo>
                <a:lnTo>
                  <a:pt x="192126" y="152031"/>
                </a:lnTo>
                <a:lnTo>
                  <a:pt x="206574" y="152031"/>
                </a:lnTo>
                <a:lnTo>
                  <a:pt x="206574" y="144473"/>
                </a:lnTo>
                <a:lnTo>
                  <a:pt x="192126" y="144473"/>
                </a:lnTo>
                <a:lnTo>
                  <a:pt x="192126" y="115828"/>
                </a:lnTo>
                <a:lnTo>
                  <a:pt x="223105" y="131331"/>
                </a:lnTo>
                <a:lnTo>
                  <a:pt x="223105" y="279338"/>
                </a:lnTo>
                <a:lnTo>
                  <a:pt x="192126" y="279338"/>
                </a:lnTo>
                <a:close/>
                <a:moveTo>
                  <a:pt x="184569" y="83654"/>
                </a:moveTo>
                <a:lnTo>
                  <a:pt x="184569" y="279338"/>
                </a:lnTo>
                <a:lnTo>
                  <a:pt x="124693" y="279338"/>
                </a:lnTo>
                <a:lnTo>
                  <a:pt x="124693" y="267613"/>
                </a:lnTo>
                <a:lnTo>
                  <a:pt x="158396" y="267613"/>
                </a:lnTo>
                <a:lnTo>
                  <a:pt x="158396" y="260056"/>
                </a:lnTo>
                <a:lnTo>
                  <a:pt x="124693" y="260056"/>
                </a:lnTo>
                <a:lnTo>
                  <a:pt x="124693" y="238718"/>
                </a:lnTo>
                <a:lnTo>
                  <a:pt x="158396" y="238718"/>
                </a:lnTo>
                <a:lnTo>
                  <a:pt x="158396" y="231160"/>
                </a:lnTo>
                <a:lnTo>
                  <a:pt x="124693" y="231160"/>
                </a:lnTo>
                <a:lnTo>
                  <a:pt x="124693" y="209822"/>
                </a:lnTo>
                <a:lnTo>
                  <a:pt x="158396" y="209822"/>
                </a:lnTo>
                <a:lnTo>
                  <a:pt x="158396" y="202265"/>
                </a:lnTo>
                <a:lnTo>
                  <a:pt x="124693" y="202265"/>
                </a:lnTo>
                <a:lnTo>
                  <a:pt x="124693" y="180926"/>
                </a:lnTo>
                <a:lnTo>
                  <a:pt x="158396" y="180926"/>
                </a:lnTo>
                <a:lnTo>
                  <a:pt x="158396" y="173369"/>
                </a:lnTo>
                <a:lnTo>
                  <a:pt x="124693" y="173369"/>
                </a:lnTo>
                <a:lnTo>
                  <a:pt x="124693" y="152031"/>
                </a:lnTo>
                <a:lnTo>
                  <a:pt x="158396" y="152031"/>
                </a:lnTo>
                <a:lnTo>
                  <a:pt x="158396" y="144473"/>
                </a:lnTo>
                <a:lnTo>
                  <a:pt x="124693" y="144473"/>
                </a:lnTo>
                <a:lnTo>
                  <a:pt x="124693" y="123135"/>
                </a:lnTo>
                <a:lnTo>
                  <a:pt x="158396" y="123135"/>
                </a:lnTo>
                <a:lnTo>
                  <a:pt x="158396" y="115578"/>
                </a:lnTo>
                <a:lnTo>
                  <a:pt x="124693" y="115578"/>
                </a:lnTo>
                <a:lnTo>
                  <a:pt x="124693" y="94239"/>
                </a:lnTo>
                <a:lnTo>
                  <a:pt x="158396" y="94239"/>
                </a:lnTo>
                <a:lnTo>
                  <a:pt x="158396" y="86682"/>
                </a:lnTo>
                <a:lnTo>
                  <a:pt x="124693" y="86682"/>
                </a:lnTo>
                <a:lnTo>
                  <a:pt x="124693" y="6656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777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1" name="תיבת טקסט 60">
            <a:extLst>
              <a:ext uri="{FF2B5EF4-FFF2-40B4-BE49-F238E27FC236}">
                <a16:creationId xmlns:a16="http://schemas.microsoft.com/office/drawing/2014/main" id="{4735F5DB-D180-4CB5-B8B7-F5186B855B1D}"/>
              </a:ext>
            </a:extLst>
          </p:cNvPr>
          <p:cNvSpPr txBox="1"/>
          <p:nvPr userDrawn="1"/>
        </p:nvSpPr>
        <p:spPr>
          <a:xfrm rot="16200000">
            <a:off x="10692198" y="1313884"/>
            <a:ext cx="2255519" cy="2221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1050" dirty="0">
                <a:solidFill>
                  <a:schemeClr val="bg1">
                    <a:lumMod val="65000"/>
                  </a:schemeClr>
                </a:solidFill>
                <a:effectLst/>
                <a:latin typeface="Afek 1.5 AAA Light" panose="00000400000000000000" pitchFamily="50" charset="-79"/>
                <a:ea typeface="Times New Roman" panose="02020603050405020304" pitchFamily="18" charset="0"/>
                <a:cs typeface="Afek 1.5 AAA Light" panose="00000400000000000000" pitchFamily="50" charset="-79"/>
              </a:rPr>
              <a:t>תוכנית יישום להפחתת פליטות </a:t>
            </a:r>
          </a:p>
        </p:txBody>
      </p:sp>
      <p:pic>
        <p:nvPicPr>
          <p:cNvPr id="30" name="גרפיקה 29">
            <a:extLst>
              <a:ext uri="{FF2B5EF4-FFF2-40B4-BE49-F238E27FC236}">
                <a16:creationId xmlns:a16="http://schemas.microsoft.com/office/drawing/2014/main" id="{B5469143-1D33-4691-AA18-5D84BC3779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73907" y="5914366"/>
            <a:ext cx="292100" cy="31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1565094-179E-4E2E-B1DE-474F5ED18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CE43A8A-2921-4B88-AFE7-9D45906F9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3551387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ערים ומב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מלבן: פינות מעוגלות 43">
            <a:extLst>
              <a:ext uri="{FF2B5EF4-FFF2-40B4-BE49-F238E27FC236}">
                <a16:creationId xmlns:a16="http://schemas.microsoft.com/office/drawing/2014/main" id="{DDD707BA-A319-4D90-A6E1-EBD7DD1A74A6}"/>
              </a:ext>
            </a:extLst>
          </p:cNvPr>
          <p:cNvSpPr/>
          <p:nvPr userDrawn="1"/>
        </p:nvSpPr>
        <p:spPr>
          <a:xfrm>
            <a:off x="11638982" y="209550"/>
            <a:ext cx="361950" cy="6438900"/>
          </a:xfrm>
          <a:prstGeom prst="roundRect">
            <a:avLst>
              <a:gd name="adj" fmla="val 32456"/>
            </a:avLst>
          </a:prstGeom>
          <a:solidFill>
            <a:schemeClr val="bg1"/>
          </a:solidFill>
          <a:ln>
            <a:noFill/>
          </a:ln>
          <a:effectLst>
            <a:outerShdw blurRad="7239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2" name="אליפסה 61">
            <a:extLst>
              <a:ext uri="{FF2B5EF4-FFF2-40B4-BE49-F238E27FC236}">
                <a16:creationId xmlns:a16="http://schemas.microsoft.com/office/drawing/2014/main" id="{A7E5740B-4742-4C7A-929A-BDDEAC564F83}"/>
              </a:ext>
            </a:extLst>
          </p:cNvPr>
          <p:cNvSpPr/>
          <p:nvPr userDrawn="1"/>
        </p:nvSpPr>
        <p:spPr>
          <a:xfrm>
            <a:off x="11694663" y="4685783"/>
            <a:ext cx="250589" cy="250589"/>
          </a:xfrm>
          <a:prstGeom prst="ellipse">
            <a:avLst/>
          </a:prstGeom>
          <a:solidFill>
            <a:srgbClr val="0F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63" name="קבוצה 62">
            <a:extLst>
              <a:ext uri="{FF2B5EF4-FFF2-40B4-BE49-F238E27FC236}">
                <a16:creationId xmlns:a16="http://schemas.microsoft.com/office/drawing/2014/main" id="{61CCC077-6604-45E6-BB76-2755A8368DAF}"/>
              </a:ext>
            </a:extLst>
          </p:cNvPr>
          <p:cNvGrpSpPr/>
          <p:nvPr userDrawn="1"/>
        </p:nvGrpSpPr>
        <p:grpSpPr>
          <a:xfrm>
            <a:off x="11734603" y="2408452"/>
            <a:ext cx="170709" cy="169750"/>
            <a:chOff x="11756031" y="1751652"/>
            <a:chExt cx="323534" cy="321717"/>
          </a:xfrm>
          <a:solidFill>
            <a:schemeClr val="bg1">
              <a:lumMod val="65000"/>
            </a:schemeClr>
          </a:solidFill>
        </p:grpSpPr>
        <p:sp>
          <p:nvSpPr>
            <p:cNvPr id="64" name="צורה חופשית: צורה 63">
              <a:extLst>
                <a:ext uri="{FF2B5EF4-FFF2-40B4-BE49-F238E27FC236}">
                  <a16:creationId xmlns:a16="http://schemas.microsoft.com/office/drawing/2014/main" id="{55FBD5ED-5406-4A1D-9984-788A41FC300E}"/>
                </a:ext>
              </a:extLst>
            </p:cNvPr>
            <p:cNvSpPr/>
            <p:nvPr/>
          </p:nvSpPr>
          <p:spPr>
            <a:xfrm>
              <a:off x="11837620" y="1801275"/>
              <a:ext cx="160370" cy="201825"/>
            </a:xfrm>
            <a:custGeom>
              <a:avLst/>
              <a:gdLst>
                <a:gd name="connsiteX0" fmla="*/ 81628 w 160370"/>
                <a:gd name="connsiteY0" fmla="*/ 201820 h 201825"/>
                <a:gd name="connsiteX1" fmla="*/ 151617 w 160370"/>
                <a:gd name="connsiteY1" fmla="*/ 131831 h 201825"/>
                <a:gd name="connsiteX2" fmla="*/ 151617 w 160370"/>
                <a:gd name="connsiteY2" fmla="*/ 89710 h 201825"/>
                <a:gd name="connsiteX3" fmla="*/ 147560 w 160370"/>
                <a:gd name="connsiteY3" fmla="*/ 85654 h 201825"/>
                <a:gd name="connsiteX4" fmla="*/ 143531 w 160370"/>
                <a:gd name="connsiteY4" fmla="*/ 89683 h 201825"/>
                <a:gd name="connsiteX5" fmla="*/ 143531 w 160370"/>
                <a:gd name="connsiteY5" fmla="*/ 89710 h 201825"/>
                <a:gd name="connsiteX6" fmla="*/ 143531 w 160370"/>
                <a:gd name="connsiteY6" fmla="*/ 131859 h 201825"/>
                <a:gd name="connsiteX7" fmla="*/ 81628 w 160370"/>
                <a:gd name="connsiteY7" fmla="*/ 193735 h 201825"/>
                <a:gd name="connsiteX8" fmla="*/ 19724 w 160370"/>
                <a:gd name="connsiteY8" fmla="*/ 131859 h 201825"/>
                <a:gd name="connsiteX9" fmla="*/ 19724 w 160370"/>
                <a:gd name="connsiteY9" fmla="*/ 69956 h 201825"/>
                <a:gd name="connsiteX10" fmla="*/ 157757 w 160370"/>
                <a:gd name="connsiteY10" fmla="*/ 69956 h 201825"/>
                <a:gd name="connsiteX11" fmla="*/ 161813 w 160370"/>
                <a:gd name="connsiteY11" fmla="*/ 65899 h 201825"/>
                <a:gd name="connsiteX12" fmla="*/ 157785 w 160370"/>
                <a:gd name="connsiteY12" fmla="*/ 61871 h 201825"/>
                <a:gd name="connsiteX13" fmla="*/ 157757 w 160370"/>
                <a:gd name="connsiteY13" fmla="*/ 61871 h 201825"/>
                <a:gd name="connsiteX14" fmla="*/ 127750 w 160370"/>
                <a:gd name="connsiteY14" fmla="*/ 61871 h 201825"/>
                <a:gd name="connsiteX15" fmla="*/ 127750 w 160370"/>
                <a:gd name="connsiteY15" fmla="*/ 4052 h 201825"/>
                <a:gd name="connsiteX16" fmla="*/ 123693 w 160370"/>
                <a:gd name="connsiteY16" fmla="*/ -5 h 201825"/>
                <a:gd name="connsiteX17" fmla="*/ 119637 w 160370"/>
                <a:gd name="connsiteY17" fmla="*/ 4052 h 201825"/>
                <a:gd name="connsiteX18" fmla="*/ 119637 w 160370"/>
                <a:gd name="connsiteY18" fmla="*/ 61871 h 201825"/>
                <a:gd name="connsiteX19" fmla="*/ 43452 w 160370"/>
                <a:gd name="connsiteY19" fmla="*/ 61871 h 201825"/>
                <a:gd name="connsiteX20" fmla="*/ 43452 w 160370"/>
                <a:gd name="connsiteY20" fmla="*/ 4052 h 201825"/>
                <a:gd name="connsiteX21" fmla="*/ 39396 w 160370"/>
                <a:gd name="connsiteY21" fmla="*/ -5 h 201825"/>
                <a:gd name="connsiteX22" fmla="*/ 35339 w 160370"/>
                <a:gd name="connsiteY22" fmla="*/ 4052 h 201825"/>
                <a:gd name="connsiteX23" fmla="*/ 35339 w 160370"/>
                <a:gd name="connsiteY23" fmla="*/ 61871 h 201825"/>
                <a:gd name="connsiteX24" fmla="*/ 5499 w 160370"/>
                <a:gd name="connsiteY24" fmla="*/ 61871 h 201825"/>
                <a:gd name="connsiteX25" fmla="*/ 1442 w 160370"/>
                <a:gd name="connsiteY25" fmla="*/ 65872 h 201825"/>
                <a:gd name="connsiteX26" fmla="*/ 1442 w 160370"/>
                <a:gd name="connsiteY26" fmla="*/ 65899 h 201825"/>
                <a:gd name="connsiteX27" fmla="*/ 5499 w 160370"/>
                <a:gd name="connsiteY27" fmla="*/ 69956 h 201825"/>
                <a:gd name="connsiteX28" fmla="*/ 11639 w 160370"/>
                <a:gd name="connsiteY28" fmla="*/ 69956 h 201825"/>
                <a:gd name="connsiteX29" fmla="*/ 11639 w 160370"/>
                <a:gd name="connsiteY29" fmla="*/ 131859 h 201825"/>
                <a:gd name="connsiteX30" fmla="*/ 81628 w 160370"/>
                <a:gd name="connsiteY30" fmla="*/ 201820 h 20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0370" h="201825">
                  <a:moveTo>
                    <a:pt x="81628" y="201820"/>
                  </a:moveTo>
                  <a:cubicBezTo>
                    <a:pt x="120262" y="201773"/>
                    <a:pt x="151569" y="170466"/>
                    <a:pt x="151617" y="131831"/>
                  </a:cubicBezTo>
                  <a:lnTo>
                    <a:pt x="151617" y="89710"/>
                  </a:lnTo>
                  <a:cubicBezTo>
                    <a:pt x="151617" y="87471"/>
                    <a:pt x="149799" y="85654"/>
                    <a:pt x="147560" y="85654"/>
                  </a:cubicBezTo>
                  <a:cubicBezTo>
                    <a:pt x="145334" y="85654"/>
                    <a:pt x="143531" y="87457"/>
                    <a:pt x="143531" y="89683"/>
                  </a:cubicBezTo>
                  <a:cubicBezTo>
                    <a:pt x="143531" y="89691"/>
                    <a:pt x="143531" y="89702"/>
                    <a:pt x="143531" y="89710"/>
                  </a:cubicBezTo>
                  <a:lnTo>
                    <a:pt x="143531" y="131859"/>
                  </a:lnTo>
                  <a:cubicBezTo>
                    <a:pt x="143484" y="166023"/>
                    <a:pt x="115791" y="193704"/>
                    <a:pt x="81628" y="193735"/>
                  </a:cubicBezTo>
                  <a:cubicBezTo>
                    <a:pt x="47453" y="193704"/>
                    <a:pt x="19780" y="166023"/>
                    <a:pt x="19724" y="131859"/>
                  </a:cubicBezTo>
                  <a:lnTo>
                    <a:pt x="19724" y="69956"/>
                  </a:lnTo>
                  <a:lnTo>
                    <a:pt x="157757" y="69956"/>
                  </a:lnTo>
                  <a:cubicBezTo>
                    <a:pt x="159996" y="69956"/>
                    <a:pt x="161813" y="68139"/>
                    <a:pt x="161813" y="65899"/>
                  </a:cubicBezTo>
                  <a:cubicBezTo>
                    <a:pt x="161813" y="63674"/>
                    <a:pt x="160010" y="61871"/>
                    <a:pt x="157785" y="61871"/>
                  </a:cubicBezTo>
                  <a:cubicBezTo>
                    <a:pt x="157776" y="61871"/>
                    <a:pt x="157765" y="61871"/>
                    <a:pt x="157757" y="61871"/>
                  </a:cubicBezTo>
                  <a:lnTo>
                    <a:pt x="127750" y="61871"/>
                  </a:lnTo>
                  <a:lnTo>
                    <a:pt x="127750" y="4052"/>
                  </a:lnTo>
                  <a:cubicBezTo>
                    <a:pt x="127750" y="1812"/>
                    <a:pt x="125933" y="-5"/>
                    <a:pt x="123693" y="-5"/>
                  </a:cubicBezTo>
                  <a:cubicBezTo>
                    <a:pt x="121454" y="-5"/>
                    <a:pt x="119637" y="1812"/>
                    <a:pt x="119637" y="4052"/>
                  </a:cubicBezTo>
                  <a:lnTo>
                    <a:pt x="119637" y="61871"/>
                  </a:lnTo>
                  <a:lnTo>
                    <a:pt x="43452" y="61871"/>
                  </a:lnTo>
                  <a:lnTo>
                    <a:pt x="43452" y="4052"/>
                  </a:lnTo>
                  <a:cubicBezTo>
                    <a:pt x="43452" y="1812"/>
                    <a:pt x="41646" y="-5"/>
                    <a:pt x="39396" y="-5"/>
                  </a:cubicBezTo>
                  <a:cubicBezTo>
                    <a:pt x="37145" y="-5"/>
                    <a:pt x="35339" y="1812"/>
                    <a:pt x="35339" y="4052"/>
                  </a:cubicBezTo>
                  <a:lnTo>
                    <a:pt x="35339" y="61871"/>
                  </a:lnTo>
                  <a:lnTo>
                    <a:pt x="5499" y="61871"/>
                  </a:lnTo>
                  <a:cubicBezTo>
                    <a:pt x="3276" y="61854"/>
                    <a:pt x="1470" y="63646"/>
                    <a:pt x="1442" y="65872"/>
                  </a:cubicBezTo>
                  <a:cubicBezTo>
                    <a:pt x="1442" y="65880"/>
                    <a:pt x="1442" y="65891"/>
                    <a:pt x="1442" y="65899"/>
                  </a:cubicBezTo>
                  <a:cubicBezTo>
                    <a:pt x="1442" y="68139"/>
                    <a:pt x="3248" y="69956"/>
                    <a:pt x="5499" y="69956"/>
                  </a:cubicBezTo>
                  <a:lnTo>
                    <a:pt x="11639" y="69956"/>
                  </a:lnTo>
                  <a:lnTo>
                    <a:pt x="11639" y="131859"/>
                  </a:lnTo>
                  <a:cubicBezTo>
                    <a:pt x="11695" y="170482"/>
                    <a:pt x="43008" y="201773"/>
                    <a:pt x="81628" y="201820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5" name="צורה חופשית: צורה 64">
              <a:extLst>
                <a:ext uri="{FF2B5EF4-FFF2-40B4-BE49-F238E27FC236}">
                  <a16:creationId xmlns:a16="http://schemas.microsoft.com/office/drawing/2014/main" id="{2E54B902-288F-4755-B893-E0BECF631BAC}"/>
                </a:ext>
              </a:extLst>
            </p:cNvPr>
            <p:cNvSpPr/>
            <p:nvPr/>
          </p:nvSpPr>
          <p:spPr>
            <a:xfrm>
              <a:off x="11897442" y="1893741"/>
              <a:ext cx="40733" cy="73350"/>
            </a:xfrm>
            <a:custGeom>
              <a:avLst/>
              <a:gdLst>
                <a:gd name="connsiteX0" fmla="*/ 5497 w 40733"/>
                <a:gd name="connsiteY0" fmla="*/ 40699 h 73350"/>
                <a:gd name="connsiteX1" fmla="*/ 31558 w 40733"/>
                <a:gd name="connsiteY1" fmla="*/ 40699 h 73350"/>
                <a:gd name="connsiteX2" fmla="*/ 18194 w 40733"/>
                <a:gd name="connsiteY2" fmla="*/ 67483 h 73350"/>
                <a:gd name="connsiteX3" fmla="*/ 18361 w 40733"/>
                <a:gd name="connsiteY3" fmla="*/ 71428 h 73350"/>
                <a:gd name="connsiteX4" fmla="*/ 21806 w 40733"/>
                <a:gd name="connsiteY4" fmla="*/ 73346 h 73350"/>
                <a:gd name="connsiteX5" fmla="*/ 25418 w 40733"/>
                <a:gd name="connsiteY5" fmla="*/ 71095 h 73350"/>
                <a:gd name="connsiteX6" fmla="*/ 41755 w 40733"/>
                <a:gd name="connsiteY6" fmla="*/ 38476 h 73350"/>
                <a:gd name="connsiteX7" fmla="*/ 41561 w 40733"/>
                <a:gd name="connsiteY7" fmla="*/ 34531 h 73350"/>
                <a:gd name="connsiteX8" fmla="*/ 38115 w 40733"/>
                <a:gd name="connsiteY8" fmla="*/ 32614 h 73350"/>
                <a:gd name="connsiteX9" fmla="*/ 12054 w 40733"/>
                <a:gd name="connsiteY9" fmla="*/ 32614 h 73350"/>
                <a:gd name="connsiteX10" fmla="*/ 25418 w 40733"/>
                <a:gd name="connsiteY10" fmla="*/ 5830 h 73350"/>
                <a:gd name="connsiteX11" fmla="*/ 25640 w 40733"/>
                <a:gd name="connsiteY11" fmla="*/ 2746 h 73350"/>
                <a:gd name="connsiteX12" fmla="*/ 23612 w 40733"/>
                <a:gd name="connsiteY12" fmla="*/ 412 h 73350"/>
                <a:gd name="connsiteX13" fmla="*/ 21806 w 40733"/>
                <a:gd name="connsiteY13" fmla="*/ -5 h 73350"/>
                <a:gd name="connsiteX14" fmla="*/ 18194 w 40733"/>
                <a:gd name="connsiteY14" fmla="*/ 2218 h 73350"/>
                <a:gd name="connsiteX15" fmla="*/ 1885 w 40733"/>
                <a:gd name="connsiteY15" fmla="*/ 34864 h 73350"/>
                <a:gd name="connsiteX16" fmla="*/ 2051 w 40733"/>
                <a:gd name="connsiteY16" fmla="*/ 38782 h 73350"/>
                <a:gd name="connsiteX17" fmla="*/ 5497 w 40733"/>
                <a:gd name="connsiteY17" fmla="*/ 40699 h 7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733" h="73350">
                  <a:moveTo>
                    <a:pt x="5497" y="40699"/>
                  </a:moveTo>
                  <a:lnTo>
                    <a:pt x="31558" y="40699"/>
                  </a:lnTo>
                  <a:lnTo>
                    <a:pt x="18194" y="67483"/>
                  </a:lnTo>
                  <a:cubicBezTo>
                    <a:pt x="17552" y="68736"/>
                    <a:pt x="17613" y="70234"/>
                    <a:pt x="18361" y="71428"/>
                  </a:cubicBezTo>
                  <a:cubicBezTo>
                    <a:pt x="19100" y="72620"/>
                    <a:pt x="20403" y="73346"/>
                    <a:pt x="21806" y="73346"/>
                  </a:cubicBezTo>
                  <a:cubicBezTo>
                    <a:pt x="23345" y="73357"/>
                    <a:pt x="24751" y="72481"/>
                    <a:pt x="25418" y="71095"/>
                  </a:cubicBezTo>
                  <a:lnTo>
                    <a:pt x="41755" y="38476"/>
                  </a:lnTo>
                  <a:cubicBezTo>
                    <a:pt x="42377" y="37218"/>
                    <a:pt x="42305" y="35723"/>
                    <a:pt x="41561" y="34531"/>
                  </a:cubicBezTo>
                  <a:cubicBezTo>
                    <a:pt x="40822" y="33339"/>
                    <a:pt x="39518" y="32614"/>
                    <a:pt x="38115" y="32614"/>
                  </a:cubicBezTo>
                  <a:lnTo>
                    <a:pt x="12054" y="32614"/>
                  </a:lnTo>
                  <a:lnTo>
                    <a:pt x="25418" y="5830"/>
                  </a:lnTo>
                  <a:cubicBezTo>
                    <a:pt x="25921" y="4879"/>
                    <a:pt x="26001" y="3760"/>
                    <a:pt x="25640" y="2746"/>
                  </a:cubicBezTo>
                  <a:cubicBezTo>
                    <a:pt x="25312" y="1723"/>
                    <a:pt x="24579" y="879"/>
                    <a:pt x="23612" y="412"/>
                  </a:cubicBezTo>
                  <a:cubicBezTo>
                    <a:pt x="23048" y="139"/>
                    <a:pt x="22431" y="-2"/>
                    <a:pt x="21806" y="-5"/>
                  </a:cubicBezTo>
                  <a:cubicBezTo>
                    <a:pt x="20278" y="-8"/>
                    <a:pt x="18880" y="851"/>
                    <a:pt x="18194" y="2218"/>
                  </a:cubicBezTo>
                  <a:lnTo>
                    <a:pt x="1885" y="34864"/>
                  </a:lnTo>
                  <a:cubicBezTo>
                    <a:pt x="1240" y="36106"/>
                    <a:pt x="1304" y="37598"/>
                    <a:pt x="2051" y="38782"/>
                  </a:cubicBezTo>
                  <a:cubicBezTo>
                    <a:pt x="2779" y="39985"/>
                    <a:pt x="4091" y="40716"/>
                    <a:pt x="5497" y="40699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6" name="צורה חופשית: צורה 65">
              <a:extLst>
                <a:ext uri="{FF2B5EF4-FFF2-40B4-BE49-F238E27FC236}">
                  <a16:creationId xmlns:a16="http://schemas.microsoft.com/office/drawing/2014/main" id="{96DA6176-BEA0-46CB-AE2B-416D19B0EB21}"/>
                </a:ext>
              </a:extLst>
            </p:cNvPr>
            <p:cNvSpPr/>
            <p:nvPr/>
          </p:nvSpPr>
          <p:spPr>
            <a:xfrm>
              <a:off x="11902191" y="1965281"/>
              <a:ext cx="167153" cy="108088"/>
            </a:xfrm>
            <a:custGeom>
              <a:avLst/>
              <a:gdLst>
                <a:gd name="connsiteX0" fmla="*/ 168342 w 167153"/>
                <a:gd name="connsiteY0" fmla="*/ 5529 h 108088"/>
                <a:gd name="connsiteX1" fmla="*/ 165981 w 167153"/>
                <a:gd name="connsiteY1" fmla="*/ 305 h 108088"/>
                <a:gd name="connsiteX2" fmla="*/ 162897 w 167153"/>
                <a:gd name="connsiteY2" fmla="*/ 305 h 108088"/>
                <a:gd name="connsiteX3" fmla="*/ 160757 w 167153"/>
                <a:gd name="connsiteY3" fmla="*/ 2556 h 108088"/>
                <a:gd name="connsiteX4" fmla="*/ 41646 w 167153"/>
                <a:gd name="connsiteY4" fmla="*/ 99801 h 108088"/>
                <a:gd name="connsiteX5" fmla="*/ 27337 w 167153"/>
                <a:gd name="connsiteY5" fmla="*/ 95800 h 108088"/>
                <a:gd name="connsiteX6" fmla="*/ 21113 w 167153"/>
                <a:gd name="connsiteY6" fmla="*/ 82325 h 108088"/>
                <a:gd name="connsiteX7" fmla="*/ 21113 w 167153"/>
                <a:gd name="connsiteY7" fmla="*/ 61598 h 108088"/>
                <a:gd name="connsiteX8" fmla="*/ 28615 w 167153"/>
                <a:gd name="connsiteY8" fmla="*/ 61598 h 108088"/>
                <a:gd name="connsiteX9" fmla="*/ 32672 w 167153"/>
                <a:gd name="connsiteY9" fmla="*/ 57541 h 108088"/>
                <a:gd name="connsiteX10" fmla="*/ 28615 w 167153"/>
                <a:gd name="connsiteY10" fmla="*/ 53485 h 108088"/>
                <a:gd name="connsiteX11" fmla="*/ 5499 w 167153"/>
                <a:gd name="connsiteY11" fmla="*/ 53485 h 108088"/>
                <a:gd name="connsiteX12" fmla="*/ 1442 w 167153"/>
                <a:gd name="connsiteY12" fmla="*/ 57541 h 108088"/>
                <a:gd name="connsiteX13" fmla="*/ 5499 w 167153"/>
                <a:gd name="connsiteY13" fmla="*/ 61598 h 108088"/>
                <a:gd name="connsiteX14" fmla="*/ 13001 w 167153"/>
                <a:gd name="connsiteY14" fmla="*/ 61598 h 108088"/>
                <a:gd name="connsiteX15" fmla="*/ 13001 w 167153"/>
                <a:gd name="connsiteY15" fmla="*/ 82269 h 108088"/>
                <a:gd name="connsiteX16" fmla="*/ 22086 w 167153"/>
                <a:gd name="connsiteY16" fmla="*/ 101913 h 108088"/>
                <a:gd name="connsiteX17" fmla="*/ 42924 w 167153"/>
                <a:gd name="connsiteY17" fmla="*/ 107747 h 108088"/>
                <a:gd name="connsiteX18" fmla="*/ 168342 w 167153"/>
                <a:gd name="connsiteY18" fmla="*/ 5529 h 10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153" h="108088">
                  <a:moveTo>
                    <a:pt x="168342" y="5529"/>
                  </a:moveTo>
                  <a:cubicBezTo>
                    <a:pt x="169115" y="3434"/>
                    <a:pt x="168062" y="1108"/>
                    <a:pt x="165981" y="305"/>
                  </a:cubicBezTo>
                  <a:cubicBezTo>
                    <a:pt x="164995" y="-108"/>
                    <a:pt x="163883" y="-108"/>
                    <a:pt x="162897" y="305"/>
                  </a:cubicBezTo>
                  <a:cubicBezTo>
                    <a:pt x="161913" y="742"/>
                    <a:pt x="161143" y="1553"/>
                    <a:pt x="160757" y="2556"/>
                  </a:cubicBezTo>
                  <a:cubicBezTo>
                    <a:pt x="141253" y="53904"/>
                    <a:pt x="95859" y="90966"/>
                    <a:pt x="41646" y="99801"/>
                  </a:cubicBezTo>
                  <a:cubicBezTo>
                    <a:pt x="36520" y="100632"/>
                    <a:pt x="31288" y="99168"/>
                    <a:pt x="27337" y="95800"/>
                  </a:cubicBezTo>
                  <a:cubicBezTo>
                    <a:pt x="23378" y="92444"/>
                    <a:pt x="21102" y="87515"/>
                    <a:pt x="21113" y="82325"/>
                  </a:cubicBezTo>
                  <a:lnTo>
                    <a:pt x="21113" y="61598"/>
                  </a:lnTo>
                  <a:lnTo>
                    <a:pt x="28615" y="61598"/>
                  </a:lnTo>
                  <a:cubicBezTo>
                    <a:pt x="30855" y="61598"/>
                    <a:pt x="32672" y="59781"/>
                    <a:pt x="32672" y="57541"/>
                  </a:cubicBezTo>
                  <a:cubicBezTo>
                    <a:pt x="32658" y="55307"/>
                    <a:pt x="30849" y="53499"/>
                    <a:pt x="28615" y="53485"/>
                  </a:cubicBezTo>
                  <a:lnTo>
                    <a:pt x="5499" y="53485"/>
                  </a:lnTo>
                  <a:cubicBezTo>
                    <a:pt x="3265" y="53499"/>
                    <a:pt x="1456" y="55307"/>
                    <a:pt x="1442" y="57541"/>
                  </a:cubicBezTo>
                  <a:cubicBezTo>
                    <a:pt x="1442" y="59781"/>
                    <a:pt x="3259" y="61598"/>
                    <a:pt x="5499" y="61598"/>
                  </a:cubicBezTo>
                  <a:lnTo>
                    <a:pt x="13001" y="61598"/>
                  </a:lnTo>
                  <a:lnTo>
                    <a:pt x="13001" y="82269"/>
                  </a:lnTo>
                  <a:cubicBezTo>
                    <a:pt x="12998" y="89835"/>
                    <a:pt x="16321" y="97017"/>
                    <a:pt x="22086" y="101913"/>
                  </a:cubicBezTo>
                  <a:cubicBezTo>
                    <a:pt x="27832" y="106833"/>
                    <a:pt x="35459" y="108967"/>
                    <a:pt x="42924" y="107747"/>
                  </a:cubicBezTo>
                  <a:cubicBezTo>
                    <a:pt x="99965" y="98473"/>
                    <a:pt x="147752" y="59525"/>
                    <a:pt x="168342" y="5529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7" name="צורה חופשית: צורה 66">
              <a:extLst>
                <a:ext uri="{FF2B5EF4-FFF2-40B4-BE49-F238E27FC236}">
                  <a16:creationId xmlns:a16="http://schemas.microsoft.com/office/drawing/2014/main" id="{49EF8613-498C-4464-9E99-14558C3587F5}"/>
                </a:ext>
              </a:extLst>
            </p:cNvPr>
            <p:cNvSpPr/>
            <p:nvPr/>
          </p:nvSpPr>
          <p:spPr>
            <a:xfrm>
              <a:off x="12067291" y="1942975"/>
              <a:ext cx="8739" cy="10899"/>
            </a:xfrm>
            <a:custGeom>
              <a:avLst/>
              <a:gdLst>
                <a:gd name="connsiteX0" fmla="*/ 7632 w 8739"/>
                <a:gd name="connsiteY0" fmla="*/ 10108 h 10899"/>
                <a:gd name="connsiteX1" fmla="*/ 9438 w 8739"/>
                <a:gd name="connsiteY1" fmla="*/ 7580 h 10899"/>
                <a:gd name="connsiteX2" fmla="*/ 10077 w 8739"/>
                <a:gd name="connsiteY2" fmla="*/ 4802 h 10899"/>
                <a:gd name="connsiteX3" fmla="*/ 9521 w 8739"/>
                <a:gd name="connsiteY3" fmla="*/ 1745 h 10899"/>
                <a:gd name="connsiteX4" fmla="*/ 6993 w 8739"/>
                <a:gd name="connsiteY4" fmla="*/ -5 h 10899"/>
                <a:gd name="connsiteX5" fmla="*/ 6132 w 8739"/>
                <a:gd name="connsiteY5" fmla="*/ -5 h 10899"/>
                <a:gd name="connsiteX6" fmla="*/ 2158 w 8739"/>
                <a:gd name="connsiteY6" fmla="*/ 3190 h 10899"/>
                <a:gd name="connsiteX7" fmla="*/ 1547 w 8739"/>
                <a:gd name="connsiteY7" fmla="*/ 5969 h 10899"/>
                <a:gd name="connsiteX8" fmla="*/ 4576 w 8739"/>
                <a:gd name="connsiteY8" fmla="*/ 10831 h 10899"/>
                <a:gd name="connsiteX9" fmla="*/ 7632 w 8739"/>
                <a:gd name="connsiteY9" fmla="*/ 10108 h 1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39" h="10899">
                  <a:moveTo>
                    <a:pt x="7632" y="10108"/>
                  </a:moveTo>
                  <a:cubicBezTo>
                    <a:pt x="8543" y="9536"/>
                    <a:pt x="9193" y="8628"/>
                    <a:pt x="9438" y="7580"/>
                  </a:cubicBezTo>
                  <a:cubicBezTo>
                    <a:pt x="9660" y="6635"/>
                    <a:pt x="9882" y="5663"/>
                    <a:pt x="10077" y="4802"/>
                  </a:cubicBezTo>
                  <a:cubicBezTo>
                    <a:pt x="10327" y="3751"/>
                    <a:pt x="10127" y="2643"/>
                    <a:pt x="9521" y="1745"/>
                  </a:cubicBezTo>
                  <a:cubicBezTo>
                    <a:pt x="8946" y="848"/>
                    <a:pt x="8035" y="217"/>
                    <a:pt x="6993" y="-5"/>
                  </a:cubicBezTo>
                  <a:lnTo>
                    <a:pt x="6132" y="-5"/>
                  </a:lnTo>
                  <a:cubicBezTo>
                    <a:pt x="4220" y="-11"/>
                    <a:pt x="2564" y="1323"/>
                    <a:pt x="2158" y="3190"/>
                  </a:cubicBezTo>
                  <a:cubicBezTo>
                    <a:pt x="1964" y="4079"/>
                    <a:pt x="1769" y="4996"/>
                    <a:pt x="1547" y="5969"/>
                  </a:cubicBezTo>
                  <a:cubicBezTo>
                    <a:pt x="1044" y="8147"/>
                    <a:pt x="2400" y="10322"/>
                    <a:pt x="4576" y="10831"/>
                  </a:cubicBezTo>
                  <a:cubicBezTo>
                    <a:pt x="5651" y="11028"/>
                    <a:pt x="6760" y="10764"/>
                    <a:pt x="7632" y="10108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8" name="צורה חופשית: צורה 67">
              <a:extLst>
                <a:ext uri="{FF2B5EF4-FFF2-40B4-BE49-F238E27FC236}">
                  <a16:creationId xmlns:a16="http://schemas.microsoft.com/office/drawing/2014/main" id="{AE12F1B3-A3FD-44DD-A8DE-733EF52E9AB0}"/>
                </a:ext>
              </a:extLst>
            </p:cNvPr>
            <p:cNvSpPr/>
            <p:nvPr/>
          </p:nvSpPr>
          <p:spPr>
            <a:xfrm>
              <a:off x="11756031" y="1751652"/>
              <a:ext cx="323534" cy="290707"/>
            </a:xfrm>
            <a:custGeom>
              <a:avLst/>
              <a:gdLst>
                <a:gd name="connsiteX0" fmla="*/ 163217 w 323534"/>
                <a:gd name="connsiteY0" fmla="*/ -5 h 290707"/>
                <a:gd name="connsiteX1" fmla="*/ 48829 w 323534"/>
                <a:gd name="connsiteY1" fmla="*/ 47534 h 290707"/>
                <a:gd name="connsiteX2" fmla="*/ 1762 w 323534"/>
                <a:gd name="connsiteY2" fmla="*/ 172091 h 290707"/>
                <a:gd name="connsiteX3" fmla="*/ 64443 w 323534"/>
                <a:gd name="connsiteY3" fmla="*/ 289869 h 290707"/>
                <a:gd name="connsiteX4" fmla="*/ 66916 w 323534"/>
                <a:gd name="connsiteY4" fmla="*/ 290702 h 290707"/>
                <a:gd name="connsiteX5" fmla="*/ 70751 w 323534"/>
                <a:gd name="connsiteY5" fmla="*/ 287924 h 290707"/>
                <a:gd name="connsiteX6" fmla="*/ 69389 w 323534"/>
                <a:gd name="connsiteY6" fmla="*/ 283423 h 290707"/>
                <a:gd name="connsiteX7" fmla="*/ 9542 w 323534"/>
                <a:gd name="connsiteY7" fmla="*/ 161950 h 290707"/>
                <a:gd name="connsiteX8" fmla="*/ 54525 w 323534"/>
                <a:gd name="connsiteY8" fmla="*/ 53202 h 290707"/>
                <a:gd name="connsiteX9" fmla="*/ 163217 w 323534"/>
                <a:gd name="connsiteY9" fmla="*/ 8053 h 290707"/>
                <a:gd name="connsiteX10" fmla="*/ 316892 w 323534"/>
                <a:gd name="connsiteY10" fmla="*/ 161728 h 290707"/>
                <a:gd name="connsiteX11" fmla="*/ 320920 w 323534"/>
                <a:gd name="connsiteY11" fmla="*/ 165784 h 290707"/>
                <a:gd name="connsiteX12" fmla="*/ 324977 w 323534"/>
                <a:gd name="connsiteY12" fmla="*/ 161728 h 290707"/>
                <a:gd name="connsiteX13" fmla="*/ 163217 w 323534"/>
                <a:gd name="connsiteY13" fmla="*/ -5 h 29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3534" h="290707">
                  <a:moveTo>
                    <a:pt x="163217" y="-5"/>
                  </a:moveTo>
                  <a:cubicBezTo>
                    <a:pt x="120262" y="-80"/>
                    <a:pt x="79086" y="17038"/>
                    <a:pt x="48829" y="47534"/>
                  </a:cubicBezTo>
                  <a:cubicBezTo>
                    <a:pt x="15988" y="80372"/>
                    <a:pt x="-1155" y="125741"/>
                    <a:pt x="1762" y="172091"/>
                  </a:cubicBezTo>
                  <a:cubicBezTo>
                    <a:pt x="4791" y="218530"/>
                    <a:pt x="27601" y="261429"/>
                    <a:pt x="64443" y="289869"/>
                  </a:cubicBezTo>
                  <a:cubicBezTo>
                    <a:pt x="65138" y="290416"/>
                    <a:pt x="66027" y="290711"/>
                    <a:pt x="66916" y="290702"/>
                  </a:cubicBezTo>
                  <a:cubicBezTo>
                    <a:pt x="68667" y="290722"/>
                    <a:pt x="70223" y="289594"/>
                    <a:pt x="70751" y="287924"/>
                  </a:cubicBezTo>
                  <a:cubicBezTo>
                    <a:pt x="71334" y="286287"/>
                    <a:pt x="70778" y="284459"/>
                    <a:pt x="69389" y="283423"/>
                  </a:cubicBezTo>
                  <a:cubicBezTo>
                    <a:pt x="31603" y="254463"/>
                    <a:pt x="9486" y="209553"/>
                    <a:pt x="9542" y="161950"/>
                  </a:cubicBezTo>
                  <a:cubicBezTo>
                    <a:pt x="9431" y="121149"/>
                    <a:pt x="25601" y="81992"/>
                    <a:pt x="54525" y="53202"/>
                  </a:cubicBezTo>
                  <a:cubicBezTo>
                    <a:pt x="83253" y="24229"/>
                    <a:pt x="122402" y="7969"/>
                    <a:pt x="163217" y="8053"/>
                  </a:cubicBezTo>
                  <a:cubicBezTo>
                    <a:pt x="248045" y="8161"/>
                    <a:pt x="316783" y="76899"/>
                    <a:pt x="316892" y="161728"/>
                  </a:cubicBezTo>
                  <a:cubicBezTo>
                    <a:pt x="316892" y="163956"/>
                    <a:pt x="318692" y="165770"/>
                    <a:pt x="320920" y="165784"/>
                  </a:cubicBezTo>
                  <a:cubicBezTo>
                    <a:pt x="323160" y="165784"/>
                    <a:pt x="324977" y="163967"/>
                    <a:pt x="324977" y="161728"/>
                  </a:cubicBezTo>
                  <a:cubicBezTo>
                    <a:pt x="324854" y="72446"/>
                    <a:pt x="252499" y="104"/>
                    <a:pt x="163217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sp>
        <p:nvSpPr>
          <p:cNvPr id="7" name="מלבן 6" hidden="1">
            <a:extLst>
              <a:ext uri="{FF2B5EF4-FFF2-40B4-BE49-F238E27FC236}">
                <a16:creationId xmlns:a16="http://schemas.microsoft.com/office/drawing/2014/main" id="{2562EE5C-CE83-429D-833C-EC2522215A71}"/>
              </a:ext>
            </a:extLst>
          </p:cNvPr>
          <p:cNvSpPr/>
          <p:nvPr userDrawn="1"/>
        </p:nvSpPr>
        <p:spPr>
          <a:xfrm>
            <a:off x="11861800" y="0"/>
            <a:ext cx="330200" cy="6858000"/>
          </a:xfrm>
          <a:prstGeom prst="rect">
            <a:avLst/>
          </a:prstGeom>
          <a:solidFill>
            <a:srgbClr val="E0E0E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 hidden="1">
            <a:extLst>
              <a:ext uri="{FF2B5EF4-FFF2-40B4-BE49-F238E27FC236}">
                <a16:creationId xmlns:a16="http://schemas.microsoft.com/office/drawing/2014/main" id="{02C56E44-048E-42A3-8F61-FDC345D0D09C}"/>
              </a:ext>
            </a:extLst>
          </p:cNvPr>
          <p:cNvSpPr/>
          <p:nvPr userDrawn="1"/>
        </p:nvSpPr>
        <p:spPr>
          <a:xfrm rot="16200000">
            <a:off x="5854700" y="-5854700"/>
            <a:ext cx="482600" cy="12192000"/>
          </a:xfrm>
          <a:prstGeom prst="rect">
            <a:avLst/>
          </a:prstGeom>
          <a:solidFill>
            <a:srgbClr val="E0E0E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6087E24C-6CA4-4AA5-9775-EB2915A32FE7}"/>
              </a:ext>
            </a:extLst>
          </p:cNvPr>
          <p:cNvSpPr txBox="1"/>
          <p:nvPr userDrawn="1"/>
        </p:nvSpPr>
        <p:spPr>
          <a:xfrm>
            <a:off x="11617827" y="6325404"/>
            <a:ext cx="404261" cy="2492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80000"/>
              </a:lnSpc>
            </a:pPr>
            <a:fld id="{363722A5-38E4-49FF-A289-1E7AEFEE4FF0}" type="slidenum">
              <a:rPr lang="he-IL" sz="1200" smtClean="0">
                <a:solidFill>
                  <a:schemeClr val="bg1">
                    <a:lumMod val="75000"/>
                  </a:schemeClr>
                </a:solidFill>
                <a:effectLst/>
                <a:latin typeface="Ploni DL 1.1 AAA Light" panose="00000400000000000000" pitchFamily="50" charset="-79"/>
                <a:ea typeface="Times New Roman" panose="02020603050405020304" pitchFamily="18" charset="0"/>
                <a:cs typeface="Ploni DL 1.1 AAA Light" panose="00000400000000000000" pitchFamily="50" charset="-79"/>
              </a:rPr>
              <a:t>‹#›</a:t>
            </a:fld>
            <a:endParaRPr lang="en-US" sz="1200">
              <a:solidFill>
                <a:schemeClr val="bg1">
                  <a:lumMod val="75000"/>
                </a:schemeClr>
              </a:solidFill>
              <a:effectLst/>
              <a:latin typeface="Ploni DL 1.1 AAA Light" panose="00000400000000000000" pitchFamily="50" charset="-79"/>
              <a:ea typeface="Times New Roman" panose="02020603050405020304" pitchFamily="18" charset="0"/>
              <a:cs typeface="Ploni DL 1.1 AAA Light" panose="00000400000000000000" pitchFamily="50" charset="-79"/>
            </a:endParaRPr>
          </a:p>
        </p:txBody>
      </p:sp>
      <p:grpSp>
        <p:nvGrpSpPr>
          <p:cNvPr id="46" name="גרפיקה 6">
            <a:extLst>
              <a:ext uri="{FF2B5EF4-FFF2-40B4-BE49-F238E27FC236}">
                <a16:creationId xmlns:a16="http://schemas.microsoft.com/office/drawing/2014/main" id="{499D2B25-EE06-424B-AD3C-93BA9F094157}"/>
              </a:ext>
            </a:extLst>
          </p:cNvPr>
          <p:cNvGrpSpPr/>
          <p:nvPr userDrawn="1"/>
        </p:nvGrpSpPr>
        <p:grpSpPr>
          <a:xfrm>
            <a:off x="11741595" y="2990271"/>
            <a:ext cx="156725" cy="161085"/>
            <a:chOff x="11023314" y="2592127"/>
            <a:chExt cx="297031" cy="305293"/>
          </a:xfrm>
          <a:solidFill>
            <a:schemeClr val="bg1">
              <a:lumMod val="65000"/>
            </a:schemeClr>
          </a:solidFill>
        </p:grpSpPr>
        <p:sp>
          <p:nvSpPr>
            <p:cNvPr id="47" name="צורה חופשית: צורה 46">
              <a:extLst>
                <a:ext uri="{FF2B5EF4-FFF2-40B4-BE49-F238E27FC236}">
                  <a16:creationId xmlns:a16="http://schemas.microsoft.com/office/drawing/2014/main" id="{96EAF62E-3F0A-42BE-85EE-1A5311E75F84}"/>
                </a:ext>
              </a:extLst>
            </p:cNvPr>
            <p:cNvSpPr/>
            <p:nvPr/>
          </p:nvSpPr>
          <p:spPr>
            <a:xfrm>
              <a:off x="11023314" y="2592127"/>
              <a:ext cx="297031" cy="305293"/>
            </a:xfrm>
            <a:custGeom>
              <a:avLst/>
              <a:gdLst>
                <a:gd name="connsiteX0" fmla="*/ 2475 w 297031"/>
                <a:gd name="connsiteY0" fmla="*/ 300871 h 305293"/>
                <a:gd name="connsiteX1" fmla="*/ 9949 w 297031"/>
                <a:gd name="connsiteY1" fmla="*/ 305289 h 305293"/>
                <a:gd name="connsiteX2" fmla="*/ 53709 w 297031"/>
                <a:gd name="connsiteY2" fmla="*/ 305289 h 305293"/>
                <a:gd name="connsiteX3" fmla="*/ 61739 w 297031"/>
                <a:gd name="connsiteY3" fmla="*/ 299732 h 305293"/>
                <a:gd name="connsiteX4" fmla="*/ 63489 w 297031"/>
                <a:gd name="connsiteY4" fmla="*/ 294981 h 305293"/>
                <a:gd name="connsiteX5" fmla="*/ 236335 w 297031"/>
                <a:gd name="connsiteY5" fmla="*/ 294981 h 305293"/>
                <a:gd name="connsiteX6" fmla="*/ 238113 w 297031"/>
                <a:gd name="connsiteY6" fmla="*/ 299732 h 305293"/>
                <a:gd name="connsiteX7" fmla="*/ 246143 w 297031"/>
                <a:gd name="connsiteY7" fmla="*/ 305289 h 305293"/>
                <a:gd name="connsiteX8" fmla="*/ 289903 w 297031"/>
                <a:gd name="connsiteY8" fmla="*/ 305289 h 305293"/>
                <a:gd name="connsiteX9" fmla="*/ 297405 w 297031"/>
                <a:gd name="connsiteY9" fmla="*/ 300871 h 305293"/>
                <a:gd name="connsiteX10" fmla="*/ 297183 w 297031"/>
                <a:gd name="connsiteY10" fmla="*/ 292202 h 305293"/>
                <a:gd name="connsiteX11" fmla="*/ 234696 w 297031"/>
                <a:gd name="connsiteY11" fmla="*/ 192179 h 305293"/>
                <a:gd name="connsiteX12" fmla="*/ 235807 w 297031"/>
                <a:gd name="connsiteY12" fmla="*/ 191207 h 305293"/>
                <a:gd name="connsiteX13" fmla="*/ 251116 w 297031"/>
                <a:gd name="connsiteY13" fmla="*/ 157671 h 305293"/>
                <a:gd name="connsiteX14" fmla="*/ 251116 w 297031"/>
                <a:gd name="connsiteY14" fmla="*/ 80569 h 305293"/>
                <a:gd name="connsiteX15" fmla="*/ 170542 w 297031"/>
                <a:gd name="connsiteY15" fmla="*/ -5 h 305293"/>
                <a:gd name="connsiteX16" fmla="*/ 129366 w 297031"/>
                <a:gd name="connsiteY16" fmla="*/ -5 h 305293"/>
                <a:gd name="connsiteX17" fmla="*/ 48791 w 297031"/>
                <a:gd name="connsiteY17" fmla="*/ 80569 h 305293"/>
                <a:gd name="connsiteX18" fmla="*/ 48791 w 297031"/>
                <a:gd name="connsiteY18" fmla="*/ 157782 h 305293"/>
                <a:gd name="connsiteX19" fmla="*/ 64100 w 297031"/>
                <a:gd name="connsiteY19" fmla="*/ 191318 h 305293"/>
                <a:gd name="connsiteX20" fmla="*/ 65212 w 297031"/>
                <a:gd name="connsiteY20" fmla="*/ 192290 h 305293"/>
                <a:gd name="connsiteX21" fmla="*/ 64906 w 297031"/>
                <a:gd name="connsiteY21" fmla="*/ 192790 h 305293"/>
                <a:gd name="connsiteX22" fmla="*/ 2753 w 297031"/>
                <a:gd name="connsiteY22" fmla="*/ 292230 h 305293"/>
                <a:gd name="connsiteX23" fmla="*/ 2475 w 297031"/>
                <a:gd name="connsiteY23" fmla="*/ 300871 h 305293"/>
                <a:gd name="connsiteX24" fmla="*/ 66073 w 297031"/>
                <a:gd name="connsiteY24" fmla="*/ 288174 h 305293"/>
                <a:gd name="connsiteX25" fmla="*/ 71241 w 297031"/>
                <a:gd name="connsiteY25" fmla="*/ 274282 h 305293"/>
                <a:gd name="connsiteX26" fmla="*/ 228639 w 297031"/>
                <a:gd name="connsiteY26" fmla="*/ 274282 h 305293"/>
                <a:gd name="connsiteX27" fmla="*/ 233807 w 297031"/>
                <a:gd name="connsiteY27" fmla="*/ 288174 h 305293"/>
                <a:gd name="connsiteX28" fmla="*/ 209357 w 297031"/>
                <a:gd name="connsiteY28" fmla="*/ 222936 h 305293"/>
                <a:gd name="connsiteX29" fmla="*/ 214525 w 297031"/>
                <a:gd name="connsiteY29" fmla="*/ 236689 h 305293"/>
                <a:gd name="connsiteX30" fmla="*/ 85383 w 297031"/>
                <a:gd name="connsiteY30" fmla="*/ 236689 h 305293"/>
                <a:gd name="connsiteX31" fmla="*/ 90551 w 297031"/>
                <a:gd name="connsiteY31" fmla="*/ 222936 h 305293"/>
                <a:gd name="connsiteX32" fmla="*/ 93107 w 297031"/>
                <a:gd name="connsiteY32" fmla="*/ 216101 h 305293"/>
                <a:gd name="connsiteX33" fmla="*/ 98247 w 297031"/>
                <a:gd name="connsiteY33" fmla="*/ 202348 h 305293"/>
                <a:gd name="connsiteX34" fmla="*/ 201633 w 297031"/>
                <a:gd name="connsiteY34" fmla="*/ 202348 h 305293"/>
                <a:gd name="connsiteX35" fmla="*/ 206801 w 297031"/>
                <a:gd name="connsiteY35" fmla="*/ 216101 h 305293"/>
                <a:gd name="connsiteX36" fmla="*/ 217081 w 297031"/>
                <a:gd name="connsiteY36" fmla="*/ 243524 h 305293"/>
                <a:gd name="connsiteX37" fmla="*/ 217247 w 297031"/>
                <a:gd name="connsiteY37" fmla="*/ 243969 h 305293"/>
                <a:gd name="connsiteX38" fmla="*/ 226083 w 297031"/>
                <a:gd name="connsiteY38" fmla="*/ 267586 h 305293"/>
                <a:gd name="connsiteX39" fmla="*/ 73797 w 297031"/>
                <a:gd name="connsiteY39" fmla="*/ 267586 h 305293"/>
                <a:gd name="connsiteX40" fmla="*/ 82827 w 297031"/>
                <a:gd name="connsiteY40" fmla="*/ 243524 h 305293"/>
                <a:gd name="connsiteX41" fmla="*/ 293043 w 297031"/>
                <a:gd name="connsiteY41" fmla="*/ 298454 h 305293"/>
                <a:gd name="connsiteX42" fmla="*/ 244976 w 297031"/>
                <a:gd name="connsiteY42" fmla="*/ 298454 h 305293"/>
                <a:gd name="connsiteX43" fmla="*/ 244531 w 297031"/>
                <a:gd name="connsiteY43" fmla="*/ 297343 h 305293"/>
                <a:gd name="connsiteX44" fmla="*/ 208912 w 297031"/>
                <a:gd name="connsiteY44" fmla="*/ 202320 h 305293"/>
                <a:gd name="connsiteX45" fmla="*/ 211163 w 297031"/>
                <a:gd name="connsiteY45" fmla="*/ 202098 h 305293"/>
                <a:gd name="connsiteX46" fmla="*/ 227833 w 297031"/>
                <a:gd name="connsiteY46" fmla="*/ 196986 h 305293"/>
                <a:gd name="connsiteX47" fmla="*/ 229278 w 297031"/>
                <a:gd name="connsiteY47" fmla="*/ 196208 h 305293"/>
                <a:gd name="connsiteX48" fmla="*/ 230139 w 297031"/>
                <a:gd name="connsiteY48" fmla="*/ 197597 h 305293"/>
                <a:gd name="connsiteX49" fmla="*/ 244337 w 297031"/>
                <a:gd name="connsiteY49" fmla="*/ 157754 h 305293"/>
                <a:gd name="connsiteX50" fmla="*/ 206578 w 297031"/>
                <a:gd name="connsiteY50" fmla="*/ 195513 h 305293"/>
                <a:gd name="connsiteX51" fmla="*/ 189408 w 297031"/>
                <a:gd name="connsiteY51" fmla="*/ 195513 h 305293"/>
                <a:gd name="connsiteX52" fmla="*/ 189408 w 297031"/>
                <a:gd name="connsiteY52" fmla="*/ 193763 h 305293"/>
                <a:gd name="connsiteX53" fmla="*/ 241864 w 297031"/>
                <a:gd name="connsiteY53" fmla="*/ 112494 h 305293"/>
                <a:gd name="connsiteX54" fmla="*/ 244337 w 297031"/>
                <a:gd name="connsiteY54" fmla="*/ 111354 h 305293"/>
                <a:gd name="connsiteX55" fmla="*/ 55404 w 297031"/>
                <a:gd name="connsiteY55" fmla="*/ 80542 h 305293"/>
                <a:gd name="connsiteX56" fmla="*/ 129227 w 297031"/>
                <a:gd name="connsiteY56" fmla="*/ 6719 h 305293"/>
                <a:gd name="connsiteX57" fmla="*/ 170403 w 297031"/>
                <a:gd name="connsiteY57" fmla="*/ 6719 h 305293"/>
                <a:gd name="connsiteX58" fmla="*/ 244337 w 297031"/>
                <a:gd name="connsiteY58" fmla="*/ 80569 h 305293"/>
                <a:gd name="connsiteX59" fmla="*/ 244337 w 297031"/>
                <a:gd name="connsiteY59" fmla="*/ 104019 h 305293"/>
                <a:gd name="connsiteX60" fmla="*/ 243281 w 297031"/>
                <a:gd name="connsiteY60" fmla="*/ 104464 h 305293"/>
                <a:gd name="connsiteX61" fmla="*/ 182601 w 297031"/>
                <a:gd name="connsiteY61" fmla="*/ 193818 h 305293"/>
                <a:gd name="connsiteX62" fmla="*/ 182601 w 297031"/>
                <a:gd name="connsiteY62" fmla="*/ 195541 h 305293"/>
                <a:gd name="connsiteX63" fmla="*/ 117363 w 297031"/>
                <a:gd name="connsiteY63" fmla="*/ 195541 h 305293"/>
                <a:gd name="connsiteX64" fmla="*/ 117363 w 297031"/>
                <a:gd name="connsiteY64" fmla="*/ 193818 h 305293"/>
                <a:gd name="connsiteX65" fmla="*/ 56654 w 297031"/>
                <a:gd name="connsiteY65" fmla="*/ 104464 h 305293"/>
                <a:gd name="connsiteX66" fmla="*/ 55570 w 297031"/>
                <a:gd name="connsiteY66" fmla="*/ 104019 h 305293"/>
                <a:gd name="connsiteX67" fmla="*/ 55404 w 297031"/>
                <a:gd name="connsiteY67" fmla="*/ 157754 h 305293"/>
                <a:gd name="connsiteX68" fmla="*/ 55404 w 297031"/>
                <a:gd name="connsiteY68" fmla="*/ 111354 h 305293"/>
                <a:gd name="connsiteX69" fmla="*/ 57877 w 297031"/>
                <a:gd name="connsiteY69" fmla="*/ 112494 h 305293"/>
                <a:gd name="connsiteX70" fmla="*/ 110361 w 297031"/>
                <a:gd name="connsiteY70" fmla="*/ 193763 h 305293"/>
                <a:gd name="connsiteX71" fmla="*/ 110361 w 297031"/>
                <a:gd name="connsiteY71" fmla="*/ 195513 h 305293"/>
                <a:gd name="connsiteX72" fmla="*/ 93163 w 297031"/>
                <a:gd name="connsiteY72" fmla="*/ 195513 h 305293"/>
                <a:gd name="connsiteX73" fmla="*/ 55543 w 297031"/>
                <a:gd name="connsiteY73" fmla="*/ 157754 h 305293"/>
                <a:gd name="connsiteX74" fmla="*/ 70602 w 297031"/>
                <a:gd name="connsiteY74" fmla="*/ 196208 h 305293"/>
                <a:gd name="connsiteX75" fmla="*/ 72047 w 297031"/>
                <a:gd name="connsiteY75" fmla="*/ 196986 h 305293"/>
                <a:gd name="connsiteX76" fmla="*/ 88717 w 297031"/>
                <a:gd name="connsiteY76" fmla="*/ 202098 h 305293"/>
                <a:gd name="connsiteX77" fmla="*/ 90940 w 297031"/>
                <a:gd name="connsiteY77" fmla="*/ 202320 h 305293"/>
                <a:gd name="connsiteX78" fmla="*/ 90162 w 297031"/>
                <a:gd name="connsiteY78" fmla="*/ 204432 h 305293"/>
                <a:gd name="connsiteX79" fmla="*/ 54904 w 297031"/>
                <a:gd name="connsiteY79" fmla="*/ 298454 h 305293"/>
                <a:gd name="connsiteX80" fmla="*/ 6809 w 297031"/>
                <a:gd name="connsiteY80" fmla="*/ 298454 h 30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97031" h="305293">
                  <a:moveTo>
                    <a:pt x="2475" y="300871"/>
                  </a:moveTo>
                  <a:cubicBezTo>
                    <a:pt x="3975" y="303597"/>
                    <a:pt x="6837" y="305289"/>
                    <a:pt x="9949" y="305289"/>
                  </a:cubicBezTo>
                  <a:lnTo>
                    <a:pt x="53709" y="305289"/>
                  </a:lnTo>
                  <a:cubicBezTo>
                    <a:pt x="57266" y="305255"/>
                    <a:pt x="60461" y="303055"/>
                    <a:pt x="61739" y="299732"/>
                  </a:cubicBezTo>
                  <a:lnTo>
                    <a:pt x="63489" y="294981"/>
                  </a:lnTo>
                  <a:lnTo>
                    <a:pt x="236335" y="294981"/>
                  </a:lnTo>
                  <a:lnTo>
                    <a:pt x="238113" y="299732"/>
                  </a:lnTo>
                  <a:cubicBezTo>
                    <a:pt x="239391" y="303058"/>
                    <a:pt x="242587" y="305264"/>
                    <a:pt x="246143" y="305289"/>
                  </a:cubicBezTo>
                  <a:lnTo>
                    <a:pt x="289903" y="305289"/>
                  </a:lnTo>
                  <a:cubicBezTo>
                    <a:pt x="293015" y="305281"/>
                    <a:pt x="295877" y="303591"/>
                    <a:pt x="297405" y="300871"/>
                  </a:cubicBezTo>
                  <a:cubicBezTo>
                    <a:pt x="298906" y="298154"/>
                    <a:pt x="298822" y="294836"/>
                    <a:pt x="297183" y="292202"/>
                  </a:cubicBezTo>
                  <a:lnTo>
                    <a:pt x="234696" y="192179"/>
                  </a:lnTo>
                  <a:lnTo>
                    <a:pt x="235807" y="191207"/>
                  </a:lnTo>
                  <a:cubicBezTo>
                    <a:pt x="245532" y="182771"/>
                    <a:pt x="251116" y="170538"/>
                    <a:pt x="251116" y="157671"/>
                  </a:cubicBezTo>
                  <a:lnTo>
                    <a:pt x="251116" y="80569"/>
                  </a:lnTo>
                  <a:cubicBezTo>
                    <a:pt x="250978" y="36126"/>
                    <a:pt x="214997" y="131"/>
                    <a:pt x="170542" y="-5"/>
                  </a:cubicBezTo>
                  <a:lnTo>
                    <a:pt x="129366" y="-5"/>
                  </a:lnTo>
                  <a:cubicBezTo>
                    <a:pt x="84911" y="131"/>
                    <a:pt x="48930" y="36126"/>
                    <a:pt x="48791" y="80569"/>
                  </a:cubicBezTo>
                  <a:lnTo>
                    <a:pt x="48791" y="157782"/>
                  </a:lnTo>
                  <a:cubicBezTo>
                    <a:pt x="48791" y="170649"/>
                    <a:pt x="54376" y="182882"/>
                    <a:pt x="64100" y="191318"/>
                  </a:cubicBezTo>
                  <a:lnTo>
                    <a:pt x="65212" y="192290"/>
                  </a:lnTo>
                  <a:lnTo>
                    <a:pt x="64906" y="192790"/>
                  </a:lnTo>
                  <a:lnTo>
                    <a:pt x="2753" y="292230"/>
                  </a:lnTo>
                  <a:cubicBezTo>
                    <a:pt x="1113" y="294848"/>
                    <a:pt x="1002" y="298151"/>
                    <a:pt x="2475" y="300871"/>
                  </a:cubicBezTo>
                  <a:close/>
                  <a:moveTo>
                    <a:pt x="66073" y="288174"/>
                  </a:moveTo>
                  <a:lnTo>
                    <a:pt x="71241" y="274282"/>
                  </a:lnTo>
                  <a:lnTo>
                    <a:pt x="228639" y="274282"/>
                  </a:lnTo>
                  <a:lnTo>
                    <a:pt x="233807" y="288174"/>
                  </a:lnTo>
                  <a:close/>
                  <a:moveTo>
                    <a:pt x="209357" y="222936"/>
                  </a:moveTo>
                  <a:lnTo>
                    <a:pt x="214525" y="236689"/>
                  </a:lnTo>
                  <a:lnTo>
                    <a:pt x="85383" y="236689"/>
                  </a:lnTo>
                  <a:lnTo>
                    <a:pt x="90551" y="222936"/>
                  </a:lnTo>
                  <a:close/>
                  <a:moveTo>
                    <a:pt x="93107" y="216101"/>
                  </a:moveTo>
                  <a:lnTo>
                    <a:pt x="98247" y="202348"/>
                  </a:lnTo>
                  <a:lnTo>
                    <a:pt x="201633" y="202348"/>
                  </a:lnTo>
                  <a:lnTo>
                    <a:pt x="206801" y="216101"/>
                  </a:lnTo>
                  <a:close/>
                  <a:moveTo>
                    <a:pt x="217081" y="243524"/>
                  </a:moveTo>
                  <a:lnTo>
                    <a:pt x="217247" y="243969"/>
                  </a:lnTo>
                  <a:lnTo>
                    <a:pt x="226083" y="267586"/>
                  </a:lnTo>
                  <a:lnTo>
                    <a:pt x="73797" y="267586"/>
                  </a:lnTo>
                  <a:lnTo>
                    <a:pt x="82827" y="243524"/>
                  </a:lnTo>
                  <a:close/>
                  <a:moveTo>
                    <a:pt x="293043" y="298454"/>
                  </a:moveTo>
                  <a:lnTo>
                    <a:pt x="244976" y="298454"/>
                  </a:lnTo>
                  <a:lnTo>
                    <a:pt x="244531" y="297343"/>
                  </a:lnTo>
                  <a:lnTo>
                    <a:pt x="208912" y="202320"/>
                  </a:lnTo>
                  <a:lnTo>
                    <a:pt x="211163" y="202098"/>
                  </a:lnTo>
                  <a:cubicBezTo>
                    <a:pt x="216997" y="201526"/>
                    <a:pt x="222665" y="199786"/>
                    <a:pt x="227833" y="196986"/>
                  </a:cubicBezTo>
                  <a:lnTo>
                    <a:pt x="229278" y="196208"/>
                  </a:lnTo>
                  <a:lnTo>
                    <a:pt x="230139" y="197597"/>
                  </a:lnTo>
                  <a:close/>
                  <a:moveTo>
                    <a:pt x="244337" y="157754"/>
                  </a:moveTo>
                  <a:cubicBezTo>
                    <a:pt x="244254" y="178576"/>
                    <a:pt x="227389" y="195438"/>
                    <a:pt x="206578" y="195513"/>
                  </a:cubicBezTo>
                  <a:lnTo>
                    <a:pt x="189408" y="195513"/>
                  </a:lnTo>
                  <a:lnTo>
                    <a:pt x="189408" y="193763"/>
                  </a:lnTo>
                  <a:cubicBezTo>
                    <a:pt x="189713" y="166979"/>
                    <a:pt x="195965" y="133554"/>
                    <a:pt x="241864" y="112494"/>
                  </a:cubicBezTo>
                  <a:lnTo>
                    <a:pt x="244337" y="111354"/>
                  </a:lnTo>
                  <a:close/>
                  <a:moveTo>
                    <a:pt x="55404" y="80542"/>
                  </a:moveTo>
                  <a:cubicBezTo>
                    <a:pt x="55515" y="39815"/>
                    <a:pt x="88495" y="6824"/>
                    <a:pt x="129227" y="6719"/>
                  </a:cubicBezTo>
                  <a:lnTo>
                    <a:pt x="170403" y="6719"/>
                  </a:lnTo>
                  <a:cubicBezTo>
                    <a:pt x="211190" y="6763"/>
                    <a:pt x="244254" y="39788"/>
                    <a:pt x="244337" y="80569"/>
                  </a:cubicBezTo>
                  <a:lnTo>
                    <a:pt x="244337" y="104019"/>
                  </a:lnTo>
                  <a:lnTo>
                    <a:pt x="243281" y="104464"/>
                  </a:lnTo>
                  <a:cubicBezTo>
                    <a:pt x="183323" y="129692"/>
                    <a:pt x="182795" y="176286"/>
                    <a:pt x="182601" y="193818"/>
                  </a:cubicBezTo>
                  <a:lnTo>
                    <a:pt x="182601" y="195541"/>
                  </a:lnTo>
                  <a:lnTo>
                    <a:pt x="117363" y="195541"/>
                  </a:lnTo>
                  <a:lnTo>
                    <a:pt x="117363" y="193818"/>
                  </a:lnTo>
                  <a:cubicBezTo>
                    <a:pt x="117141" y="176286"/>
                    <a:pt x="116529" y="129692"/>
                    <a:pt x="56654" y="104464"/>
                  </a:cubicBezTo>
                  <a:lnTo>
                    <a:pt x="55570" y="104019"/>
                  </a:lnTo>
                  <a:close/>
                  <a:moveTo>
                    <a:pt x="55404" y="157754"/>
                  </a:moveTo>
                  <a:lnTo>
                    <a:pt x="55404" y="111354"/>
                  </a:lnTo>
                  <a:lnTo>
                    <a:pt x="57877" y="112494"/>
                  </a:lnTo>
                  <a:cubicBezTo>
                    <a:pt x="103749" y="133526"/>
                    <a:pt x="110028" y="166979"/>
                    <a:pt x="110361" y="193763"/>
                  </a:cubicBezTo>
                  <a:lnTo>
                    <a:pt x="110361" y="195513"/>
                  </a:lnTo>
                  <a:lnTo>
                    <a:pt x="93163" y="195513"/>
                  </a:lnTo>
                  <a:cubicBezTo>
                    <a:pt x="72408" y="195360"/>
                    <a:pt x="55626" y="178523"/>
                    <a:pt x="55543" y="157754"/>
                  </a:cubicBezTo>
                  <a:close/>
                  <a:moveTo>
                    <a:pt x="70602" y="196208"/>
                  </a:moveTo>
                  <a:lnTo>
                    <a:pt x="72047" y="196986"/>
                  </a:lnTo>
                  <a:cubicBezTo>
                    <a:pt x="77215" y="199786"/>
                    <a:pt x="82883" y="201526"/>
                    <a:pt x="88717" y="202098"/>
                  </a:cubicBezTo>
                  <a:lnTo>
                    <a:pt x="90940" y="202320"/>
                  </a:lnTo>
                  <a:lnTo>
                    <a:pt x="90162" y="204432"/>
                  </a:lnTo>
                  <a:lnTo>
                    <a:pt x="54904" y="298454"/>
                  </a:lnTo>
                  <a:lnTo>
                    <a:pt x="6809" y="298454"/>
                  </a:ln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8" name="צורה חופשית: צורה 47">
              <a:extLst>
                <a:ext uri="{FF2B5EF4-FFF2-40B4-BE49-F238E27FC236}">
                  <a16:creationId xmlns:a16="http://schemas.microsoft.com/office/drawing/2014/main" id="{8153A7DB-FC7A-4B64-9A85-852BB3131A92}"/>
                </a:ext>
              </a:extLst>
            </p:cNvPr>
            <p:cNvSpPr/>
            <p:nvPr/>
          </p:nvSpPr>
          <p:spPr>
            <a:xfrm>
              <a:off x="11091195" y="2751609"/>
              <a:ext cx="17115" cy="6834"/>
            </a:xfrm>
            <a:custGeom>
              <a:avLst/>
              <a:gdLst>
                <a:gd name="connsiteX0" fmla="*/ 15140 w 17115"/>
                <a:gd name="connsiteY0" fmla="*/ -5 h 6834"/>
                <a:gd name="connsiteX1" fmla="*/ 4860 w 17115"/>
                <a:gd name="connsiteY1" fmla="*/ -5 h 6834"/>
                <a:gd name="connsiteX2" fmla="*/ 1442 w 17115"/>
                <a:gd name="connsiteY2" fmla="*/ 3412 h 6834"/>
                <a:gd name="connsiteX3" fmla="*/ 4860 w 17115"/>
                <a:gd name="connsiteY3" fmla="*/ 6830 h 6834"/>
                <a:gd name="connsiteX4" fmla="*/ 15140 w 17115"/>
                <a:gd name="connsiteY4" fmla="*/ 6830 h 6834"/>
                <a:gd name="connsiteX5" fmla="*/ 18558 w 17115"/>
                <a:gd name="connsiteY5" fmla="*/ 3412 h 6834"/>
                <a:gd name="connsiteX6" fmla="*/ 15140 w 17115"/>
                <a:gd name="connsiteY6" fmla="*/ -5 h 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15" h="6834">
                  <a:moveTo>
                    <a:pt x="15140" y="-5"/>
                  </a:moveTo>
                  <a:lnTo>
                    <a:pt x="4860" y="-5"/>
                  </a:lnTo>
                  <a:cubicBezTo>
                    <a:pt x="2970" y="-5"/>
                    <a:pt x="1442" y="1526"/>
                    <a:pt x="1442" y="3412"/>
                  </a:cubicBezTo>
                  <a:cubicBezTo>
                    <a:pt x="1442" y="5299"/>
                    <a:pt x="2970" y="6830"/>
                    <a:pt x="4860" y="6830"/>
                  </a:cubicBezTo>
                  <a:lnTo>
                    <a:pt x="15140" y="6830"/>
                  </a:lnTo>
                  <a:cubicBezTo>
                    <a:pt x="17029" y="6830"/>
                    <a:pt x="18558" y="5299"/>
                    <a:pt x="18558" y="3412"/>
                  </a:cubicBezTo>
                  <a:cubicBezTo>
                    <a:pt x="18558" y="1526"/>
                    <a:pt x="17029" y="-5"/>
                    <a:pt x="15140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9" name="צורה חופשית: צורה 48">
              <a:extLst>
                <a:ext uri="{FF2B5EF4-FFF2-40B4-BE49-F238E27FC236}">
                  <a16:creationId xmlns:a16="http://schemas.microsoft.com/office/drawing/2014/main" id="{680A248F-1457-40E3-8909-5F2DE0171D18}"/>
                </a:ext>
              </a:extLst>
            </p:cNvPr>
            <p:cNvSpPr/>
            <p:nvPr/>
          </p:nvSpPr>
          <p:spPr>
            <a:xfrm>
              <a:off x="11235340" y="2751609"/>
              <a:ext cx="17115" cy="6834"/>
            </a:xfrm>
            <a:custGeom>
              <a:avLst/>
              <a:gdLst>
                <a:gd name="connsiteX0" fmla="*/ 15140 w 17115"/>
                <a:gd name="connsiteY0" fmla="*/ -5 h 6834"/>
                <a:gd name="connsiteX1" fmla="*/ 4860 w 17115"/>
                <a:gd name="connsiteY1" fmla="*/ -5 h 6834"/>
                <a:gd name="connsiteX2" fmla="*/ 1442 w 17115"/>
                <a:gd name="connsiteY2" fmla="*/ 3412 h 6834"/>
                <a:gd name="connsiteX3" fmla="*/ 4860 w 17115"/>
                <a:gd name="connsiteY3" fmla="*/ 6830 h 6834"/>
                <a:gd name="connsiteX4" fmla="*/ 15168 w 17115"/>
                <a:gd name="connsiteY4" fmla="*/ 6830 h 6834"/>
                <a:gd name="connsiteX5" fmla="*/ 18558 w 17115"/>
                <a:gd name="connsiteY5" fmla="*/ 3412 h 6834"/>
                <a:gd name="connsiteX6" fmla="*/ 15140 w 17115"/>
                <a:gd name="connsiteY6" fmla="*/ -5 h 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15" h="6834">
                  <a:moveTo>
                    <a:pt x="15140" y="-5"/>
                  </a:moveTo>
                  <a:lnTo>
                    <a:pt x="4860" y="-5"/>
                  </a:lnTo>
                  <a:cubicBezTo>
                    <a:pt x="2970" y="-5"/>
                    <a:pt x="1442" y="1526"/>
                    <a:pt x="1442" y="3412"/>
                  </a:cubicBezTo>
                  <a:cubicBezTo>
                    <a:pt x="1442" y="5299"/>
                    <a:pt x="2970" y="6830"/>
                    <a:pt x="4860" y="6830"/>
                  </a:cubicBezTo>
                  <a:lnTo>
                    <a:pt x="15168" y="6830"/>
                  </a:lnTo>
                  <a:cubicBezTo>
                    <a:pt x="17057" y="6813"/>
                    <a:pt x="18558" y="5288"/>
                    <a:pt x="18558" y="3412"/>
                  </a:cubicBezTo>
                  <a:cubicBezTo>
                    <a:pt x="18558" y="1526"/>
                    <a:pt x="17029" y="-5"/>
                    <a:pt x="15140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0" name="צורה חופשית: צורה 49">
              <a:extLst>
                <a:ext uri="{FF2B5EF4-FFF2-40B4-BE49-F238E27FC236}">
                  <a16:creationId xmlns:a16="http://schemas.microsoft.com/office/drawing/2014/main" id="{A8D80B41-93F6-4201-BE9B-7CA6F2BDFF74}"/>
                </a:ext>
              </a:extLst>
            </p:cNvPr>
            <p:cNvSpPr/>
            <p:nvPr/>
          </p:nvSpPr>
          <p:spPr>
            <a:xfrm>
              <a:off x="11096335" y="2617800"/>
              <a:ext cx="151230" cy="84019"/>
            </a:xfrm>
            <a:custGeom>
              <a:avLst/>
              <a:gdLst>
                <a:gd name="connsiteX0" fmla="*/ 1442 w 151230"/>
                <a:gd name="connsiteY0" fmla="*/ 61093 h 84019"/>
                <a:gd name="connsiteX1" fmla="*/ 5888 w 151230"/>
                <a:gd name="connsiteY1" fmla="*/ 68567 h 84019"/>
                <a:gd name="connsiteX2" fmla="*/ 25781 w 151230"/>
                <a:gd name="connsiteY2" fmla="*/ 82042 h 84019"/>
                <a:gd name="connsiteX3" fmla="*/ 31338 w 151230"/>
                <a:gd name="connsiteY3" fmla="*/ 84015 h 84019"/>
                <a:gd name="connsiteX4" fmla="*/ 122776 w 151230"/>
                <a:gd name="connsiteY4" fmla="*/ 84015 h 84019"/>
                <a:gd name="connsiteX5" fmla="*/ 128333 w 151230"/>
                <a:gd name="connsiteY5" fmla="*/ 82042 h 84019"/>
                <a:gd name="connsiteX6" fmla="*/ 148227 w 151230"/>
                <a:gd name="connsiteY6" fmla="*/ 68567 h 84019"/>
                <a:gd name="connsiteX7" fmla="*/ 152672 w 151230"/>
                <a:gd name="connsiteY7" fmla="*/ 61093 h 84019"/>
                <a:gd name="connsiteX8" fmla="*/ 152672 w 151230"/>
                <a:gd name="connsiteY8" fmla="*/ 54897 h 84019"/>
                <a:gd name="connsiteX9" fmla="*/ 97798 w 151230"/>
                <a:gd name="connsiteY9" fmla="*/ -5 h 84019"/>
                <a:gd name="connsiteX10" fmla="*/ 56622 w 151230"/>
                <a:gd name="connsiteY10" fmla="*/ -5 h 84019"/>
                <a:gd name="connsiteX11" fmla="*/ 1442 w 151230"/>
                <a:gd name="connsiteY11" fmla="*/ 54897 h 84019"/>
                <a:gd name="connsiteX12" fmla="*/ 80322 w 151230"/>
                <a:gd name="connsiteY12" fmla="*/ 6802 h 84019"/>
                <a:gd name="connsiteX13" fmla="*/ 97520 w 151230"/>
                <a:gd name="connsiteY13" fmla="*/ 6802 h 84019"/>
                <a:gd name="connsiteX14" fmla="*/ 145587 w 151230"/>
                <a:gd name="connsiteY14" fmla="*/ 54869 h 84019"/>
                <a:gd name="connsiteX15" fmla="*/ 145587 w 151230"/>
                <a:gd name="connsiteY15" fmla="*/ 62093 h 84019"/>
                <a:gd name="connsiteX16" fmla="*/ 144698 w 151230"/>
                <a:gd name="connsiteY16" fmla="*/ 62593 h 84019"/>
                <a:gd name="connsiteX17" fmla="*/ 123804 w 151230"/>
                <a:gd name="connsiteY17" fmla="*/ 76791 h 84019"/>
                <a:gd name="connsiteX18" fmla="*/ 123332 w 151230"/>
                <a:gd name="connsiteY18" fmla="*/ 77180 h 84019"/>
                <a:gd name="connsiteX19" fmla="*/ 80378 w 151230"/>
                <a:gd name="connsiteY19" fmla="*/ 77180 h 84019"/>
                <a:gd name="connsiteX20" fmla="*/ 8277 w 151230"/>
                <a:gd name="connsiteY20" fmla="*/ 54897 h 84019"/>
                <a:gd name="connsiteX21" fmla="*/ 56344 w 151230"/>
                <a:gd name="connsiteY21" fmla="*/ 6830 h 84019"/>
                <a:gd name="connsiteX22" fmla="*/ 73515 w 151230"/>
                <a:gd name="connsiteY22" fmla="*/ 6830 h 84019"/>
                <a:gd name="connsiteX23" fmla="*/ 73515 w 151230"/>
                <a:gd name="connsiteY23" fmla="*/ 77124 h 84019"/>
                <a:gd name="connsiteX24" fmla="*/ 30644 w 151230"/>
                <a:gd name="connsiteY24" fmla="*/ 77124 h 84019"/>
                <a:gd name="connsiteX25" fmla="*/ 30143 w 151230"/>
                <a:gd name="connsiteY25" fmla="*/ 76735 h 84019"/>
                <a:gd name="connsiteX26" fmla="*/ 9166 w 151230"/>
                <a:gd name="connsiteY26" fmla="*/ 62565 h 84019"/>
                <a:gd name="connsiteX27" fmla="*/ 8277 w 151230"/>
                <a:gd name="connsiteY27" fmla="*/ 62065 h 8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1230" h="84019">
                  <a:moveTo>
                    <a:pt x="1442" y="61093"/>
                  </a:moveTo>
                  <a:cubicBezTo>
                    <a:pt x="1470" y="64205"/>
                    <a:pt x="3165" y="67061"/>
                    <a:pt x="5888" y="68567"/>
                  </a:cubicBezTo>
                  <a:cubicBezTo>
                    <a:pt x="12917" y="72429"/>
                    <a:pt x="19586" y="76941"/>
                    <a:pt x="25781" y="82042"/>
                  </a:cubicBezTo>
                  <a:cubicBezTo>
                    <a:pt x="27337" y="83323"/>
                    <a:pt x="29310" y="84020"/>
                    <a:pt x="31338" y="84015"/>
                  </a:cubicBezTo>
                  <a:lnTo>
                    <a:pt x="122776" y="84015"/>
                  </a:lnTo>
                  <a:cubicBezTo>
                    <a:pt x="124805" y="84020"/>
                    <a:pt x="126777" y="83323"/>
                    <a:pt x="128333" y="82042"/>
                  </a:cubicBezTo>
                  <a:cubicBezTo>
                    <a:pt x="134529" y="76941"/>
                    <a:pt x="141197" y="72429"/>
                    <a:pt x="148227" y="68567"/>
                  </a:cubicBezTo>
                  <a:cubicBezTo>
                    <a:pt x="150950" y="67069"/>
                    <a:pt x="152672" y="64207"/>
                    <a:pt x="152672" y="61093"/>
                  </a:cubicBezTo>
                  <a:lnTo>
                    <a:pt x="152672" y="54897"/>
                  </a:lnTo>
                  <a:cubicBezTo>
                    <a:pt x="152589" y="24618"/>
                    <a:pt x="128083" y="87"/>
                    <a:pt x="97798" y="-5"/>
                  </a:cubicBezTo>
                  <a:lnTo>
                    <a:pt x="56622" y="-5"/>
                  </a:lnTo>
                  <a:cubicBezTo>
                    <a:pt x="26226" y="-66"/>
                    <a:pt x="1526" y="24506"/>
                    <a:pt x="1442" y="54897"/>
                  </a:cubicBezTo>
                  <a:close/>
                  <a:moveTo>
                    <a:pt x="80322" y="6802"/>
                  </a:moveTo>
                  <a:lnTo>
                    <a:pt x="97520" y="6802"/>
                  </a:lnTo>
                  <a:cubicBezTo>
                    <a:pt x="124027" y="6877"/>
                    <a:pt x="145504" y="28355"/>
                    <a:pt x="145587" y="54869"/>
                  </a:cubicBezTo>
                  <a:lnTo>
                    <a:pt x="145587" y="62093"/>
                  </a:lnTo>
                  <a:lnTo>
                    <a:pt x="144698" y="62593"/>
                  </a:lnTo>
                  <a:cubicBezTo>
                    <a:pt x="137308" y="66655"/>
                    <a:pt x="130306" y="71409"/>
                    <a:pt x="123804" y="76791"/>
                  </a:cubicBezTo>
                  <a:lnTo>
                    <a:pt x="123332" y="77180"/>
                  </a:lnTo>
                  <a:lnTo>
                    <a:pt x="80378" y="77180"/>
                  </a:lnTo>
                  <a:close/>
                  <a:moveTo>
                    <a:pt x="8277" y="54897"/>
                  </a:moveTo>
                  <a:cubicBezTo>
                    <a:pt x="8333" y="28377"/>
                    <a:pt x="29810" y="6891"/>
                    <a:pt x="56344" y="6830"/>
                  </a:cubicBezTo>
                  <a:lnTo>
                    <a:pt x="73515" y="6830"/>
                  </a:lnTo>
                  <a:lnTo>
                    <a:pt x="73515" y="77124"/>
                  </a:lnTo>
                  <a:lnTo>
                    <a:pt x="30644" y="77124"/>
                  </a:lnTo>
                  <a:lnTo>
                    <a:pt x="30143" y="76735"/>
                  </a:lnTo>
                  <a:cubicBezTo>
                    <a:pt x="23614" y="71354"/>
                    <a:pt x="16585" y="66608"/>
                    <a:pt x="9166" y="62565"/>
                  </a:cubicBezTo>
                  <a:lnTo>
                    <a:pt x="8277" y="62065"/>
                  </a:ln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1" name="צורה חופשית: צורה 50">
              <a:extLst>
                <a:ext uri="{FF2B5EF4-FFF2-40B4-BE49-F238E27FC236}">
                  <a16:creationId xmlns:a16="http://schemas.microsoft.com/office/drawing/2014/main" id="{8A76D8FD-CA2F-44AD-8767-D818831E0570}"/>
                </a:ext>
              </a:extLst>
            </p:cNvPr>
            <p:cNvSpPr/>
            <p:nvPr/>
          </p:nvSpPr>
          <p:spPr>
            <a:xfrm>
              <a:off x="11158100" y="2720741"/>
              <a:ext cx="27423" cy="6807"/>
            </a:xfrm>
            <a:custGeom>
              <a:avLst/>
              <a:gdLst>
                <a:gd name="connsiteX0" fmla="*/ 25448 w 27423"/>
                <a:gd name="connsiteY0" fmla="*/ -5 h 6807"/>
                <a:gd name="connsiteX1" fmla="*/ 4860 w 27423"/>
                <a:gd name="connsiteY1" fmla="*/ -5 h 6807"/>
                <a:gd name="connsiteX2" fmla="*/ 1442 w 27423"/>
                <a:gd name="connsiteY2" fmla="*/ 3385 h 6807"/>
                <a:gd name="connsiteX3" fmla="*/ 4860 w 27423"/>
                <a:gd name="connsiteY3" fmla="*/ 6802 h 6807"/>
                <a:gd name="connsiteX4" fmla="*/ 25448 w 27423"/>
                <a:gd name="connsiteY4" fmla="*/ 6802 h 6807"/>
                <a:gd name="connsiteX5" fmla="*/ 28865 w 27423"/>
                <a:gd name="connsiteY5" fmla="*/ 3385 h 6807"/>
                <a:gd name="connsiteX6" fmla="*/ 25448 w 27423"/>
                <a:gd name="connsiteY6" fmla="*/ -5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23" h="6807">
                  <a:moveTo>
                    <a:pt x="25448" y="-5"/>
                  </a:moveTo>
                  <a:lnTo>
                    <a:pt x="4860" y="-5"/>
                  </a:lnTo>
                  <a:cubicBezTo>
                    <a:pt x="2971" y="-5"/>
                    <a:pt x="1470" y="1509"/>
                    <a:pt x="1442" y="3385"/>
                  </a:cubicBezTo>
                  <a:cubicBezTo>
                    <a:pt x="1442" y="5271"/>
                    <a:pt x="2971" y="6802"/>
                    <a:pt x="4860" y="6802"/>
                  </a:cubicBezTo>
                  <a:lnTo>
                    <a:pt x="25448" y="6802"/>
                  </a:lnTo>
                  <a:cubicBezTo>
                    <a:pt x="27337" y="6802"/>
                    <a:pt x="28865" y="5271"/>
                    <a:pt x="28865" y="3385"/>
                  </a:cubicBezTo>
                  <a:cubicBezTo>
                    <a:pt x="28838" y="1509"/>
                    <a:pt x="27337" y="-5"/>
                    <a:pt x="25448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2" name="צורה חופשית: צורה 51">
              <a:extLst>
                <a:ext uri="{FF2B5EF4-FFF2-40B4-BE49-F238E27FC236}">
                  <a16:creationId xmlns:a16="http://schemas.microsoft.com/office/drawing/2014/main" id="{127C99DE-23D6-42B0-AA84-581EFF20E4FB}"/>
                </a:ext>
              </a:extLst>
            </p:cNvPr>
            <p:cNvSpPr/>
            <p:nvPr/>
          </p:nvSpPr>
          <p:spPr>
            <a:xfrm>
              <a:off x="11158100" y="2741329"/>
              <a:ext cx="27423" cy="6807"/>
            </a:xfrm>
            <a:custGeom>
              <a:avLst/>
              <a:gdLst>
                <a:gd name="connsiteX0" fmla="*/ 25448 w 27423"/>
                <a:gd name="connsiteY0" fmla="*/ -5 h 6807"/>
                <a:gd name="connsiteX1" fmla="*/ 4860 w 27423"/>
                <a:gd name="connsiteY1" fmla="*/ -5 h 6807"/>
                <a:gd name="connsiteX2" fmla="*/ 1442 w 27423"/>
                <a:gd name="connsiteY2" fmla="*/ 3385 h 6807"/>
                <a:gd name="connsiteX3" fmla="*/ 4860 w 27423"/>
                <a:gd name="connsiteY3" fmla="*/ 6802 h 6807"/>
                <a:gd name="connsiteX4" fmla="*/ 25448 w 27423"/>
                <a:gd name="connsiteY4" fmla="*/ 6802 h 6807"/>
                <a:gd name="connsiteX5" fmla="*/ 28865 w 27423"/>
                <a:gd name="connsiteY5" fmla="*/ 3385 h 6807"/>
                <a:gd name="connsiteX6" fmla="*/ 25448 w 27423"/>
                <a:gd name="connsiteY6" fmla="*/ -5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23" h="6807">
                  <a:moveTo>
                    <a:pt x="25448" y="-5"/>
                  </a:moveTo>
                  <a:lnTo>
                    <a:pt x="4860" y="-5"/>
                  </a:lnTo>
                  <a:cubicBezTo>
                    <a:pt x="2971" y="-5"/>
                    <a:pt x="1470" y="1509"/>
                    <a:pt x="1442" y="3385"/>
                  </a:cubicBezTo>
                  <a:cubicBezTo>
                    <a:pt x="1442" y="5271"/>
                    <a:pt x="2971" y="6802"/>
                    <a:pt x="4860" y="6802"/>
                  </a:cubicBezTo>
                  <a:lnTo>
                    <a:pt x="25448" y="6802"/>
                  </a:lnTo>
                  <a:cubicBezTo>
                    <a:pt x="27337" y="6802"/>
                    <a:pt x="28865" y="5271"/>
                    <a:pt x="28865" y="3385"/>
                  </a:cubicBezTo>
                  <a:cubicBezTo>
                    <a:pt x="28838" y="1509"/>
                    <a:pt x="27337" y="-5"/>
                    <a:pt x="25448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3" name="צורה חופשית: צורה 52">
              <a:extLst>
                <a:ext uri="{FF2B5EF4-FFF2-40B4-BE49-F238E27FC236}">
                  <a16:creationId xmlns:a16="http://schemas.microsoft.com/office/drawing/2014/main" id="{EA70AB6E-C841-468C-A333-B73C3E258014}"/>
                </a:ext>
              </a:extLst>
            </p:cNvPr>
            <p:cNvSpPr/>
            <p:nvPr/>
          </p:nvSpPr>
          <p:spPr>
            <a:xfrm>
              <a:off x="11158100" y="2761917"/>
              <a:ext cx="27423" cy="6807"/>
            </a:xfrm>
            <a:custGeom>
              <a:avLst/>
              <a:gdLst>
                <a:gd name="connsiteX0" fmla="*/ 25448 w 27423"/>
                <a:gd name="connsiteY0" fmla="*/ -5 h 6807"/>
                <a:gd name="connsiteX1" fmla="*/ 4860 w 27423"/>
                <a:gd name="connsiteY1" fmla="*/ -5 h 6807"/>
                <a:gd name="connsiteX2" fmla="*/ 1442 w 27423"/>
                <a:gd name="connsiteY2" fmla="*/ 3385 h 6807"/>
                <a:gd name="connsiteX3" fmla="*/ 4860 w 27423"/>
                <a:gd name="connsiteY3" fmla="*/ 6802 h 6807"/>
                <a:gd name="connsiteX4" fmla="*/ 25448 w 27423"/>
                <a:gd name="connsiteY4" fmla="*/ 6802 h 6807"/>
                <a:gd name="connsiteX5" fmla="*/ 28865 w 27423"/>
                <a:gd name="connsiteY5" fmla="*/ 3385 h 6807"/>
                <a:gd name="connsiteX6" fmla="*/ 25448 w 27423"/>
                <a:gd name="connsiteY6" fmla="*/ -5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23" h="6807">
                  <a:moveTo>
                    <a:pt x="25448" y="-5"/>
                  </a:moveTo>
                  <a:lnTo>
                    <a:pt x="4860" y="-5"/>
                  </a:lnTo>
                  <a:cubicBezTo>
                    <a:pt x="2971" y="-5"/>
                    <a:pt x="1470" y="1509"/>
                    <a:pt x="1442" y="3385"/>
                  </a:cubicBezTo>
                  <a:cubicBezTo>
                    <a:pt x="1442" y="5271"/>
                    <a:pt x="2971" y="6802"/>
                    <a:pt x="4860" y="6802"/>
                  </a:cubicBezTo>
                  <a:lnTo>
                    <a:pt x="25448" y="6802"/>
                  </a:lnTo>
                  <a:cubicBezTo>
                    <a:pt x="27337" y="6802"/>
                    <a:pt x="28865" y="5271"/>
                    <a:pt x="28865" y="3385"/>
                  </a:cubicBezTo>
                  <a:cubicBezTo>
                    <a:pt x="28838" y="1509"/>
                    <a:pt x="27337" y="-5"/>
                    <a:pt x="25448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sp>
        <p:nvSpPr>
          <p:cNvPr id="54" name="צורה חופשית: צורה 53">
            <a:extLst>
              <a:ext uri="{FF2B5EF4-FFF2-40B4-BE49-F238E27FC236}">
                <a16:creationId xmlns:a16="http://schemas.microsoft.com/office/drawing/2014/main" id="{C3FE62DA-E524-4324-9DB2-116B2DA665AC}"/>
              </a:ext>
            </a:extLst>
          </p:cNvPr>
          <p:cNvSpPr/>
          <p:nvPr userDrawn="1"/>
        </p:nvSpPr>
        <p:spPr>
          <a:xfrm>
            <a:off x="11734614" y="3563425"/>
            <a:ext cx="170686" cy="170658"/>
          </a:xfrm>
          <a:custGeom>
            <a:avLst/>
            <a:gdLst>
              <a:gd name="connsiteX0" fmla="*/ 324935 w 323492"/>
              <a:gd name="connsiteY0" fmla="*/ 174564 h 323437"/>
              <a:gd name="connsiteX1" fmla="*/ 323240 w 323492"/>
              <a:gd name="connsiteY1" fmla="*/ 171508 h 323437"/>
              <a:gd name="connsiteX2" fmla="*/ 238387 w 323492"/>
              <a:gd name="connsiteY2" fmla="*/ 120079 h 323437"/>
              <a:gd name="connsiteX3" fmla="*/ 234775 w 323492"/>
              <a:gd name="connsiteY3" fmla="*/ 120079 h 323437"/>
              <a:gd name="connsiteX4" fmla="*/ 232941 w 323492"/>
              <a:gd name="connsiteY4" fmla="*/ 123191 h 323437"/>
              <a:gd name="connsiteX5" fmla="*/ 232941 w 323492"/>
              <a:gd name="connsiteY5" fmla="*/ 167145 h 323437"/>
              <a:gd name="connsiteX6" fmla="*/ 175817 w 323492"/>
              <a:gd name="connsiteY6" fmla="*/ 121412 h 323437"/>
              <a:gd name="connsiteX7" fmla="*/ 175817 w 323492"/>
              <a:gd name="connsiteY7" fmla="*/ 67844 h 323437"/>
              <a:gd name="connsiteX8" fmla="*/ 172260 w 323492"/>
              <a:gd name="connsiteY8" fmla="*/ 64288 h 323437"/>
              <a:gd name="connsiteX9" fmla="*/ 172233 w 323492"/>
              <a:gd name="connsiteY9" fmla="*/ 64288 h 323437"/>
              <a:gd name="connsiteX10" fmla="*/ 150005 w 323492"/>
              <a:gd name="connsiteY10" fmla="*/ 64288 h 323437"/>
              <a:gd name="connsiteX11" fmla="*/ 150005 w 323492"/>
              <a:gd name="connsiteY11" fmla="*/ 45617 h 323437"/>
              <a:gd name="connsiteX12" fmla="*/ 152478 w 323492"/>
              <a:gd name="connsiteY12" fmla="*/ 45284 h 323437"/>
              <a:gd name="connsiteX13" fmla="*/ 176289 w 323492"/>
              <a:gd name="connsiteY13" fmla="*/ 33336 h 323437"/>
              <a:gd name="connsiteX14" fmla="*/ 188625 w 323492"/>
              <a:gd name="connsiteY14" fmla="*/ 3551 h 323437"/>
              <a:gd name="connsiteX15" fmla="*/ 185097 w 323492"/>
              <a:gd name="connsiteY15" fmla="*/ -5 h 323437"/>
              <a:gd name="connsiteX16" fmla="*/ 148977 w 323492"/>
              <a:gd name="connsiteY16" fmla="*/ 20444 h 323437"/>
              <a:gd name="connsiteX17" fmla="*/ 146532 w 323492"/>
              <a:gd name="connsiteY17" fmla="*/ 24501 h 323437"/>
              <a:gd name="connsiteX18" fmla="*/ 144087 w 323492"/>
              <a:gd name="connsiteY18" fmla="*/ 20444 h 323437"/>
              <a:gd name="connsiteX19" fmla="*/ 137752 w 323492"/>
              <a:gd name="connsiteY19" fmla="*/ 12331 h 323437"/>
              <a:gd name="connsiteX20" fmla="*/ 107940 w 323492"/>
              <a:gd name="connsiteY20" fmla="*/ -5 h 323437"/>
              <a:gd name="connsiteX21" fmla="*/ 104383 w 323492"/>
              <a:gd name="connsiteY21" fmla="*/ 3579 h 323437"/>
              <a:gd name="connsiteX22" fmla="*/ 140503 w 323492"/>
              <a:gd name="connsiteY22" fmla="*/ 45256 h 323437"/>
              <a:gd name="connsiteX23" fmla="*/ 142948 w 323492"/>
              <a:gd name="connsiteY23" fmla="*/ 45589 h 323437"/>
              <a:gd name="connsiteX24" fmla="*/ 142948 w 323492"/>
              <a:gd name="connsiteY24" fmla="*/ 64260 h 323437"/>
              <a:gd name="connsiteX25" fmla="*/ 120720 w 323492"/>
              <a:gd name="connsiteY25" fmla="*/ 64260 h 323437"/>
              <a:gd name="connsiteX26" fmla="*/ 117164 w 323492"/>
              <a:gd name="connsiteY26" fmla="*/ 67817 h 323437"/>
              <a:gd name="connsiteX27" fmla="*/ 117164 w 323492"/>
              <a:gd name="connsiteY27" fmla="*/ 170980 h 323437"/>
              <a:gd name="connsiteX28" fmla="*/ 72876 w 323492"/>
              <a:gd name="connsiteY28" fmla="*/ 170980 h 323437"/>
              <a:gd name="connsiteX29" fmla="*/ 72876 w 323492"/>
              <a:gd name="connsiteY29" fmla="*/ 67844 h 323437"/>
              <a:gd name="connsiteX30" fmla="*/ 69319 w 323492"/>
              <a:gd name="connsiteY30" fmla="*/ 64288 h 323437"/>
              <a:gd name="connsiteX31" fmla="*/ 69292 w 323492"/>
              <a:gd name="connsiteY31" fmla="*/ 64288 h 323437"/>
              <a:gd name="connsiteX32" fmla="*/ 47064 w 323492"/>
              <a:gd name="connsiteY32" fmla="*/ 64288 h 323437"/>
              <a:gd name="connsiteX33" fmla="*/ 47064 w 323492"/>
              <a:gd name="connsiteY33" fmla="*/ 45617 h 323437"/>
              <a:gd name="connsiteX34" fmla="*/ 49537 w 323492"/>
              <a:gd name="connsiteY34" fmla="*/ 45284 h 323437"/>
              <a:gd name="connsiteX35" fmla="*/ 73487 w 323492"/>
              <a:gd name="connsiteY35" fmla="*/ 33336 h 323437"/>
              <a:gd name="connsiteX36" fmla="*/ 85851 w 323492"/>
              <a:gd name="connsiteY36" fmla="*/ 3551 h 323437"/>
              <a:gd name="connsiteX37" fmla="*/ 82239 w 323492"/>
              <a:gd name="connsiteY37" fmla="*/ -5 h 323437"/>
              <a:gd name="connsiteX38" fmla="*/ 82239 w 323492"/>
              <a:gd name="connsiteY38" fmla="*/ -5 h 323437"/>
              <a:gd name="connsiteX39" fmla="*/ 46120 w 323492"/>
              <a:gd name="connsiteY39" fmla="*/ 20444 h 323437"/>
              <a:gd name="connsiteX40" fmla="*/ 43675 w 323492"/>
              <a:gd name="connsiteY40" fmla="*/ 24501 h 323437"/>
              <a:gd name="connsiteX41" fmla="*/ 41230 w 323492"/>
              <a:gd name="connsiteY41" fmla="*/ 20444 h 323437"/>
              <a:gd name="connsiteX42" fmla="*/ 34895 w 323492"/>
              <a:gd name="connsiteY42" fmla="*/ 12331 h 323437"/>
              <a:gd name="connsiteX43" fmla="*/ 5110 w 323492"/>
              <a:gd name="connsiteY43" fmla="*/ -5 h 323437"/>
              <a:gd name="connsiteX44" fmla="*/ 1526 w 323492"/>
              <a:gd name="connsiteY44" fmla="*/ 3579 h 323437"/>
              <a:gd name="connsiteX45" fmla="*/ 37645 w 323492"/>
              <a:gd name="connsiteY45" fmla="*/ 45256 h 323437"/>
              <a:gd name="connsiteX46" fmla="*/ 40090 w 323492"/>
              <a:gd name="connsiteY46" fmla="*/ 45589 h 323437"/>
              <a:gd name="connsiteX47" fmla="*/ 40090 w 323492"/>
              <a:gd name="connsiteY47" fmla="*/ 64260 h 323437"/>
              <a:gd name="connsiteX48" fmla="*/ 17863 w 323492"/>
              <a:gd name="connsiteY48" fmla="*/ 64260 h 323437"/>
              <a:gd name="connsiteX49" fmla="*/ 14306 w 323492"/>
              <a:gd name="connsiteY49" fmla="*/ 67817 h 323437"/>
              <a:gd name="connsiteX50" fmla="*/ 14306 w 323492"/>
              <a:gd name="connsiteY50" fmla="*/ 170980 h 323437"/>
              <a:gd name="connsiteX51" fmla="*/ 5027 w 323492"/>
              <a:gd name="connsiteY51" fmla="*/ 170980 h 323437"/>
              <a:gd name="connsiteX52" fmla="*/ 1442 w 323492"/>
              <a:gd name="connsiteY52" fmla="*/ 174564 h 323437"/>
              <a:gd name="connsiteX53" fmla="*/ 1442 w 323492"/>
              <a:gd name="connsiteY53" fmla="*/ 319848 h 323437"/>
              <a:gd name="connsiteX54" fmla="*/ 5027 w 323492"/>
              <a:gd name="connsiteY54" fmla="*/ 323432 h 323437"/>
              <a:gd name="connsiteX55" fmla="*/ 321295 w 323492"/>
              <a:gd name="connsiteY55" fmla="*/ 323432 h 323437"/>
              <a:gd name="connsiteX56" fmla="*/ 324851 w 323492"/>
              <a:gd name="connsiteY56" fmla="*/ 319876 h 323437"/>
              <a:gd name="connsiteX57" fmla="*/ 324851 w 323492"/>
              <a:gd name="connsiteY57" fmla="*/ 319848 h 323437"/>
              <a:gd name="connsiteX58" fmla="*/ 151005 w 323492"/>
              <a:gd name="connsiteY58" fmla="*/ 34253 h 323437"/>
              <a:gd name="connsiteX59" fmla="*/ 177206 w 323492"/>
              <a:gd name="connsiteY59" fmla="*/ 8025 h 323437"/>
              <a:gd name="connsiteX60" fmla="*/ 181652 w 323492"/>
              <a:gd name="connsiteY60" fmla="*/ 6997 h 323437"/>
              <a:gd name="connsiteX61" fmla="*/ 180624 w 323492"/>
              <a:gd name="connsiteY61" fmla="*/ 11470 h 323437"/>
              <a:gd name="connsiteX62" fmla="*/ 171288 w 323492"/>
              <a:gd name="connsiteY62" fmla="*/ 28307 h 323437"/>
              <a:gd name="connsiteX63" fmla="*/ 154423 w 323492"/>
              <a:gd name="connsiteY63" fmla="*/ 37671 h 323437"/>
              <a:gd name="connsiteX64" fmla="*/ 149977 w 323492"/>
              <a:gd name="connsiteY64" fmla="*/ 38699 h 323437"/>
              <a:gd name="connsiteX65" fmla="*/ 138641 w 323492"/>
              <a:gd name="connsiteY65" fmla="*/ 37671 h 323437"/>
              <a:gd name="connsiteX66" fmla="*/ 112385 w 323492"/>
              <a:gd name="connsiteY66" fmla="*/ 11442 h 323437"/>
              <a:gd name="connsiteX67" fmla="*/ 111357 w 323492"/>
              <a:gd name="connsiteY67" fmla="*/ 6997 h 323437"/>
              <a:gd name="connsiteX68" fmla="*/ 115803 w 323492"/>
              <a:gd name="connsiteY68" fmla="*/ 8025 h 323437"/>
              <a:gd name="connsiteX69" fmla="*/ 132668 w 323492"/>
              <a:gd name="connsiteY69" fmla="*/ 17388 h 323437"/>
              <a:gd name="connsiteX70" fmla="*/ 142031 w 323492"/>
              <a:gd name="connsiteY70" fmla="*/ 34253 h 323437"/>
              <a:gd name="connsiteX71" fmla="*/ 143059 w 323492"/>
              <a:gd name="connsiteY71" fmla="*/ 38699 h 323437"/>
              <a:gd name="connsiteX72" fmla="*/ 124388 w 323492"/>
              <a:gd name="connsiteY72" fmla="*/ 71429 h 323437"/>
              <a:gd name="connsiteX73" fmla="*/ 168676 w 323492"/>
              <a:gd name="connsiteY73" fmla="*/ 71429 h 323437"/>
              <a:gd name="connsiteX74" fmla="*/ 168676 w 323492"/>
              <a:gd name="connsiteY74" fmla="*/ 89988 h 323437"/>
              <a:gd name="connsiteX75" fmla="*/ 124388 w 323492"/>
              <a:gd name="connsiteY75" fmla="*/ 89988 h 323437"/>
              <a:gd name="connsiteX76" fmla="*/ 124388 w 323492"/>
              <a:gd name="connsiteY76" fmla="*/ 97129 h 323437"/>
              <a:gd name="connsiteX77" fmla="*/ 168676 w 323492"/>
              <a:gd name="connsiteY77" fmla="*/ 97129 h 323437"/>
              <a:gd name="connsiteX78" fmla="*/ 168676 w 323492"/>
              <a:gd name="connsiteY78" fmla="*/ 170980 h 323437"/>
              <a:gd name="connsiteX79" fmla="*/ 124388 w 323492"/>
              <a:gd name="connsiteY79" fmla="*/ 170980 h 323437"/>
              <a:gd name="connsiteX80" fmla="*/ 48148 w 323492"/>
              <a:gd name="connsiteY80" fmla="*/ 34253 h 323437"/>
              <a:gd name="connsiteX81" fmla="*/ 74349 w 323492"/>
              <a:gd name="connsiteY81" fmla="*/ 8025 h 323437"/>
              <a:gd name="connsiteX82" fmla="*/ 78794 w 323492"/>
              <a:gd name="connsiteY82" fmla="*/ 6997 h 323437"/>
              <a:gd name="connsiteX83" fmla="*/ 77766 w 323492"/>
              <a:gd name="connsiteY83" fmla="*/ 11470 h 323437"/>
              <a:gd name="connsiteX84" fmla="*/ 68431 w 323492"/>
              <a:gd name="connsiteY84" fmla="*/ 28307 h 323437"/>
              <a:gd name="connsiteX85" fmla="*/ 51565 w 323492"/>
              <a:gd name="connsiteY85" fmla="*/ 37671 h 323437"/>
              <a:gd name="connsiteX86" fmla="*/ 47120 w 323492"/>
              <a:gd name="connsiteY86" fmla="*/ 38699 h 323437"/>
              <a:gd name="connsiteX87" fmla="*/ 35784 w 323492"/>
              <a:gd name="connsiteY87" fmla="*/ 37671 h 323437"/>
              <a:gd name="connsiteX88" fmla="*/ 9583 w 323492"/>
              <a:gd name="connsiteY88" fmla="*/ 11470 h 323437"/>
              <a:gd name="connsiteX89" fmla="*/ 8555 w 323492"/>
              <a:gd name="connsiteY89" fmla="*/ 6997 h 323437"/>
              <a:gd name="connsiteX90" fmla="*/ 13001 w 323492"/>
              <a:gd name="connsiteY90" fmla="*/ 8025 h 323437"/>
              <a:gd name="connsiteX91" fmla="*/ 29866 w 323492"/>
              <a:gd name="connsiteY91" fmla="*/ 17388 h 323437"/>
              <a:gd name="connsiteX92" fmla="*/ 39229 w 323492"/>
              <a:gd name="connsiteY92" fmla="*/ 34253 h 323437"/>
              <a:gd name="connsiteX93" fmla="*/ 40257 w 323492"/>
              <a:gd name="connsiteY93" fmla="*/ 38699 h 323437"/>
              <a:gd name="connsiteX94" fmla="*/ 21531 w 323492"/>
              <a:gd name="connsiteY94" fmla="*/ 71429 h 323437"/>
              <a:gd name="connsiteX95" fmla="*/ 65819 w 323492"/>
              <a:gd name="connsiteY95" fmla="*/ 71429 h 323437"/>
              <a:gd name="connsiteX96" fmla="*/ 65819 w 323492"/>
              <a:gd name="connsiteY96" fmla="*/ 89988 h 323437"/>
              <a:gd name="connsiteX97" fmla="*/ 21531 w 323492"/>
              <a:gd name="connsiteY97" fmla="*/ 89988 h 323437"/>
              <a:gd name="connsiteX98" fmla="*/ 21531 w 323492"/>
              <a:gd name="connsiteY98" fmla="*/ 97129 h 323437"/>
              <a:gd name="connsiteX99" fmla="*/ 65819 w 323492"/>
              <a:gd name="connsiteY99" fmla="*/ 97129 h 323437"/>
              <a:gd name="connsiteX100" fmla="*/ 65819 w 323492"/>
              <a:gd name="connsiteY100" fmla="*/ 170980 h 323437"/>
              <a:gd name="connsiteX101" fmla="*/ 21531 w 323492"/>
              <a:gd name="connsiteY101" fmla="*/ 170980 h 323437"/>
              <a:gd name="connsiteX102" fmla="*/ 40090 w 323492"/>
              <a:gd name="connsiteY102" fmla="*/ 316264 h 323437"/>
              <a:gd name="connsiteX103" fmla="*/ 8667 w 323492"/>
              <a:gd name="connsiteY103" fmla="*/ 316264 h 323437"/>
              <a:gd name="connsiteX104" fmla="*/ 8667 w 323492"/>
              <a:gd name="connsiteY104" fmla="*/ 272003 h 323437"/>
              <a:gd name="connsiteX105" fmla="*/ 40146 w 323492"/>
              <a:gd name="connsiteY105" fmla="*/ 272003 h 323437"/>
              <a:gd name="connsiteX106" fmla="*/ 91519 w 323492"/>
              <a:gd name="connsiteY106" fmla="*/ 316264 h 323437"/>
              <a:gd name="connsiteX107" fmla="*/ 47231 w 323492"/>
              <a:gd name="connsiteY107" fmla="*/ 316264 h 323437"/>
              <a:gd name="connsiteX108" fmla="*/ 47231 w 323492"/>
              <a:gd name="connsiteY108" fmla="*/ 220575 h 323437"/>
              <a:gd name="connsiteX109" fmla="*/ 91519 w 323492"/>
              <a:gd name="connsiteY109" fmla="*/ 220575 h 323437"/>
              <a:gd name="connsiteX110" fmla="*/ 317795 w 323492"/>
              <a:gd name="connsiteY110" fmla="*/ 316264 h 323437"/>
              <a:gd name="connsiteX111" fmla="*/ 98660 w 323492"/>
              <a:gd name="connsiteY111" fmla="*/ 316264 h 323437"/>
              <a:gd name="connsiteX112" fmla="*/ 98660 w 323492"/>
              <a:gd name="connsiteY112" fmla="*/ 272003 h 323437"/>
              <a:gd name="connsiteX113" fmla="*/ 317795 w 323492"/>
              <a:gd name="connsiteY113" fmla="*/ 272003 h 323437"/>
              <a:gd name="connsiteX114" fmla="*/ 137197 w 323492"/>
              <a:gd name="connsiteY114" fmla="*/ 264835 h 323437"/>
              <a:gd name="connsiteX115" fmla="*/ 137197 w 323492"/>
              <a:gd name="connsiteY115" fmla="*/ 220575 h 323437"/>
              <a:gd name="connsiteX116" fmla="*/ 181457 w 323492"/>
              <a:gd name="connsiteY116" fmla="*/ 220575 h 323437"/>
              <a:gd name="connsiteX117" fmla="*/ 181457 w 323492"/>
              <a:gd name="connsiteY117" fmla="*/ 264835 h 323437"/>
              <a:gd name="connsiteX118" fmla="*/ 227190 w 323492"/>
              <a:gd name="connsiteY118" fmla="*/ 264835 h 323437"/>
              <a:gd name="connsiteX119" fmla="*/ 227190 w 323492"/>
              <a:gd name="connsiteY119" fmla="*/ 220575 h 323437"/>
              <a:gd name="connsiteX120" fmla="*/ 271478 w 323492"/>
              <a:gd name="connsiteY120" fmla="*/ 220575 h 323437"/>
              <a:gd name="connsiteX121" fmla="*/ 271478 w 323492"/>
              <a:gd name="connsiteY121" fmla="*/ 264835 h 323437"/>
              <a:gd name="connsiteX122" fmla="*/ 317739 w 323492"/>
              <a:gd name="connsiteY122" fmla="*/ 264835 h 323437"/>
              <a:gd name="connsiteX123" fmla="*/ 278618 w 323492"/>
              <a:gd name="connsiteY123" fmla="*/ 264835 h 323437"/>
              <a:gd name="connsiteX124" fmla="*/ 278618 w 323492"/>
              <a:gd name="connsiteY124" fmla="*/ 216990 h 323437"/>
              <a:gd name="connsiteX125" fmla="*/ 275034 w 323492"/>
              <a:gd name="connsiteY125" fmla="*/ 213406 h 323437"/>
              <a:gd name="connsiteX126" fmla="*/ 223606 w 323492"/>
              <a:gd name="connsiteY126" fmla="*/ 213406 h 323437"/>
              <a:gd name="connsiteX127" fmla="*/ 220049 w 323492"/>
              <a:gd name="connsiteY127" fmla="*/ 216963 h 323437"/>
              <a:gd name="connsiteX128" fmla="*/ 220049 w 323492"/>
              <a:gd name="connsiteY128" fmla="*/ 216990 h 323437"/>
              <a:gd name="connsiteX129" fmla="*/ 220049 w 323492"/>
              <a:gd name="connsiteY129" fmla="*/ 264835 h 323437"/>
              <a:gd name="connsiteX130" fmla="*/ 188598 w 323492"/>
              <a:gd name="connsiteY130" fmla="*/ 264835 h 323437"/>
              <a:gd name="connsiteX131" fmla="*/ 188598 w 323492"/>
              <a:gd name="connsiteY131" fmla="*/ 216990 h 323437"/>
              <a:gd name="connsiteX132" fmla="*/ 185069 w 323492"/>
              <a:gd name="connsiteY132" fmla="*/ 213406 h 323437"/>
              <a:gd name="connsiteX133" fmla="*/ 185041 w 323492"/>
              <a:gd name="connsiteY133" fmla="*/ 213406 h 323437"/>
              <a:gd name="connsiteX134" fmla="*/ 133612 w 323492"/>
              <a:gd name="connsiteY134" fmla="*/ 213406 h 323437"/>
              <a:gd name="connsiteX135" fmla="*/ 130028 w 323492"/>
              <a:gd name="connsiteY135" fmla="*/ 216990 h 323437"/>
              <a:gd name="connsiteX136" fmla="*/ 130028 w 323492"/>
              <a:gd name="connsiteY136" fmla="*/ 264835 h 323437"/>
              <a:gd name="connsiteX137" fmla="*/ 98604 w 323492"/>
              <a:gd name="connsiteY137" fmla="*/ 264835 h 323437"/>
              <a:gd name="connsiteX138" fmla="*/ 98604 w 323492"/>
              <a:gd name="connsiteY138" fmla="*/ 216990 h 323437"/>
              <a:gd name="connsiteX139" fmla="*/ 95076 w 323492"/>
              <a:gd name="connsiteY139" fmla="*/ 213406 h 323437"/>
              <a:gd name="connsiteX140" fmla="*/ 95048 w 323492"/>
              <a:gd name="connsiteY140" fmla="*/ 213406 h 323437"/>
              <a:gd name="connsiteX141" fmla="*/ 43619 w 323492"/>
              <a:gd name="connsiteY141" fmla="*/ 213406 h 323437"/>
              <a:gd name="connsiteX142" fmla="*/ 40146 w 323492"/>
              <a:gd name="connsiteY142" fmla="*/ 216990 h 323437"/>
              <a:gd name="connsiteX143" fmla="*/ 40146 w 323492"/>
              <a:gd name="connsiteY143" fmla="*/ 264835 h 323437"/>
              <a:gd name="connsiteX144" fmla="*/ 8722 w 323492"/>
              <a:gd name="connsiteY144" fmla="*/ 264835 h 323437"/>
              <a:gd name="connsiteX145" fmla="*/ 8722 w 323492"/>
              <a:gd name="connsiteY145" fmla="*/ 178148 h 323437"/>
              <a:gd name="connsiteX146" fmla="*/ 172288 w 323492"/>
              <a:gd name="connsiteY146" fmla="*/ 178148 h 323437"/>
              <a:gd name="connsiteX147" fmla="*/ 175872 w 323492"/>
              <a:gd name="connsiteY147" fmla="*/ 174564 h 323437"/>
              <a:gd name="connsiteX148" fmla="*/ 175872 w 323492"/>
              <a:gd name="connsiteY148" fmla="*/ 130581 h 323437"/>
              <a:gd name="connsiteX149" fmla="*/ 234358 w 323492"/>
              <a:gd name="connsiteY149" fmla="*/ 177370 h 323437"/>
              <a:gd name="connsiteX150" fmla="*/ 238137 w 323492"/>
              <a:gd name="connsiteY150" fmla="*/ 177815 h 323437"/>
              <a:gd name="connsiteX151" fmla="*/ 240137 w 323492"/>
              <a:gd name="connsiteY151" fmla="*/ 174592 h 323437"/>
              <a:gd name="connsiteX152" fmla="*/ 240137 w 323492"/>
              <a:gd name="connsiteY152" fmla="*/ 129470 h 323437"/>
              <a:gd name="connsiteX153" fmla="*/ 317933 w 323492"/>
              <a:gd name="connsiteY153" fmla="*/ 176564 h 32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323492" h="323437">
                <a:moveTo>
                  <a:pt x="324935" y="174564"/>
                </a:moveTo>
                <a:cubicBezTo>
                  <a:pt x="324935" y="173319"/>
                  <a:pt x="324296" y="172159"/>
                  <a:pt x="323240" y="171508"/>
                </a:cubicBezTo>
                <a:lnTo>
                  <a:pt x="238387" y="120079"/>
                </a:lnTo>
                <a:cubicBezTo>
                  <a:pt x="237275" y="119428"/>
                  <a:pt x="235886" y="119428"/>
                  <a:pt x="234775" y="120079"/>
                </a:cubicBezTo>
                <a:cubicBezTo>
                  <a:pt x="233636" y="120710"/>
                  <a:pt x="232941" y="121899"/>
                  <a:pt x="232941" y="123191"/>
                </a:cubicBezTo>
                <a:lnTo>
                  <a:pt x="232941" y="167145"/>
                </a:lnTo>
                <a:lnTo>
                  <a:pt x="175817" y="121412"/>
                </a:lnTo>
                <a:lnTo>
                  <a:pt x="175817" y="67844"/>
                </a:lnTo>
                <a:cubicBezTo>
                  <a:pt x="175817" y="65880"/>
                  <a:pt x="174233" y="64288"/>
                  <a:pt x="172260" y="64288"/>
                </a:cubicBezTo>
                <a:cubicBezTo>
                  <a:pt x="172260" y="64288"/>
                  <a:pt x="172233" y="64288"/>
                  <a:pt x="172233" y="64288"/>
                </a:cubicBezTo>
                <a:lnTo>
                  <a:pt x="150005" y="64288"/>
                </a:lnTo>
                <a:lnTo>
                  <a:pt x="150005" y="45617"/>
                </a:lnTo>
                <a:lnTo>
                  <a:pt x="152478" y="45284"/>
                </a:lnTo>
                <a:cubicBezTo>
                  <a:pt x="161508" y="44013"/>
                  <a:pt x="169871" y="39816"/>
                  <a:pt x="176289" y="33336"/>
                </a:cubicBezTo>
                <a:cubicBezTo>
                  <a:pt x="184235" y="25465"/>
                  <a:pt x="188681" y="14733"/>
                  <a:pt x="188625" y="3551"/>
                </a:cubicBezTo>
                <a:cubicBezTo>
                  <a:pt x="188625" y="1598"/>
                  <a:pt x="187042" y="10"/>
                  <a:pt x="185097" y="-5"/>
                </a:cubicBezTo>
                <a:cubicBezTo>
                  <a:pt x="170315" y="60"/>
                  <a:pt x="156646" y="7806"/>
                  <a:pt x="148977" y="20444"/>
                </a:cubicBezTo>
                <a:lnTo>
                  <a:pt x="146532" y="24501"/>
                </a:lnTo>
                <a:lnTo>
                  <a:pt x="144087" y="20444"/>
                </a:lnTo>
                <a:cubicBezTo>
                  <a:pt x="142309" y="17487"/>
                  <a:pt x="140197" y="14762"/>
                  <a:pt x="137752" y="12331"/>
                </a:cubicBezTo>
                <a:cubicBezTo>
                  <a:pt x="129862" y="4412"/>
                  <a:pt x="119137" y="-28"/>
                  <a:pt x="107940" y="-5"/>
                </a:cubicBezTo>
                <a:cubicBezTo>
                  <a:pt x="105967" y="10"/>
                  <a:pt x="104383" y="1611"/>
                  <a:pt x="104383" y="3579"/>
                </a:cubicBezTo>
                <a:cubicBezTo>
                  <a:pt x="104494" y="24483"/>
                  <a:pt x="119831" y="42184"/>
                  <a:pt x="140503" y="45256"/>
                </a:cubicBezTo>
                <a:lnTo>
                  <a:pt x="142948" y="45589"/>
                </a:lnTo>
                <a:lnTo>
                  <a:pt x="142948" y="64260"/>
                </a:lnTo>
                <a:lnTo>
                  <a:pt x="120720" y="64260"/>
                </a:lnTo>
                <a:cubicBezTo>
                  <a:pt x="118748" y="64260"/>
                  <a:pt x="117164" y="65853"/>
                  <a:pt x="117164" y="67817"/>
                </a:cubicBezTo>
                <a:lnTo>
                  <a:pt x="117164" y="170980"/>
                </a:lnTo>
                <a:lnTo>
                  <a:pt x="72876" y="170980"/>
                </a:lnTo>
                <a:lnTo>
                  <a:pt x="72876" y="67844"/>
                </a:lnTo>
                <a:cubicBezTo>
                  <a:pt x="72876" y="65880"/>
                  <a:pt x="71292" y="64288"/>
                  <a:pt x="69319" y="64288"/>
                </a:cubicBezTo>
                <a:cubicBezTo>
                  <a:pt x="69319" y="64288"/>
                  <a:pt x="69292" y="64288"/>
                  <a:pt x="69292" y="64288"/>
                </a:cubicBezTo>
                <a:lnTo>
                  <a:pt x="47064" y="64288"/>
                </a:lnTo>
                <a:lnTo>
                  <a:pt x="47064" y="45617"/>
                </a:lnTo>
                <a:lnTo>
                  <a:pt x="49537" y="45284"/>
                </a:lnTo>
                <a:cubicBezTo>
                  <a:pt x="58623" y="44043"/>
                  <a:pt x="67041" y="39844"/>
                  <a:pt x="73487" y="33336"/>
                </a:cubicBezTo>
                <a:cubicBezTo>
                  <a:pt x="81433" y="25457"/>
                  <a:pt x="85879" y="14732"/>
                  <a:pt x="85851" y="3551"/>
                </a:cubicBezTo>
                <a:cubicBezTo>
                  <a:pt x="85823" y="1572"/>
                  <a:pt x="84212" y="-20"/>
                  <a:pt x="82239" y="-5"/>
                </a:cubicBezTo>
                <a:cubicBezTo>
                  <a:pt x="82239" y="-5"/>
                  <a:pt x="82239" y="-5"/>
                  <a:pt x="82239" y="-5"/>
                </a:cubicBezTo>
                <a:cubicBezTo>
                  <a:pt x="67458" y="60"/>
                  <a:pt x="53788" y="7806"/>
                  <a:pt x="46120" y="20444"/>
                </a:cubicBezTo>
                <a:lnTo>
                  <a:pt x="43675" y="24501"/>
                </a:lnTo>
                <a:lnTo>
                  <a:pt x="41230" y="20444"/>
                </a:lnTo>
                <a:cubicBezTo>
                  <a:pt x="39451" y="17487"/>
                  <a:pt x="37340" y="14762"/>
                  <a:pt x="34895" y="12331"/>
                </a:cubicBezTo>
                <a:cubicBezTo>
                  <a:pt x="27004" y="4414"/>
                  <a:pt x="16279" y="-27"/>
                  <a:pt x="5110" y="-5"/>
                </a:cubicBezTo>
                <a:cubicBezTo>
                  <a:pt x="3137" y="-5"/>
                  <a:pt x="1526" y="1600"/>
                  <a:pt x="1526" y="3579"/>
                </a:cubicBezTo>
                <a:cubicBezTo>
                  <a:pt x="1637" y="24483"/>
                  <a:pt x="16974" y="42184"/>
                  <a:pt x="37645" y="45256"/>
                </a:cubicBezTo>
                <a:lnTo>
                  <a:pt x="40090" y="45589"/>
                </a:lnTo>
                <a:lnTo>
                  <a:pt x="40090" y="64260"/>
                </a:lnTo>
                <a:lnTo>
                  <a:pt x="17863" y="64260"/>
                </a:lnTo>
                <a:cubicBezTo>
                  <a:pt x="15890" y="64260"/>
                  <a:pt x="14306" y="65853"/>
                  <a:pt x="14306" y="67817"/>
                </a:cubicBezTo>
                <a:lnTo>
                  <a:pt x="14306" y="170980"/>
                </a:lnTo>
                <a:lnTo>
                  <a:pt x="5027" y="170980"/>
                </a:lnTo>
                <a:cubicBezTo>
                  <a:pt x="3054" y="170980"/>
                  <a:pt x="1442" y="172584"/>
                  <a:pt x="1442" y="174564"/>
                </a:cubicBezTo>
                <a:lnTo>
                  <a:pt x="1442" y="319848"/>
                </a:lnTo>
                <a:cubicBezTo>
                  <a:pt x="1442" y="321826"/>
                  <a:pt x="3054" y="323432"/>
                  <a:pt x="5027" y="323432"/>
                </a:cubicBezTo>
                <a:lnTo>
                  <a:pt x="321295" y="323432"/>
                </a:lnTo>
                <a:cubicBezTo>
                  <a:pt x="323268" y="323432"/>
                  <a:pt x="324851" y="321840"/>
                  <a:pt x="324851" y="319876"/>
                </a:cubicBezTo>
                <a:cubicBezTo>
                  <a:pt x="324851" y="319867"/>
                  <a:pt x="324851" y="319856"/>
                  <a:pt x="324851" y="319848"/>
                </a:cubicBezTo>
                <a:close/>
                <a:moveTo>
                  <a:pt x="151005" y="34253"/>
                </a:moveTo>
                <a:cubicBezTo>
                  <a:pt x="154062" y="21244"/>
                  <a:pt x="164203" y="11082"/>
                  <a:pt x="177206" y="8025"/>
                </a:cubicBezTo>
                <a:lnTo>
                  <a:pt x="181652" y="6997"/>
                </a:lnTo>
                <a:lnTo>
                  <a:pt x="180624" y="11470"/>
                </a:lnTo>
                <a:cubicBezTo>
                  <a:pt x="179151" y="17848"/>
                  <a:pt x="175928" y="23683"/>
                  <a:pt x="171288" y="28307"/>
                </a:cubicBezTo>
                <a:cubicBezTo>
                  <a:pt x="166676" y="32957"/>
                  <a:pt x="160813" y="36203"/>
                  <a:pt x="154423" y="37671"/>
                </a:cubicBezTo>
                <a:lnTo>
                  <a:pt x="149977" y="38699"/>
                </a:lnTo>
                <a:close/>
                <a:moveTo>
                  <a:pt x="138641" y="37671"/>
                </a:moveTo>
                <a:cubicBezTo>
                  <a:pt x="125610" y="34620"/>
                  <a:pt x="115441" y="24460"/>
                  <a:pt x="112385" y="11442"/>
                </a:cubicBezTo>
                <a:lnTo>
                  <a:pt x="111357" y="6997"/>
                </a:lnTo>
                <a:lnTo>
                  <a:pt x="115803" y="8025"/>
                </a:lnTo>
                <a:cubicBezTo>
                  <a:pt x="122193" y="9496"/>
                  <a:pt x="128028" y="12742"/>
                  <a:pt x="132668" y="17388"/>
                </a:cubicBezTo>
                <a:cubicBezTo>
                  <a:pt x="137308" y="22014"/>
                  <a:pt x="140558" y="27861"/>
                  <a:pt x="142031" y="34253"/>
                </a:cubicBezTo>
                <a:lnTo>
                  <a:pt x="143059" y="38699"/>
                </a:lnTo>
                <a:close/>
                <a:moveTo>
                  <a:pt x="124388" y="71429"/>
                </a:moveTo>
                <a:lnTo>
                  <a:pt x="168676" y="71429"/>
                </a:lnTo>
                <a:lnTo>
                  <a:pt x="168676" y="89988"/>
                </a:lnTo>
                <a:lnTo>
                  <a:pt x="124388" y="89988"/>
                </a:lnTo>
                <a:close/>
                <a:moveTo>
                  <a:pt x="124388" y="97129"/>
                </a:moveTo>
                <a:lnTo>
                  <a:pt x="168676" y="97129"/>
                </a:lnTo>
                <a:lnTo>
                  <a:pt x="168676" y="170980"/>
                </a:lnTo>
                <a:lnTo>
                  <a:pt x="124388" y="170980"/>
                </a:lnTo>
                <a:close/>
                <a:moveTo>
                  <a:pt x="48148" y="34253"/>
                </a:moveTo>
                <a:cubicBezTo>
                  <a:pt x="51204" y="21244"/>
                  <a:pt x="61345" y="11082"/>
                  <a:pt x="74349" y="8025"/>
                </a:cubicBezTo>
                <a:lnTo>
                  <a:pt x="78794" y="6997"/>
                </a:lnTo>
                <a:lnTo>
                  <a:pt x="77766" y="11470"/>
                </a:lnTo>
                <a:cubicBezTo>
                  <a:pt x="76293" y="17848"/>
                  <a:pt x="73070" y="23683"/>
                  <a:pt x="68431" y="28307"/>
                </a:cubicBezTo>
                <a:cubicBezTo>
                  <a:pt x="63818" y="32957"/>
                  <a:pt x="57956" y="36203"/>
                  <a:pt x="51565" y="37671"/>
                </a:cubicBezTo>
                <a:lnTo>
                  <a:pt x="47120" y="38699"/>
                </a:lnTo>
                <a:close/>
                <a:moveTo>
                  <a:pt x="35784" y="37671"/>
                </a:moveTo>
                <a:cubicBezTo>
                  <a:pt x="22809" y="34600"/>
                  <a:pt x="12667" y="24459"/>
                  <a:pt x="9583" y="11470"/>
                </a:cubicBezTo>
                <a:lnTo>
                  <a:pt x="8555" y="6997"/>
                </a:lnTo>
                <a:lnTo>
                  <a:pt x="13001" y="8025"/>
                </a:lnTo>
                <a:cubicBezTo>
                  <a:pt x="19391" y="9496"/>
                  <a:pt x="25226" y="12742"/>
                  <a:pt x="29866" y="17388"/>
                </a:cubicBezTo>
                <a:cubicBezTo>
                  <a:pt x="34506" y="22014"/>
                  <a:pt x="37757" y="27861"/>
                  <a:pt x="39229" y="34253"/>
                </a:cubicBezTo>
                <a:lnTo>
                  <a:pt x="40257" y="38699"/>
                </a:lnTo>
                <a:close/>
                <a:moveTo>
                  <a:pt x="21531" y="71429"/>
                </a:moveTo>
                <a:lnTo>
                  <a:pt x="65819" y="71429"/>
                </a:lnTo>
                <a:lnTo>
                  <a:pt x="65819" y="89988"/>
                </a:lnTo>
                <a:lnTo>
                  <a:pt x="21531" y="89988"/>
                </a:lnTo>
                <a:close/>
                <a:moveTo>
                  <a:pt x="21531" y="97129"/>
                </a:moveTo>
                <a:lnTo>
                  <a:pt x="65819" y="97129"/>
                </a:lnTo>
                <a:lnTo>
                  <a:pt x="65819" y="170980"/>
                </a:lnTo>
                <a:lnTo>
                  <a:pt x="21531" y="170980"/>
                </a:lnTo>
                <a:close/>
                <a:moveTo>
                  <a:pt x="40090" y="316264"/>
                </a:moveTo>
                <a:lnTo>
                  <a:pt x="8667" y="316264"/>
                </a:lnTo>
                <a:lnTo>
                  <a:pt x="8667" y="272003"/>
                </a:lnTo>
                <a:lnTo>
                  <a:pt x="40146" y="272003"/>
                </a:lnTo>
                <a:close/>
                <a:moveTo>
                  <a:pt x="91519" y="316264"/>
                </a:moveTo>
                <a:lnTo>
                  <a:pt x="47231" y="316264"/>
                </a:lnTo>
                <a:lnTo>
                  <a:pt x="47231" y="220575"/>
                </a:lnTo>
                <a:lnTo>
                  <a:pt x="91519" y="220575"/>
                </a:lnTo>
                <a:close/>
                <a:moveTo>
                  <a:pt x="317795" y="316264"/>
                </a:moveTo>
                <a:lnTo>
                  <a:pt x="98660" y="316264"/>
                </a:lnTo>
                <a:lnTo>
                  <a:pt x="98660" y="272003"/>
                </a:lnTo>
                <a:lnTo>
                  <a:pt x="317795" y="272003"/>
                </a:lnTo>
                <a:close/>
                <a:moveTo>
                  <a:pt x="137197" y="264835"/>
                </a:moveTo>
                <a:lnTo>
                  <a:pt x="137197" y="220575"/>
                </a:lnTo>
                <a:lnTo>
                  <a:pt x="181457" y="220575"/>
                </a:lnTo>
                <a:lnTo>
                  <a:pt x="181457" y="264835"/>
                </a:lnTo>
                <a:close/>
                <a:moveTo>
                  <a:pt x="227190" y="264835"/>
                </a:moveTo>
                <a:lnTo>
                  <a:pt x="227190" y="220575"/>
                </a:lnTo>
                <a:lnTo>
                  <a:pt x="271478" y="220575"/>
                </a:lnTo>
                <a:lnTo>
                  <a:pt x="271478" y="264835"/>
                </a:lnTo>
                <a:close/>
                <a:moveTo>
                  <a:pt x="317739" y="264835"/>
                </a:moveTo>
                <a:lnTo>
                  <a:pt x="278618" y="264835"/>
                </a:lnTo>
                <a:lnTo>
                  <a:pt x="278618" y="216990"/>
                </a:lnTo>
                <a:cubicBezTo>
                  <a:pt x="278618" y="215011"/>
                  <a:pt x="277007" y="213406"/>
                  <a:pt x="275034" y="213406"/>
                </a:cubicBezTo>
                <a:lnTo>
                  <a:pt x="223606" y="213406"/>
                </a:lnTo>
                <a:cubicBezTo>
                  <a:pt x="221633" y="213406"/>
                  <a:pt x="220049" y="214998"/>
                  <a:pt x="220049" y="216963"/>
                </a:cubicBezTo>
                <a:cubicBezTo>
                  <a:pt x="220049" y="216972"/>
                  <a:pt x="220049" y="216981"/>
                  <a:pt x="220049" y="216990"/>
                </a:cubicBezTo>
                <a:lnTo>
                  <a:pt x="220049" y="264835"/>
                </a:lnTo>
                <a:lnTo>
                  <a:pt x="188598" y="264835"/>
                </a:lnTo>
                <a:lnTo>
                  <a:pt x="188598" y="216990"/>
                </a:lnTo>
                <a:cubicBezTo>
                  <a:pt x="188625" y="215026"/>
                  <a:pt x="187042" y="213422"/>
                  <a:pt x="185069" y="213406"/>
                </a:cubicBezTo>
                <a:cubicBezTo>
                  <a:pt x="185069" y="213406"/>
                  <a:pt x="185041" y="213406"/>
                  <a:pt x="185041" y="213406"/>
                </a:cubicBezTo>
                <a:lnTo>
                  <a:pt x="133612" y="213406"/>
                </a:lnTo>
                <a:cubicBezTo>
                  <a:pt x="131640" y="213406"/>
                  <a:pt x="130028" y="215011"/>
                  <a:pt x="130028" y="216990"/>
                </a:cubicBezTo>
                <a:lnTo>
                  <a:pt x="130028" y="264835"/>
                </a:lnTo>
                <a:lnTo>
                  <a:pt x="98604" y="264835"/>
                </a:lnTo>
                <a:lnTo>
                  <a:pt x="98604" y="216990"/>
                </a:lnTo>
                <a:cubicBezTo>
                  <a:pt x="98632" y="215026"/>
                  <a:pt x="97048" y="213422"/>
                  <a:pt x="95076" y="213406"/>
                </a:cubicBezTo>
                <a:cubicBezTo>
                  <a:pt x="95076" y="213406"/>
                  <a:pt x="95048" y="213406"/>
                  <a:pt x="95048" y="213406"/>
                </a:cubicBezTo>
                <a:lnTo>
                  <a:pt x="43619" y="213406"/>
                </a:lnTo>
                <a:cubicBezTo>
                  <a:pt x="41674" y="213466"/>
                  <a:pt x="40146" y="215054"/>
                  <a:pt x="40146" y="216990"/>
                </a:cubicBezTo>
                <a:lnTo>
                  <a:pt x="40146" y="264835"/>
                </a:lnTo>
                <a:lnTo>
                  <a:pt x="8722" y="264835"/>
                </a:lnTo>
                <a:lnTo>
                  <a:pt x="8722" y="178148"/>
                </a:lnTo>
                <a:lnTo>
                  <a:pt x="172288" y="178148"/>
                </a:lnTo>
                <a:cubicBezTo>
                  <a:pt x="174261" y="178148"/>
                  <a:pt x="175872" y="176543"/>
                  <a:pt x="175872" y="174564"/>
                </a:cubicBezTo>
                <a:lnTo>
                  <a:pt x="175872" y="130581"/>
                </a:lnTo>
                <a:lnTo>
                  <a:pt x="234358" y="177370"/>
                </a:lnTo>
                <a:cubicBezTo>
                  <a:pt x="235442" y="178230"/>
                  <a:pt x="236887" y="178402"/>
                  <a:pt x="238137" y="177815"/>
                </a:cubicBezTo>
                <a:cubicBezTo>
                  <a:pt x="239359" y="177210"/>
                  <a:pt x="240137" y="175960"/>
                  <a:pt x="240137" y="174592"/>
                </a:cubicBezTo>
                <a:lnTo>
                  <a:pt x="240137" y="129470"/>
                </a:lnTo>
                <a:lnTo>
                  <a:pt x="317933" y="1765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777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grpSp>
        <p:nvGrpSpPr>
          <p:cNvPr id="55" name="קבוצה 54">
            <a:extLst>
              <a:ext uri="{FF2B5EF4-FFF2-40B4-BE49-F238E27FC236}">
                <a16:creationId xmlns:a16="http://schemas.microsoft.com/office/drawing/2014/main" id="{369BDC1B-9B2E-45CC-8CD1-BC90F3FC6C4E}"/>
              </a:ext>
            </a:extLst>
          </p:cNvPr>
          <p:cNvGrpSpPr/>
          <p:nvPr userDrawn="1"/>
        </p:nvGrpSpPr>
        <p:grpSpPr>
          <a:xfrm>
            <a:off x="11750360" y="4146152"/>
            <a:ext cx="139194" cy="172345"/>
            <a:chOff x="10659830" y="1967007"/>
            <a:chExt cx="263804" cy="326633"/>
          </a:xfrm>
          <a:solidFill>
            <a:schemeClr val="bg1">
              <a:lumMod val="65000"/>
            </a:schemeClr>
          </a:solidFill>
        </p:grpSpPr>
        <p:sp>
          <p:nvSpPr>
            <p:cNvPr id="56" name="צורה חופשית: צורה 55">
              <a:extLst>
                <a:ext uri="{FF2B5EF4-FFF2-40B4-BE49-F238E27FC236}">
                  <a16:creationId xmlns:a16="http://schemas.microsoft.com/office/drawing/2014/main" id="{B4839D6A-4CEC-4770-96CD-03269159E9CD}"/>
                </a:ext>
              </a:extLst>
            </p:cNvPr>
            <p:cNvSpPr/>
            <p:nvPr/>
          </p:nvSpPr>
          <p:spPr>
            <a:xfrm>
              <a:off x="10834079" y="2088176"/>
              <a:ext cx="7890" cy="155897"/>
            </a:xfrm>
            <a:custGeom>
              <a:avLst/>
              <a:gdLst>
                <a:gd name="connsiteX0" fmla="*/ 5388 w 7890"/>
                <a:gd name="connsiteY0" fmla="*/ -5 h 155897"/>
                <a:gd name="connsiteX1" fmla="*/ 1442 w 7890"/>
                <a:gd name="connsiteY1" fmla="*/ 3940 h 155897"/>
                <a:gd name="connsiteX2" fmla="*/ 1442 w 7890"/>
                <a:gd name="connsiteY2" fmla="*/ 151947 h 155897"/>
                <a:gd name="connsiteX3" fmla="*/ 5388 w 7890"/>
                <a:gd name="connsiteY3" fmla="*/ 155893 h 155897"/>
                <a:gd name="connsiteX4" fmla="*/ 9333 w 7890"/>
                <a:gd name="connsiteY4" fmla="*/ 151947 h 155897"/>
                <a:gd name="connsiteX5" fmla="*/ 9333 w 7890"/>
                <a:gd name="connsiteY5" fmla="*/ 3829 h 155897"/>
                <a:gd name="connsiteX6" fmla="*/ 5388 w 7890"/>
                <a:gd name="connsiteY6" fmla="*/ -5 h 15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90" h="155897">
                  <a:moveTo>
                    <a:pt x="5388" y="-5"/>
                  </a:moveTo>
                  <a:cubicBezTo>
                    <a:pt x="3221" y="-5"/>
                    <a:pt x="1442" y="1762"/>
                    <a:pt x="1442" y="3940"/>
                  </a:cubicBezTo>
                  <a:lnTo>
                    <a:pt x="1442" y="151947"/>
                  </a:lnTo>
                  <a:cubicBezTo>
                    <a:pt x="1470" y="154120"/>
                    <a:pt x="3221" y="155879"/>
                    <a:pt x="5388" y="155893"/>
                  </a:cubicBezTo>
                  <a:cubicBezTo>
                    <a:pt x="7555" y="155893"/>
                    <a:pt x="9333" y="154126"/>
                    <a:pt x="9333" y="151947"/>
                  </a:cubicBezTo>
                  <a:lnTo>
                    <a:pt x="9333" y="3829"/>
                  </a:lnTo>
                  <a:cubicBezTo>
                    <a:pt x="9278" y="1687"/>
                    <a:pt x="7527" y="-22"/>
                    <a:pt x="5388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7" name="צורה חופשית: צורה 56">
              <a:extLst>
                <a:ext uri="{FF2B5EF4-FFF2-40B4-BE49-F238E27FC236}">
                  <a16:creationId xmlns:a16="http://schemas.microsoft.com/office/drawing/2014/main" id="{C9EF7FF0-9500-4BBD-93D3-65A3FB589A84}"/>
                </a:ext>
              </a:extLst>
            </p:cNvPr>
            <p:cNvSpPr/>
            <p:nvPr/>
          </p:nvSpPr>
          <p:spPr>
            <a:xfrm>
              <a:off x="10741669" y="2088176"/>
              <a:ext cx="7890" cy="155897"/>
            </a:xfrm>
            <a:custGeom>
              <a:avLst/>
              <a:gdLst>
                <a:gd name="connsiteX0" fmla="*/ 5388 w 7890"/>
                <a:gd name="connsiteY0" fmla="*/ -5 h 155897"/>
                <a:gd name="connsiteX1" fmla="*/ 1442 w 7890"/>
                <a:gd name="connsiteY1" fmla="*/ 3940 h 155897"/>
                <a:gd name="connsiteX2" fmla="*/ 1442 w 7890"/>
                <a:gd name="connsiteY2" fmla="*/ 151947 h 155897"/>
                <a:gd name="connsiteX3" fmla="*/ 5388 w 7890"/>
                <a:gd name="connsiteY3" fmla="*/ 155893 h 155897"/>
                <a:gd name="connsiteX4" fmla="*/ 9333 w 7890"/>
                <a:gd name="connsiteY4" fmla="*/ 151947 h 155897"/>
                <a:gd name="connsiteX5" fmla="*/ 9333 w 7890"/>
                <a:gd name="connsiteY5" fmla="*/ 3829 h 155897"/>
                <a:gd name="connsiteX6" fmla="*/ 5388 w 7890"/>
                <a:gd name="connsiteY6" fmla="*/ -5 h 15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90" h="155897">
                  <a:moveTo>
                    <a:pt x="5388" y="-5"/>
                  </a:moveTo>
                  <a:cubicBezTo>
                    <a:pt x="3221" y="-5"/>
                    <a:pt x="1442" y="1762"/>
                    <a:pt x="1442" y="3940"/>
                  </a:cubicBezTo>
                  <a:lnTo>
                    <a:pt x="1442" y="151947"/>
                  </a:lnTo>
                  <a:cubicBezTo>
                    <a:pt x="1470" y="154120"/>
                    <a:pt x="3221" y="155879"/>
                    <a:pt x="5388" y="155893"/>
                  </a:cubicBezTo>
                  <a:cubicBezTo>
                    <a:pt x="7555" y="155893"/>
                    <a:pt x="9333" y="154126"/>
                    <a:pt x="9333" y="151947"/>
                  </a:cubicBezTo>
                  <a:lnTo>
                    <a:pt x="9333" y="3829"/>
                  </a:lnTo>
                  <a:cubicBezTo>
                    <a:pt x="9278" y="1687"/>
                    <a:pt x="7527" y="-22"/>
                    <a:pt x="5388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8" name="צורה חופשית: צורה 57">
              <a:extLst>
                <a:ext uri="{FF2B5EF4-FFF2-40B4-BE49-F238E27FC236}">
                  <a16:creationId xmlns:a16="http://schemas.microsoft.com/office/drawing/2014/main" id="{B716A0AE-710C-49B5-B4C2-4E7355210F00}"/>
                </a:ext>
              </a:extLst>
            </p:cNvPr>
            <p:cNvSpPr/>
            <p:nvPr/>
          </p:nvSpPr>
          <p:spPr>
            <a:xfrm>
              <a:off x="10659830" y="1967007"/>
              <a:ext cx="263804" cy="326633"/>
            </a:xfrm>
            <a:custGeom>
              <a:avLst/>
              <a:gdLst>
                <a:gd name="connsiteX0" fmla="*/ 34187 w 263804"/>
                <a:gd name="connsiteY0" fmla="*/ 315765 h 326633"/>
                <a:gd name="connsiteX1" fmla="*/ 59359 w 263804"/>
                <a:gd name="connsiteY1" fmla="*/ 326629 h 326633"/>
                <a:gd name="connsiteX2" fmla="*/ 207533 w 263804"/>
                <a:gd name="connsiteY2" fmla="*/ 326629 h 326633"/>
                <a:gd name="connsiteX3" fmla="*/ 232705 w 263804"/>
                <a:gd name="connsiteY3" fmla="*/ 315765 h 326633"/>
                <a:gd name="connsiteX4" fmla="*/ 243124 w 263804"/>
                <a:gd name="connsiteY4" fmla="*/ 288620 h 326633"/>
                <a:gd name="connsiteX5" fmla="*/ 243124 w 263804"/>
                <a:gd name="connsiteY5" fmla="*/ 92685 h 326633"/>
                <a:gd name="connsiteX6" fmla="*/ 245903 w 263804"/>
                <a:gd name="connsiteY6" fmla="*/ 91935 h 326633"/>
                <a:gd name="connsiteX7" fmla="*/ 265018 w 263804"/>
                <a:gd name="connsiteY7" fmla="*/ 63372 h 326633"/>
                <a:gd name="connsiteX8" fmla="*/ 265018 w 263804"/>
                <a:gd name="connsiteY8" fmla="*/ 63372 h 326633"/>
                <a:gd name="connsiteX9" fmla="*/ 239207 w 263804"/>
                <a:gd name="connsiteY9" fmla="*/ 40728 h 326633"/>
                <a:gd name="connsiteX10" fmla="*/ 195224 w 263804"/>
                <a:gd name="connsiteY10" fmla="*/ 40728 h 326633"/>
                <a:gd name="connsiteX11" fmla="*/ 195224 w 263804"/>
                <a:gd name="connsiteY11" fmla="*/ 27058 h 326633"/>
                <a:gd name="connsiteX12" fmla="*/ 187306 w 263804"/>
                <a:gd name="connsiteY12" fmla="*/ 7859 h 326633"/>
                <a:gd name="connsiteX13" fmla="*/ 168329 w 263804"/>
                <a:gd name="connsiteY13" fmla="*/ -4 h 326633"/>
                <a:gd name="connsiteX14" fmla="*/ 98563 w 263804"/>
                <a:gd name="connsiteY14" fmla="*/ -4 h 326633"/>
                <a:gd name="connsiteX15" fmla="*/ 79364 w 263804"/>
                <a:gd name="connsiteY15" fmla="*/ 7859 h 326633"/>
                <a:gd name="connsiteX16" fmla="*/ 71445 w 263804"/>
                <a:gd name="connsiteY16" fmla="*/ 27058 h 326633"/>
                <a:gd name="connsiteX17" fmla="*/ 71445 w 263804"/>
                <a:gd name="connsiteY17" fmla="*/ 40728 h 326633"/>
                <a:gd name="connsiteX18" fmla="*/ 27463 w 263804"/>
                <a:gd name="connsiteY18" fmla="*/ 40728 h 326633"/>
                <a:gd name="connsiteX19" fmla="*/ 1651 w 263804"/>
                <a:gd name="connsiteY19" fmla="*/ 63372 h 326633"/>
                <a:gd name="connsiteX20" fmla="*/ 20767 w 263804"/>
                <a:gd name="connsiteY20" fmla="*/ 91935 h 326633"/>
                <a:gd name="connsiteX21" fmla="*/ 23545 w 263804"/>
                <a:gd name="connsiteY21" fmla="*/ 92685 h 326633"/>
                <a:gd name="connsiteX22" fmla="*/ 23545 w 263804"/>
                <a:gd name="connsiteY22" fmla="*/ 288620 h 326633"/>
                <a:gd name="connsiteX23" fmla="*/ 34187 w 263804"/>
                <a:gd name="connsiteY23" fmla="*/ 315765 h 326633"/>
                <a:gd name="connsiteX24" fmla="*/ 235234 w 263804"/>
                <a:gd name="connsiteY24" fmla="*/ 288620 h 326633"/>
                <a:gd name="connsiteX25" fmla="*/ 207449 w 263804"/>
                <a:gd name="connsiteY25" fmla="*/ 318738 h 326633"/>
                <a:gd name="connsiteX26" fmla="*/ 59276 w 263804"/>
                <a:gd name="connsiteY26" fmla="*/ 318738 h 326633"/>
                <a:gd name="connsiteX27" fmla="*/ 31491 w 263804"/>
                <a:gd name="connsiteY27" fmla="*/ 288620 h 326633"/>
                <a:gd name="connsiteX28" fmla="*/ 31491 w 263804"/>
                <a:gd name="connsiteY28" fmla="*/ 92463 h 326633"/>
                <a:gd name="connsiteX29" fmla="*/ 235067 w 263804"/>
                <a:gd name="connsiteY29" fmla="*/ 92463 h 326633"/>
                <a:gd name="connsiteX30" fmla="*/ 85199 w 263804"/>
                <a:gd name="connsiteY30" fmla="*/ 13555 h 326633"/>
                <a:gd name="connsiteX31" fmla="*/ 98924 w 263804"/>
                <a:gd name="connsiteY31" fmla="*/ 7998 h 326633"/>
                <a:gd name="connsiteX32" fmla="*/ 168385 w 263804"/>
                <a:gd name="connsiteY32" fmla="*/ 7998 h 326633"/>
                <a:gd name="connsiteX33" fmla="*/ 181999 w 263804"/>
                <a:gd name="connsiteY33" fmla="*/ 13555 h 326633"/>
                <a:gd name="connsiteX34" fmla="*/ 187556 w 263804"/>
                <a:gd name="connsiteY34" fmla="*/ 27197 h 326633"/>
                <a:gd name="connsiteX35" fmla="*/ 187556 w 263804"/>
                <a:gd name="connsiteY35" fmla="*/ 40867 h 326633"/>
                <a:gd name="connsiteX36" fmla="*/ 79558 w 263804"/>
                <a:gd name="connsiteY36" fmla="*/ 40867 h 326633"/>
                <a:gd name="connsiteX37" fmla="*/ 79558 w 263804"/>
                <a:gd name="connsiteY37" fmla="*/ 27225 h 326633"/>
                <a:gd name="connsiteX38" fmla="*/ 85060 w 263804"/>
                <a:gd name="connsiteY38" fmla="*/ 13416 h 326633"/>
                <a:gd name="connsiteX39" fmla="*/ 9570 w 263804"/>
                <a:gd name="connsiteY39" fmla="*/ 66651 h 326633"/>
                <a:gd name="connsiteX40" fmla="*/ 27574 w 263804"/>
                <a:gd name="connsiteY40" fmla="*/ 48675 h 326633"/>
                <a:gd name="connsiteX41" fmla="*/ 239318 w 263804"/>
                <a:gd name="connsiteY41" fmla="*/ 48675 h 326633"/>
                <a:gd name="connsiteX42" fmla="*/ 257294 w 263804"/>
                <a:gd name="connsiteY42" fmla="*/ 66651 h 326633"/>
                <a:gd name="connsiteX43" fmla="*/ 239318 w 263804"/>
                <a:gd name="connsiteY43" fmla="*/ 84627 h 326633"/>
                <a:gd name="connsiteX44" fmla="*/ 27463 w 263804"/>
                <a:gd name="connsiteY44" fmla="*/ 84627 h 326633"/>
                <a:gd name="connsiteX45" fmla="*/ 9570 w 263804"/>
                <a:gd name="connsiteY45" fmla="*/ 66651 h 32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3804" h="326633">
                  <a:moveTo>
                    <a:pt x="34187" y="315765"/>
                  </a:moveTo>
                  <a:cubicBezTo>
                    <a:pt x="40744" y="322680"/>
                    <a:pt x="49829" y="326606"/>
                    <a:pt x="59359" y="326629"/>
                  </a:cubicBezTo>
                  <a:lnTo>
                    <a:pt x="207533" y="326629"/>
                  </a:lnTo>
                  <a:cubicBezTo>
                    <a:pt x="217063" y="326606"/>
                    <a:pt x="226148" y="322680"/>
                    <a:pt x="232705" y="315765"/>
                  </a:cubicBezTo>
                  <a:cubicBezTo>
                    <a:pt x="239512" y="308374"/>
                    <a:pt x="243236" y="298664"/>
                    <a:pt x="243124" y="288620"/>
                  </a:cubicBezTo>
                  <a:lnTo>
                    <a:pt x="243124" y="92685"/>
                  </a:lnTo>
                  <a:lnTo>
                    <a:pt x="245903" y="91935"/>
                  </a:lnTo>
                  <a:cubicBezTo>
                    <a:pt x="258545" y="88581"/>
                    <a:pt x="266741" y="76348"/>
                    <a:pt x="265018" y="63372"/>
                  </a:cubicBezTo>
                  <a:lnTo>
                    <a:pt x="265018" y="63372"/>
                  </a:lnTo>
                  <a:cubicBezTo>
                    <a:pt x="263324" y="50411"/>
                    <a:pt x="252266" y="40717"/>
                    <a:pt x="239207" y="40728"/>
                  </a:cubicBezTo>
                  <a:lnTo>
                    <a:pt x="195224" y="40728"/>
                  </a:lnTo>
                  <a:lnTo>
                    <a:pt x="195224" y="27058"/>
                  </a:lnTo>
                  <a:cubicBezTo>
                    <a:pt x="195280" y="19851"/>
                    <a:pt x="192418" y="12927"/>
                    <a:pt x="187306" y="7859"/>
                  </a:cubicBezTo>
                  <a:cubicBezTo>
                    <a:pt x="182249" y="2844"/>
                    <a:pt x="175442" y="19"/>
                    <a:pt x="168329" y="-4"/>
                  </a:cubicBezTo>
                  <a:lnTo>
                    <a:pt x="98563" y="-4"/>
                  </a:lnTo>
                  <a:cubicBezTo>
                    <a:pt x="91367" y="-79"/>
                    <a:pt x="84448" y="2758"/>
                    <a:pt x="79364" y="7859"/>
                  </a:cubicBezTo>
                  <a:cubicBezTo>
                    <a:pt x="74307" y="12972"/>
                    <a:pt x="71473" y="19868"/>
                    <a:pt x="71445" y="27058"/>
                  </a:cubicBezTo>
                  <a:lnTo>
                    <a:pt x="71445" y="40728"/>
                  </a:lnTo>
                  <a:lnTo>
                    <a:pt x="27463" y="40728"/>
                  </a:lnTo>
                  <a:cubicBezTo>
                    <a:pt x="14404" y="40778"/>
                    <a:pt x="3401" y="50442"/>
                    <a:pt x="1651" y="63372"/>
                  </a:cubicBezTo>
                  <a:cubicBezTo>
                    <a:pt x="12" y="76325"/>
                    <a:pt x="8181" y="88506"/>
                    <a:pt x="20767" y="91935"/>
                  </a:cubicBezTo>
                  <a:lnTo>
                    <a:pt x="23545" y="92685"/>
                  </a:lnTo>
                  <a:lnTo>
                    <a:pt x="23545" y="288620"/>
                  </a:lnTo>
                  <a:cubicBezTo>
                    <a:pt x="23517" y="298692"/>
                    <a:pt x="27324" y="308394"/>
                    <a:pt x="34187" y="315765"/>
                  </a:cubicBezTo>
                  <a:close/>
                  <a:moveTo>
                    <a:pt x="235234" y="288620"/>
                  </a:moveTo>
                  <a:cubicBezTo>
                    <a:pt x="235234" y="305513"/>
                    <a:pt x="223064" y="318738"/>
                    <a:pt x="207449" y="318738"/>
                  </a:cubicBezTo>
                  <a:lnTo>
                    <a:pt x="59276" y="318738"/>
                  </a:lnTo>
                  <a:cubicBezTo>
                    <a:pt x="43744" y="318738"/>
                    <a:pt x="31491" y="305513"/>
                    <a:pt x="31491" y="288620"/>
                  </a:cubicBezTo>
                  <a:lnTo>
                    <a:pt x="31491" y="92463"/>
                  </a:lnTo>
                  <a:lnTo>
                    <a:pt x="235067" y="92463"/>
                  </a:lnTo>
                  <a:close/>
                  <a:moveTo>
                    <a:pt x="85199" y="13555"/>
                  </a:moveTo>
                  <a:cubicBezTo>
                    <a:pt x="88810" y="9902"/>
                    <a:pt x="93784" y="7893"/>
                    <a:pt x="98924" y="7998"/>
                  </a:cubicBezTo>
                  <a:lnTo>
                    <a:pt x="168385" y="7998"/>
                  </a:lnTo>
                  <a:cubicBezTo>
                    <a:pt x="173469" y="7965"/>
                    <a:pt x="178387" y="9965"/>
                    <a:pt x="181999" y="13555"/>
                  </a:cubicBezTo>
                  <a:cubicBezTo>
                    <a:pt x="185583" y="17181"/>
                    <a:pt x="187584" y="22091"/>
                    <a:pt x="187556" y="27197"/>
                  </a:cubicBezTo>
                  <a:lnTo>
                    <a:pt x="187556" y="40867"/>
                  </a:lnTo>
                  <a:lnTo>
                    <a:pt x="79558" y="40867"/>
                  </a:lnTo>
                  <a:lnTo>
                    <a:pt x="79558" y="27225"/>
                  </a:lnTo>
                  <a:cubicBezTo>
                    <a:pt x="79391" y="22057"/>
                    <a:pt x="81392" y="17056"/>
                    <a:pt x="85060" y="13416"/>
                  </a:cubicBezTo>
                  <a:close/>
                  <a:moveTo>
                    <a:pt x="9570" y="66651"/>
                  </a:moveTo>
                  <a:cubicBezTo>
                    <a:pt x="9597" y="56718"/>
                    <a:pt x="17655" y="48675"/>
                    <a:pt x="27574" y="48675"/>
                  </a:cubicBezTo>
                  <a:lnTo>
                    <a:pt x="239318" y="48675"/>
                  </a:lnTo>
                  <a:cubicBezTo>
                    <a:pt x="249237" y="48675"/>
                    <a:pt x="257294" y="56724"/>
                    <a:pt x="257294" y="66651"/>
                  </a:cubicBezTo>
                  <a:cubicBezTo>
                    <a:pt x="257294" y="76578"/>
                    <a:pt x="249237" y="84627"/>
                    <a:pt x="239318" y="84627"/>
                  </a:cubicBezTo>
                  <a:lnTo>
                    <a:pt x="27463" y="84627"/>
                  </a:lnTo>
                  <a:cubicBezTo>
                    <a:pt x="17571" y="84566"/>
                    <a:pt x="9597" y="76539"/>
                    <a:pt x="9570" y="66651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9" name="צורה חופשית: צורה 58">
              <a:extLst>
                <a:ext uri="{FF2B5EF4-FFF2-40B4-BE49-F238E27FC236}">
                  <a16:creationId xmlns:a16="http://schemas.microsoft.com/office/drawing/2014/main" id="{FE35B1D6-5899-4C35-B1A2-1E6381358EBD}"/>
                </a:ext>
              </a:extLst>
            </p:cNvPr>
            <p:cNvSpPr/>
            <p:nvPr/>
          </p:nvSpPr>
          <p:spPr>
            <a:xfrm>
              <a:off x="10787874" y="2088176"/>
              <a:ext cx="7890" cy="155897"/>
            </a:xfrm>
            <a:custGeom>
              <a:avLst/>
              <a:gdLst>
                <a:gd name="connsiteX0" fmla="*/ 5388 w 7890"/>
                <a:gd name="connsiteY0" fmla="*/ -5 h 155897"/>
                <a:gd name="connsiteX1" fmla="*/ 1442 w 7890"/>
                <a:gd name="connsiteY1" fmla="*/ 3940 h 155897"/>
                <a:gd name="connsiteX2" fmla="*/ 1442 w 7890"/>
                <a:gd name="connsiteY2" fmla="*/ 151947 h 155897"/>
                <a:gd name="connsiteX3" fmla="*/ 5388 w 7890"/>
                <a:gd name="connsiteY3" fmla="*/ 155893 h 155897"/>
                <a:gd name="connsiteX4" fmla="*/ 9333 w 7890"/>
                <a:gd name="connsiteY4" fmla="*/ 151947 h 155897"/>
                <a:gd name="connsiteX5" fmla="*/ 9333 w 7890"/>
                <a:gd name="connsiteY5" fmla="*/ 3829 h 155897"/>
                <a:gd name="connsiteX6" fmla="*/ 5388 w 7890"/>
                <a:gd name="connsiteY6" fmla="*/ -5 h 15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90" h="155897">
                  <a:moveTo>
                    <a:pt x="5388" y="-5"/>
                  </a:moveTo>
                  <a:cubicBezTo>
                    <a:pt x="3221" y="-5"/>
                    <a:pt x="1442" y="1762"/>
                    <a:pt x="1442" y="3940"/>
                  </a:cubicBezTo>
                  <a:lnTo>
                    <a:pt x="1442" y="151947"/>
                  </a:lnTo>
                  <a:cubicBezTo>
                    <a:pt x="1470" y="154120"/>
                    <a:pt x="3221" y="155879"/>
                    <a:pt x="5388" y="155893"/>
                  </a:cubicBezTo>
                  <a:cubicBezTo>
                    <a:pt x="7555" y="155893"/>
                    <a:pt x="9333" y="154126"/>
                    <a:pt x="9333" y="151947"/>
                  </a:cubicBezTo>
                  <a:lnTo>
                    <a:pt x="9333" y="3829"/>
                  </a:lnTo>
                  <a:cubicBezTo>
                    <a:pt x="9278" y="1687"/>
                    <a:pt x="7527" y="-22"/>
                    <a:pt x="5388" y="-5"/>
                  </a:cubicBezTo>
                  <a:close/>
                </a:path>
              </a:pathLst>
            </a:custGeom>
            <a:grpFill/>
            <a:ln w="277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sp>
        <p:nvSpPr>
          <p:cNvPr id="60" name="צורה חופשית: צורה 59">
            <a:extLst>
              <a:ext uri="{FF2B5EF4-FFF2-40B4-BE49-F238E27FC236}">
                <a16:creationId xmlns:a16="http://schemas.microsoft.com/office/drawing/2014/main" id="{F1CEB635-5511-4A65-A3C6-6BEDD06A7173}"/>
              </a:ext>
            </a:extLst>
          </p:cNvPr>
          <p:cNvSpPr/>
          <p:nvPr userDrawn="1"/>
        </p:nvSpPr>
        <p:spPr>
          <a:xfrm>
            <a:off x="11744275" y="4730567"/>
            <a:ext cx="151365" cy="151380"/>
          </a:xfrm>
          <a:custGeom>
            <a:avLst/>
            <a:gdLst>
              <a:gd name="connsiteX0" fmla="*/ 120804 w 286872"/>
              <a:gd name="connsiteY0" fmla="*/ -5 h 286900"/>
              <a:gd name="connsiteX1" fmla="*/ 24476 w 286872"/>
              <a:gd name="connsiteY1" fmla="*/ -5 h 286900"/>
              <a:gd name="connsiteX2" fmla="*/ 20697 w 286872"/>
              <a:gd name="connsiteY2" fmla="*/ 3746 h 286900"/>
              <a:gd name="connsiteX3" fmla="*/ 20697 w 286872"/>
              <a:gd name="connsiteY3" fmla="*/ 279338 h 286900"/>
              <a:gd name="connsiteX4" fmla="*/ 1442 w 286872"/>
              <a:gd name="connsiteY4" fmla="*/ 279338 h 286900"/>
              <a:gd name="connsiteX5" fmla="*/ 1442 w 286872"/>
              <a:gd name="connsiteY5" fmla="*/ 286896 h 286900"/>
              <a:gd name="connsiteX6" fmla="*/ 288315 w 286872"/>
              <a:gd name="connsiteY6" fmla="*/ 286896 h 286900"/>
              <a:gd name="connsiteX7" fmla="*/ 288315 w 286872"/>
              <a:gd name="connsiteY7" fmla="*/ 279338 h 286900"/>
              <a:gd name="connsiteX8" fmla="*/ 264365 w 286872"/>
              <a:gd name="connsiteY8" fmla="*/ 279338 h 286900"/>
              <a:gd name="connsiteX9" fmla="*/ 264365 w 286872"/>
              <a:gd name="connsiteY9" fmla="*/ 252666 h 286900"/>
              <a:gd name="connsiteX10" fmla="*/ 265004 w 286872"/>
              <a:gd name="connsiteY10" fmla="*/ 252388 h 286900"/>
              <a:gd name="connsiteX11" fmla="*/ 278896 w 286872"/>
              <a:gd name="connsiteY11" fmla="*/ 230160 h 286900"/>
              <a:gd name="connsiteX12" fmla="*/ 260670 w 286872"/>
              <a:gd name="connsiteY12" fmla="*/ 207071 h 286900"/>
              <a:gd name="connsiteX13" fmla="*/ 242443 w 286872"/>
              <a:gd name="connsiteY13" fmla="*/ 230105 h 286900"/>
              <a:gd name="connsiteX14" fmla="*/ 256335 w 286872"/>
              <a:gd name="connsiteY14" fmla="*/ 252332 h 286900"/>
              <a:gd name="connsiteX15" fmla="*/ 256975 w 286872"/>
              <a:gd name="connsiteY15" fmla="*/ 252610 h 286900"/>
              <a:gd name="connsiteX16" fmla="*/ 256975 w 286872"/>
              <a:gd name="connsiteY16" fmla="*/ 279283 h 286900"/>
              <a:gd name="connsiteX17" fmla="*/ 230802 w 286872"/>
              <a:gd name="connsiteY17" fmla="*/ 279283 h 286900"/>
              <a:gd name="connsiteX18" fmla="*/ 230802 w 286872"/>
              <a:gd name="connsiteY18" fmla="*/ 128998 h 286900"/>
              <a:gd name="connsiteX19" fmla="*/ 228718 w 286872"/>
              <a:gd name="connsiteY19" fmla="*/ 125608 h 286900"/>
              <a:gd name="connsiteX20" fmla="*/ 192126 w 286872"/>
              <a:gd name="connsiteY20" fmla="*/ 107381 h 286900"/>
              <a:gd name="connsiteX21" fmla="*/ 192126 w 286872"/>
              <a:gd name="connsiteY21" fmla="*/ 80736 h 286900"/>
              <a:gd name="connsiteX22" fmla="*/ 189347 w 286872"/>
              <a:gd name="connsiteY22" fmla="*/ 77097 h 286900"/>
              <a:gd name="connsiteX23" fmla="*/ 124666 w 286872"/>
              <a:gd name="connsiteY23" fmla="*/ 58620 h 286900"/>
              <a:gd name="connsiteX24" fmla="*/ 124666 w 286872"/>
              <a:gd name="connsiteY24" fmla="*/ 3746 h 286900"/>
              <a:gd name="connsiteX25" fmla="*/ 120859 w 286872"/>
              <a:gd name="connsiteY25" fmla="*/ -5 h 286900"/>
              <a:gd name="connsiteX26" fmla="*/ 120804 w 286872"/>
              <a:gd name="connsiteY26" fmla="*/ -5 h 286900"/>
              <a:gd name="connsiteX27" fmla="*/ 117108 w 286872"/>
              <a:gd name="connsiteY27" fmla="*/ 279338 h 286900"/>
              <a:gd name="connsiteX28" fmla="*/ 28199 w 286872"/>
              <a:gd name="connsiteY28" fmla="*/ 279338 h 286900"/>
              <a:gd name="connsiteX29" fmla="*/ 28199 w 286872"/>
              <a:gd name="connsiteY29" fmla="*/ 267613 h 286900"/>
              <a:gd name="connsiteX30" fmla="*/ 71542 w 286872"/>
              <a:gd name="connsiteY30" fmla="*/ 267613 h 286900"/>
              <a:gd name="connsiteX31" fmla="*/ 71542 w 286872"/>
              <a:gd name="connsiteY31" fmla="*/ 260056 h 286900"/>
              <a:gd name="connsiteX32" fmla="*/ 28199 w 286872"/>
              <a:gd name="connsiteY32" fmla="*/ 260056 h 286900"/>
              <a:gd name="connsiteX33" fmla="*/ 28199 w 286872"/>
              <a:gd name="connsiteY33" fmla="*/ 238718 h 286900"/>
              <a:gd name="connsiteX34" fmla="*/ 71542 w 286872"/>
              <a:gd name="connsiteY34" fmla="*/ 238718 h 286900"/>
              <a:gd name="connsiteX35" fmla="*/ 71542 w 286872"/>
              <a:gd name="connsiteY35" fmla="*/ 231160 h 286900"/>
              <a:gd name="connsiteX36" fmla="*/ 28199 w 286872"/>
              <a:gd name="connsiteY36" fmla="*/ 231160 h 286900"/>
              <a:gd name="connsiteX37" fmla="*/ 28199 w 286872"/>
              <a:gd name="connsiteY37" fmla="*/ 209822 h 286900"/>
              <a:gd name="connsiteX38" fmla="*/ 71542 w 286872"/>
              <a:gd name="connsiteY38" fmla="*/ 209822 h 286900"/>
              <a:gd name="connsiteX39" fmla="*/ 71542 w 286872"/>
              <a:gd name="connsiteY39" fmla="*/ 202265 h 286900"/>
              <a:gd name="connsiteX40" fmla="*/ 28199 w 286872"/>
              <a:gd name="connsiteY40" fmla="*/ 202265 h 286900"/>
              <a:gd name="connsiteX41" fmla="*/ 28199 w 286872"/>
              <a:gd name="connsiteY41" fmla="*/ 180926 h 286900"/>
              <a:gd name="connsiteX42" fmla="*/ 71542 w 286872"/>
              <a:gd name="connsiteY42" fmla="*/ 180926 h 286900"/>
              <a:gd name="connsiteX43" fmla="*/ 71542 w 286872"/>
              <a:gd name="connsiteY43" fmla="*/ 173369 h 286900"/>
              <a:gd name="connsiteX44" fmla="*/ 28199 w 286872"/>
              <a:gd name="connsiteY44" fmla="*/ 173369 h 286900"/>
              <a:gd name="connsiteX45" fmla="*/ 28199 w 286872"/>
              <a:gd name="connsiteY45" fmla="*/ 152031 h 286900"/>
              <a:gd name="connsiteX46" fmla="*/ 71542 w 286872"/>
              <a:gd name="connsiteY46" fmla="*/ 152031 h 286900"/>
              <a:gd name="connsiteX47" fmla="*/ 71542 w 286872"/>
              <a:gd name="connsiteY47" fmla="*/ 144473 h 286900"/>
              <a:gd name="connsiteX48" fmla="*/ 28199 w 286872"/>
              <a:gd name="connsiteY48" fmla="*/ 144473 h 286900"/>
              <a:gd name="connsiteX49" fmla="*/ 28199 w 286872"/>
              <a:gd name="connsiteY49" fmla="*/ 123135 h 286900"/>
              <a:gd name="connsiteX50" fmla="*/ 71542 w 286872"/>
              <a:gd name="connsiteY50" fmla="*/ 123135 h 286900"/>
              <a:gd name="connsiteX51" fmla="*/ 71542 w 286872"/>
              <a:gd name="connsiteY51" fmla="*/ 115578 h 286900"/>
              <a:gd name="connsiteX52" fmla="*/ 28199 w 286872"/>
              <a:gd name="connsiteY52" fmla="*/ 115578 h 286900"/>
              <a:gd name="connsiteX53" fmla="*/ 28199 w 286872"/>
              <a:gd name="connsiteY53" fmla="*/ 94239 h 286900"/>
              <a:gd name="connsiteX54" fmla="*/ 71542 w 286872"/>
              <a:gd name="connsiteY54" fmla="*/ 94239 h 286900"/>
              <a:gd name="connsiteX55" fmla="*/ 71542 w 286872"/>
              <a:gd name="connsiteY55" fmla="*/ 86682 h 286900"/>
              <a:gd name="connsiteX56" fmla="*/ 28199 w 286872"/>
              <a:gd name="connsiteY56" fmla="*/ 86682 h 286900"/>
              <a:gd name="connsiteX57" fmla="*/ 28199 w 286872"/>
              <a:gd name="connsiteY57" fmla="*/ 65344 h 286900"/>
              <a:gd name="connsiteX58" fmla="*/ 71542 w 286872"/>
              <a:gd name="connsiteY58" fmla="*/ 65344 h 286900"/>
              <a:gd name="connsiteX59" fmla="*/ 71542 w 286872"/>
              <a:gd name="connsiteY59" fmla="*/ 57786 h 286900"/>
              <a:gd name="connsiteX60" fmla="*/ 28199 w 286872"/>
              <a:gd name="connsiteY60" fmla="*/ 57786 h 286900"/>
              <a:gd name="connsiteX61" fmla="*/ 28199 w 286872"/>
              <a:gd name="connsiteY61" fmla="*/ 36420 h 286900"/>
              <a:gd name="connsiteX62" fmla="*/ 71542 w 286872"/>
              <a:gd name="connsiteY62" fmla="*/ 36420 h 286900"/>
              <a:gd name="connsiteX63" fmla="*/ 71542 w 286872"/>
              <a:gd name="connsiteY63" fmla="*/ 28891 h 286900"/>
              <a:gd name="connsiteX64" fmla="*/ 28199 w 286872"/>
              <a:gd name="connsiteY64" fmla="*/ 28891 h 286900"/>
              <a:gd name="connsiteX65" fmla="*/ 28199 w 286872"/>
              <a:gd name="connsiteY65" fmla="*/ 7525 h 286900"/>
              <a:gd name="connsiteX66" fmla="*/ 117108 w 286872"/>
              <a:gd name="connsiteY66" fmla="*/ 7525 h 286900"/>
              <a:gd name="connsiteX67" fmla="*/ 255002 w 286872"/>
              <a:gd name="connsiteY67" fmla="*/ 243219 h 286900"/>
              <a:gd name="connsiteX68" fmla="*/ 249889 w 286872"/>
              <a:gd name="connsiteY68" fmla="*/ 230077 h 286900"/>
              <a:gd name="connsiteX69" fmla="*/ 260559 w 286872"/>
              <a:gd name="connsiteY69" fmla="*/ 214601 h 286900"/>
              <a:gd name="connsiteX70" fmla="*/ 271228 w 286872"/>
              <a:gd name="connsiteY70" fmla="*/ 230105 h 286900"/>
              <a:gd name="connsiteX71" fmla="*/ 266115 w 286872"/>
              <a:gd name="connsiteY71" fmla="*/ 243219 h 286900"/>
              <a:gd name="connsiteX72" fmla="*/ 264337 w 286872"/>
              <a:gd name="connsiteY72" fmla="*/ 245025 h 286900"/>
              <a:gd name="connsiteX73" fmla="*/ 264337 w 286872"/>
              <a:gd name="connsiteY73" fmla="*/ 235967 h 286900"/>
              <a:gd name="connsiteX74" fmla="*/ 256780 w 286872"/>
              <a:gd name="connsiteY74" fmla="*/ 235967 h 286900"/>
              <a:gd name="connsiteX75" fmla="*/ 256780 w 286872"/>
              <a:gd name="connsiteY75" fmla="*/ 245025 h 286900"/>
              <a:gd name="connsiteX76" fmla="*/ 192126 w 286872"/>
              <a:gd name="connsiteY76" fmla="*/ 267613 h 286900"/>
              <a:gd name="connsiteX77" fmla="*/ 206574 w 286872"/>
              <a:gd name="connsiteY77" fmla="*/ 267613 h 286900"/>
              <a:gd name="connsiteX78" fmla="*/ 206574 w 286872"/>
              <a:gd name="connsiteY78" fmla="*/ 260056 h 286900"/>
              <a:gd name="connsiteX79" fmla="*/ 192126 w 286872"/>
              <a:gd name="connsiteY79" fmla="*/ 260056 h 286900"/>
              <a:gd name="connsiteX80" fmla="*/ 192126 w 286872"/>
              <a:gd name="connsiteY80" fmla="*/ 238718 h 286900"/>
              <a:gd name="connsiteX81" fmla="*/ 206574 w 286872"/>
              <a:gd name="connsiteY81" fmla="*/ 238718 h 286900"/>
              <a:gd name="connsiteX82" fmla="*/ 206574 w 286872"/>
              <a:gd name="connsiteY82" fmla="*/ 231160 h 286900"/>
              <a:gd name="connsiteX83" fmla="*/ 192126 w 286872"/>
              <a:gd name="connsiteY83" fmla="*/ 231160 h 286900"/>
              <a:gd name="connsiteX84" fmla="*/ 192126 w 286872"/>
              <a:gd name="connsiteY84" fmla="*/ 209822 h 286900"/>
              <a:gd name="connsiteX85" fmla="*/ 206574 w 286872"/>
              <a:gd name="connsiteY85" fmla="*/ 209822 h 286900"/>
              <a:gd name="connsiteX86" fmla="*/ 206574 w 286872"/>
              <a:gd name="connsiteY86" fmla="*/ 202265 h 286900"/>
              <a:gd name="connsiteX87" fmla="*/ 192126 w 286872"/>
              <a:gd name="connsiteY87" fmla="*/ 202265 h 286900"/>
              <a:gd name="connsiteX88" fmla="*/ 192126 w 286872"/>
              <a:gd name="connsiteY88" fmla="*/ 180926 h 286900"/>
              <a:gd name="connsiteX89" fmla="*/ 206574 w 286872"/>
              <a:gd name="connsiteY89" fmla="*/ 180926 h 286900"/>
              <a:gd name="connsiteX90" fmla="*/ 206574 w 286872"/>
              <a:gd name="connsiteY90" fmla="*/ 173369 h 286900"/>
              <a:gd name="connsiteX91" fmla="*/ 192126 w 286872"/>
              <a:gd name="connsiteY91" fmla="*/ 173369 h 286900"/>
              <a:gd name="connsiteX92" fmla="*/ 192126 w 286872"/>
              <a:gd name="connsiteY92" fmla="*/ 152031 h 286900"/>
              <a:gd name="connsiteX93" fmla="*/ 206574 w 286872"/>
              <a:gd name="connsiteY93" fmla="*/ 152031 h 286900"/>
              <a:gd name="connsiteX94" fmla="*/ 206574 w 286872"/>
              <a:gd name="connsiteY94" fmla="*/ 144473 h 286900"/>
              <a:gd name="connsiteX95" fmla="*/ 192126 w 286872"/>
              <a:gd name="connsiteY95" fmla="*/ 144473 h 286900"/>
              <a:gd name="connsiteX96" fmla="*/ 192126 w 286872"/>
              <a:gd name="connsiteY96" fmla="*/ 115828 h 286900"/>
              <a:gd name="connsiteX97" fmla="*/ 223105 w 286872"/>
              <a:gd name="connsiteY97" fmla="*/ 131331 h 286900"/>
              <a:gd name="connsiteX98" fmla="*/ 223105 w 286872"/>
              <a:gd name="connsiteY98" fmla="*/ 279338 h 286900"/>
              <a:gd name="connsiteX99" fmla="*/ 192126 w 286872"/>
              <a:gd name="connsiteY99" fmla="*/ 279338 h 286900"/>
              <a:gd name="connsiteX100" fmla="*/ 184569 w 286872"/>
              <a:gd name="connsiteY100" fmla="*/ 83654 h 286900"/>
              <a:gd name="connsiteX101" fmla="*/ 184569 w 286872"/>
              <a:gd name="connsiteY101" fmla="*/ 279338 h 286900"/>
              <a:gd name="connsiteX102" fmla="*/ 124693 w 286872"/>
              <a:gd name="connsiteY102" fmla="*/ 279338 h 286900"/>
              <a:gd name="connsiteX103" fmla="*/ 124693 w 286872"/>
              <a:gd name="connsiteY103" fmla="*/ 267613 h 286900"/>
              <a:gd name="connsiteX104" fmla="*/ 158396 w 286872"/>
              <a:gd name="connsiteY104" fmla="*/ 267613 h 286900"/>
              <a:gd name="connsiteX105" fmla="*/ 158396 w 286872"/>
              <a:gd name="connsiteY105" fmla="*/ 260056 h 286900"/>
              <a:gd name="connsiteX106" fmla="*/ 124693 w 286872"/>
              <a:gd name="connsiteY106" fmla="*/ 260056 h 286900"/>
              <a:gd name="connsiteX107" fmla="*/ 124693 w 286872"/>
              <a:gd name="connsiteY107" fmla="*/ 238718 h 286900"/>
              <a:gd name="connsiteX108" fmla="*/ 158396 w 286872"/>
              <a:gd name="connsiteY108" fmla="*/ 238718 h 286900"/>
              <a:gd name="connsiteX109" fmla="*/ 158396 w 286872"/>
              <a:gd name="connsiteY109" fmla="*/ 231160 h 286900"/>
              <a:gd name="connsiteX110" fmla="*/ 124693 w 286872"/>
              <a:gd name="connsiteY110" fmla="*/ 231160 h 286900"/>
              <a:gd name="connsiteX111" fmla="*/ 124693 w 286872"/>
              <a:gd name="connsiteY111" fmla="*/ 209822 h 286900"/>
              <a:gd name="connsiteX112" fmla="*/ 158396 w 286872"/>
              <a:gd name="connsiteY112" fmla="*/ 209822 h 286900"/>
              <a:gd name="connsiteX113" fmla="*/ 158396 w 286872"/>
              <a:gd name="connsiteY113" fmla="*/ 202265 h 286900"/>
              <a:gd name="connsiteX114" fmla="*/ 124693 w 286872"/>
              <a:gd name="connsiteY114" fmla="*/ 202265 h 286900"/>
              <a:gd name="connsiteX115" fmla="*/ 124693 w 286872"/>
              <a:gd name="connsiteY115" fmla="*/ 180926 h 286900"/>
              <a:gd name="connsiteX116" fmla="*/ 158396 w 286872"/>
              <a:gd name="connsiteY116" fmla="*/ 180926 h 286900"/>
              <a:gd name="connsiteX117" fmla="*/ 158396 w 286872"/>
              <a:gd name="connsiteY117" fmla="*/ 173369 h 286900"/>
              <a:gd name="connsiteX118" fmla="*/ 124693 w 286872"/>
              <a:gd name="connsiteY118" fmla="*/ 173369 h 286900"/>
              <a:gd name="connsiteX119" fmla="*/ 124693 w 286872"/>
              <a:gd name="connsiteY119" fmla="*/ 152031 h 286900"/>
              <a:gd name="connsiteX120" fmla="*/ 158396 w 286872"/>
              <a:gd name="connsiteY120" fmla="*/ 152031 h 286900"/>
              <a:gd name="connsiteX121" fmla="*/ 158396 w 286872"/>
              <a:gd name="connsiteY121" fmla="*/ 144473 h 286900"/>
              <a:gd name="connsiteX122" fmla="*/ 124693 w 286872"/>
              <a:gd name="connsiteY122" fmla="*/ 144473 h 286900"/>
              <a:gd name="connsiteX123" fmla="*/ 124693 w 286872"/>
              <a:gd name="connsiteY123" fmla="*/ 123135 h 286900"/>
              <a:gd name="connsiteX124" fmla="*/ 158396 w 286872"/>
              <a:gd name="connsiteY124" fmla="*/ 123135 h 286900"/>
              <a:gd name="connsiteX125" fmla="*/ 158396 w 286872"/>
              <a:gd name="connsiteY125" fmla="*/ 115578 h 286900"/>
              <a:gd name="connsiteX126" fmla="*/ 124693 w 286872"/>
              <a:gd name="connsiteY126" fmla="*/ 115578 h 286900"/>
              <a:gd name="connsiteX127" fmla="*/ 124693 w 286872"/>
              <a:gd name="connsiteY127" fmla="*/ 94239 h 286900"/>
              <a:gd name="connsiteX128" fmla="*/ 158396 w 286872"/>
              <a:gd name="connsiteY128" fmla="*/ 94239 h 286900"/>
              <a:gd name="connsiteX129" fmla="*/ 158396 w 286872"/>
              <a:gd name="connsiteY129" fmla="*/ 86682 h 286900"/>
              <a:gd name="connsiteX130" fmla="*/ 124693 w 286872"/>
              <a:gd name="connsiteY130" fmla="*/ 86682 h 286900"/>
              <a:gd name="connsiteX131" fmla="*/ 124693 w 286872"/>
              <a:gd name="connsiteY131" fmla="*/ 66566 h 28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86872" h="286900">
                <a:moveTo>
                  <a:pt x="120804" y="-5"/>
                </a:moveTo>
                <a:lnTo>
                  <a:pt x="24476" y="-5"/>
                </a:lnTo>
                <a:cubicBezTo>
                  <a:pt x="22392" y="-5"/>
                  <a:pt x="20725" y="1671"/>
                  <a:pt x="20697" y="3746"/>
                </a:cubicBezTo>
                <a:lnTo>
                  <a:pt x="20697" y="279338"/>
                </a:lnTo>
                <a:lnTo>
                  <a:pt x="1442" y="279338"/>
                </a:lnTo>
                <a:lnTo>
                  <a:pt x="1442" y="286896"/>
                </a:lnTo>
                <a:lnTo>
                  <a:pt x="288315" y="286896"/>
                </a:lnTo>
                <a:lnTo>
                  <a:pt x="288315" y="279338"/>
                </a:lnTo>
                <a:lnTo>
                  <a:pt x="264365" y="279338"/>
                </a:lnTo>
                <a:lnTo>
                  <a:pt x="264365" y="252666"/>
                </a:lnTo>
                <a:lnTo>
                  <a:pt x="265004" y="252388"/>
                </a:lnTo>
                <a:cubicBezTo>
                  <a:pt x="273870" y="248665"/>
                  <a:pt x="279435" y="239762"/>
                  <a:pt x="278896" y="230160"/>
                </a:cubicBezTo>
                <a:cubicBezTo>
                  <a:pt x="278896" y="217407"/>
                  <a:pt x="270728" y="207071"/>
                  <a:pt x="260670" y="207071"/>
                </a:cubicBezTo>
                <a:cubicBezTo>
                  <a:pt x="250612" y="207071"/>
                  <a:pt x="242443" y="217407"/>
                  <a:pt x="242443" y="230105"/>
                </a:cubicBezTo>
                <a:cubicBezTo>
                  <a:pt x="241896" y="239710"/>
                  <a:pt x="247464" y="248615"/>
                  <a:pt x="256335" y="252332"/>
                </a:cubicBezTo>
                <a:lnTo>
                  <a:pt x="256975" y="252610"/>
                </a:lnTo>
                <a:lnTo>
                  <a:pt x="256975" y="279283"/>
                </a:lnTo>
                <a:lnTo>
                  <a:pt x="230802" y="279283"/>
                </a:lnTo>
                <a:lnTo>
                  <a:pt x="230802" y="128998"/>
                </a:lnTo>
                <a:cubicBezTo>
                  <a:pt x="230818" y="127561"/>
                  <a:pt x="230010" y="126241"/>
                  <a:pt x="228718" y="125608"/>
                </a:cubicBezTo>
                <a:lnTo>
                  <a:pt x="192126" y="107381"/>
                </a:lnTo>
                <a:lnTo>
                  <a:pt x="192126" y="80736"/>
                </a:lnTo>
                <a:cubicBezTo>
                  <a:pt x="192106" y="79041"/>
                  <a:pt x="190976" y="77563"/>
                  <a:pt x="189347" y="77097"/>
                </a:cubicBezTo>
                <a:lnTo>
                  <a:pt x="124666" y="58620"/>
                </a:lnTo>
                <a:lnTo>
                  <a:pt x="124666" y="3746"/>
                </a:lnTo>
                <a:cubicBezTo>
                  <a:pt x="124638" y="1659"/>
                  <a:pt x="122943" y="-22"/>
                  <a:pt x="120859" y="-5"/>
                </a:cubicBezTo>
                <a:cubicBezTo>
                  <a:pt x="120831" y="-5"/>
                  <a:pt x="120831" y="-5"/>
                  <a:pt x="120804" y="-5"/>
                </a:cubicBezTo>
                <a:close/>
                <a:moveTo>
                  <a:pt x="117108" y="279338"/>
                </a:moveTo>
                <a:lnTo>
                  <a:pt x="28199" y="279338"/>
                </a:lnTo>
                <a:lnTo>
                  <a:pt x="28199" y="267613"/>
                </a:lnTo>
                <a:lnTo>
                  <a:pt x="71542" y="267613"/>
                </a:lnTo>
                <a:lnTo>
                  <a:pt x="71542" y="260056"/>
                </a:lnTo>
                <a:lnTo>
                  <a:pt x="28199" y="260056"/>
                </a:lnTo>
                <a:lnTo>
                  <a:pt x="28199" y="238718"/>
                </a:lnTo>
                <a:lnTo>
                  <a:pt x="71542" y="238718"/>
                </a:lnTo>
                <a:lnTo>
                  <a:pt x="71542" y="231160"/>
                </a:lnTo>
                <a:lnTo>
                  <a:pt x="28199" y="231160"/>
                </a:lnTo>
                <a:lnTo>
                  <a:pt x="28199" y="209822"/>
                </a:lnTo>
                <a:lnTo>
                  <a:pt x="71542" y="209822"/>
                </a:lnTo>
                <a:lnTo>
                  <a:pt x="71542" y="202265"/>
                </a:lnTo>
                <a:lnTo>
                  <a:pt x="28199" y="202265"/>
                </a:lnTo>
                <a:lnTo>
                  <a:pt x="28199" y="180926"/>
                </a:lnTo>
                <a:lnTo>
                  <a:pt x="71542" y="180926"/>
                </a:lnTo>
                <a:lnTo>
                  <a:pt x="71542" y="173369"/>
                </a:lnTo>
                <a:lnTo>
                  <a:pt x="28199" y="173369"/>
                </a:lnTo>
                <a:lnTo>
                  <a:pt x="28199" y="152031"/>
                </a:lnTo>
                <a:lnTo>
                  <a:pt x="71542" y="152031"/>
                </a:lnTo>
                <a:lnTo>
                  <a:pt x="71542" y="144473"/>
                </a:lnTo>
                <a:lnTo>
                  <a:pt x="28199" y="144473"/>
                </a:lnTo>
                <a:lnTo>
                  <a:pt x="28199" y="123135"/>
                </a:lnTo>
                <a:lnTo>
                  <a:pt x="71542" y="123135"/>
                </a:lnTo>
                <a:lnTo>
                  <a:pt x="71542" y="115578"/>
                </a:lnTo>
                <a:lnTo>
                  <a:pt x="28199" y="115578"/>
                </a:lnTo>
                <a:lnTo>
                  <a:pt x="28199" y="94239"/>
                </a:lnTo>
                <a:lnTo>
                  <a:pt x="71542" y="94239"/>
                </a:lnTo>
                <a:lnTo>
                  <a:pt x="71542" y="86682"/>
                </a:lnTo>
                <a:lnTo>
                  <a:pt x="28199" y="86682"/>
                </a:lnTo>
                <a:lnTo>
                  <a:pt x="28199" y="65344"/>
                </a:lnTo>
                <a:lnTo>
                  <a:pt x="71542" y="65344"/>
                </a:lnTo>
                <a:lnTo>
                  <a:pt x="71542" y="57786"/>
                </a:lnTo>
                <a:lnTo>
                  <a:pt x="28199" y="57786"/>
                </a:lnTo>
                <a:lnTo>
                  <a:pt x="28199" y="36420"/>
                </a:lnTo>
                <a:lnTo>
                  <a:pt x="71542" y="36420"/>
                </a:lnTo>
                <a:lnTo>
                  <a:pt x="71542" y="28891"/>
                </a:lnTo>
                <a:lnTo>
                  <a:pt x="28199" y="28891"/>
                </a:lnTo>
                <a:lnTo>
                  <a:pt x="28199" y="7525"/>
                </a:lnTo>
                <a:lnTo>
                  <a:pt x="117108" y="7525"/>
                </a:lnTo>
                <a:close/>
                <a:moveTo>
                  <a:pt x="255002" y="243219"/>
                </a:moveTo>
                <a:cubicBezTo>
                  <a:pt x="251579" y="239718"/>
                  <a:pt x="249734" y="234970"/>
                  <a:pt x="249889" y="230077"/>
                </a:cubicBezTo>
                <a:cubicBezTo>
                  <a:pt x="249889" y="221742"/>
                  <a:pt x="254779" y="214601"/>
                  <a:pt x="260559" y="214601"/>
                </a:cubicBezTo>
                <a:cubicBezTo>
                  <a:pt x="266338" y="214601"/>
                  <a:pt x="271228" y="221714"/>
                  <a:pt x="271228" y="230105"/>
                </a:cubicBezTo>
                <a:cubicBezTo>
                  <a:pt x="271378" y="234989"/>
                  <a:pt x="269530" y="239724"/>
                  <a:pt x="266115" y="243219"/>
                </a:cubicBezTo>
                <a:lnTo>
                  <a:pt x="264337" y="245025"/>
                </a:lnTo>
                <a:lnTo>
                  <a:pt x="264337" y="235967"/>
                </a:lnTo>
                <a:lnTo>
                  <a:pt x="256780" y="235967"/>
                </a:lnTo>
                <a:lnTo>
                  <a:pt x="256780" y="245025"/>
                </a:lnTo>
                <a:close/>
                <a:moveTo>
                  <a:pt x="192126" y="267613"/>
                </a:moveTo>
                <a:lnTo>
                  <a:pt x="206574" y="267613"/>
                </a:lnTo>
                <a:lnTo>
                  <a:pt x="206574" y="260056"/>
                </a:lnTo>
                <a:lnTo>
                  <a:pt x="192126" y="260056"/>
                </a:lnTo>
                <a:lnTo>
                  <a:pt x="192126" y="238718"/>
                </a:lnTo>
                <a:lnTo>
                  <a:pt x="206574" y="238718"/>
                </a:lnTo>
                <a:lnTo>
                  <a:pt x="206574" y="231160"/>
                </a:lnTo>
                <a:lnTo>
                  <a:pt x="192126" y="231160"/>
                </a:lnTo>
                <a:lnTo>
                  <a:pt x="192126" y="209822"/>
                </a:lnTo>
                <a:lnTo>
                  <a:pt x="206574" y="209822"/>
                </a:lnTo>
                <a:lnTo>
                  <a:pt x="206574" y="202265"/>
                </a:lnTo>
                <a:lnTo>
                  <a:pt x="192126" y="202265"/>
                </a:lnTo>
                <a:lnTo>
                  <a:pt x="192126" y="180926"/>
                </a:lnTo>
                <a:lnTo>
                  <a:pt x="206574" y="180926"/>
                </a:lnTo>
                <a:lnTo>
                  <a:pt x="206574" y="173369"/>
                </a:lnTo>
                <a:lnTo>
                  <a:pt x="192126" y="173369"/>
                </a:lnTo>
                <a:lnTo>
                  <a:pt x="192126" y="152031"/>
                </a:lnTo>
                <a:lnTo>
                  <a:pt x="206574" y="152031"/>
                </a:lnTo>
                <a:lnTo>
                  <a:pt x="206574" y="144473"/>
                </a:lnTo>
                <a:lnTo>
                  <a:pt x="192126" y="144473"/>
                </a:lnTo>
                <a:lnTo>
                  <a:pt x="192126" y="115828"/>
                </a:lnTo>
                <a:lnTo>
                  <a:pt x="223105" y="131331"/>
                </a:lnTo>
                <a:lnTo>
                  <a:pt x="223105" y="279338"/>
                </a:lnTo>
                <a:lnTo>
                  <a:pt x="192126" y="279338"/>
                </a:lnTo>
                <a:close/>
                <a:moveTo>
                  <a:pt x="184569" y="83654"/>
                </a:moveTo>
                <a:lnTo>
                  <a:pt x="184569" y="279338"/>
                </a:lnTo>
                <a:lnTo>
                  <a:pt x="124693" y="279338"/>
                </a:lnTo>
                <a:lnTo>
                  <a:pt x="124693" y="267613"/>
                </a:lnTo>
                <a:lnTo>
                  <a:pt x="158396" y="267613"/>
                </a:lnTo>
                <a:lnTo>
                  <a:pt x="158396" y="260056"/>
                </a:lnTo>
                <a:lnTo>
                  <a:pt x="124693" y="260056"/>
                </a:lnTo>
                <a:lnTo>
                  <a:pt x="124693" y="238718"/>
                </a:lnTo>
                <a:lnTo>
                  <a:pt x="158396" y="238718"/>
                </a:lnTo>
                <a:lnTo>
                  <a:pt x="158396" y="231160"/>
                </a:lnTo>
                <a:lnTo>
                  <a:pt x="124693" y="231160"/>
                </a:lnTo>
                <a:lnTo>
                  <a:pt x="124693" y="209822"/>
                </a:lnTo>
                <a:lnTo>
                  <a:pt x="158396" y="209822"/>
                </a:lnTo>
                <a:lnTo>
                  <a:pt x="158396" y="202265"/>
                </a:lnTo>
                <a:lnTo>
                  <a:pt x="124693" y="202265"/>
                </a:lnTo>
                <a:lnTo>
                  <a:pt x="124693" y="180926"/>
                </a:lnTo>
                <a:lnTo>
                  <a:pt x="158396" y="180926"/>
                </a:lnTo>
                <a:lnTo>
                  <a:pt x="158396" y="173369"/>
                </a:lnTo>
                <a:lnTo>
                  <a:pt x="124693" y="173369"/>
                </a:lnTo>
                <a:lnTo>
                  <a:pt x="124693" y="152031"/>
                </a:lnTo>
                <a:lnTo>
                  <a:pt x="158396" y="152031"/>
                </a:lnTo>
                <a:lnTo>
                  <a:pt x="158396" y="144473"/>
                </a:lnTo>
                <a:lnTo>
                  <a:pt x="124693" y="144473"/>
                </a:lnTo>
                <a:lnTo>
                  <a:pt x="124693" y="123135"/>
                </a:lnTo>
                <a:lnTo>
                  <a:pt x="158396" y="123135"/>
                </a:lnTo>
                <a:lnTo>
                  <a:pt x="158396" y="115578"/>
                </a:lnTo>
                <a:lnTo>
                  <a:pt x="124693" y="115578"/>
                </a:lnTo>
                <a:lnTo>
                  <a:pt x="124693" y="94239"/>
                </a:lnTo>
                <a:lnTo>
                  <a:pt x="158396" y="94239"/>
                </a:lnTo>
                <a:lnTo>
                  <a:pt x="158396" y="86682"/>
                </a:lnTo>
                <a:lnTo>
                  <a:pt x="124693" y="86682"/>
                </a:lnTo>
                <a:lnTo>
                  <a:pt x="124693" y="66566"/>
                </a:lnTo>
                <a:close/>
              </a:path>
            </a:pathLst>
          </a:custGeom>
          <a:solidFill>
            <a:schemeClr val="bg1"/>
          </a:solidFill>
          <a:ln w="2777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1" name="תיבת טקסט 60">
            <a:extLst>
              <a:ext uri="{FF2B5EF4-FFF2-40B4-BE49-F238E27FC236}">
                <a16:creationId xmlns:a16="http://schemas.microsoft.com/office/drawing/2014/main" id="{4735F5DB-D180-4CB5-B8B7-F5186B855B1D}"/>
              </a:ext>
            </a:extLst>
          </p:cNvPr>
          <p:cNvSpPr txBox="1"/>
          <p:nvPr userDrawn="1"/>
        </p:nvSpPr>
        <p:spPr>
          <a:xfrm rot="16200000">
            <a:off x="10696961" y="1309121"/>
            <a:ext cx="2245994" cy="2221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1050" dirty="0">
                <a:solidFill>
                  <a:schemeClr val="bg1">
                    <a:lumMod val="65000"/>
                  </a:schemeClr>
                </a:solidFill>
                <a:effectLst/>
                <a:latin typeface="Afek 1.5 AAA Light" panose="00000400000000000000" pitchFamily="50" charset="-79"/>
                <a:ea typeface="Times New Roman" panose="02020603050405020304" pitchFamily="18" charset="0"/>
                <a:cs typeface="Afek 1.5 AAA Light" panose="00000400000000000000" pitchFamily="50" charset="-79"/>
              </a:rPr>
              <a:t>תוכנית יישום להפחתת פליטות </a:t>
            </a:r>
          </a:p>
        </p:txBody>
      </p:sp>
      <p:pic>
        <p:nvPicPr>
          <p:cNvPr id="30" name="גרפיקה 29">
            <a:extLst>
              <a:ext uri="{FF2B5EF4-FFF2-40B4-BE49-F238E27FC236}">
                <a16:creationId xmlns:a16="http://schemas.microsoft.com/office/drawing/2014/main" id="{8395659F-3EB1-49BD-9847-F6F8CE581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73907" y="5914366"/>
            <a:ext cx="292100" cy="31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0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E53FEB1-797B-420D-8500-401CD4F28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6D8BD3F-2637-4A8E-8439-7C13ECD41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56984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67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F685B09D-88B9-4A75-8AFD-62EEDA898B19}"/>
              </a:ext>
            </a:extLst>
          </p:cNvPr>
          <p:cNvSpPr/>
          <p:nvPr userDrawn="1"/>
        </p:nvSpPr>
        <p:spPr>
          <a:xfrm>
            <a:off x="11638982" y="6219824"/>
            <a:ext cx="361950" cy="428625"/>
          </a:xfrm>
          <a:prstGeom prst="roundRect">
            <a:avLst>
              <a:gd name="adj" fmla="val 32456"/>
            </a:avLst>
          </a:prstGeom>
          <a:solidFill>
            <a:schemeClr val="bg1"/>
          </a:solidFill>
          <a:ln>
            <a:noFill/>
          </a:ln>
          <a:effectLst>
            <a:outerShdw blurRad="7239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6F6821D-7A83-4A82-B87C-2B84BD02CC69}"/>
              </a:ext>
            </a:extLst>
          </p:cNvPr>
          <p:cNvSpPr txBox="1"/>
          <p:nvPr userDrawn="1"/>
        </p:nvSpPr>
        <p:spPr>
          <a:xfrm>
            <a:off x="11617827" y="6325404"/>
            <a:ext cx="404261" cy="2492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80000"/>
              </a:lnSpc>
            </a:pPr>
            <a:fld id="{363722A5-38E4-49FF-A289-1E7AEFEE4FF0}" type="slidenum">
              <a:rPr lang="he-IL" sz="1200" smtClean="0">
                <a:solidFill>
                  <a:schemeClr val="bg1">
                    <a:lumMod val="75000"/>
                  </a:schemeClr>
                </a:solidFill>
                <a:effectLst/>
                <a:latin typeface="Ploni DL 1.1 AAA Light" panose="00000400000000000000" pitchFamily="50" charset="-79"/>
                <a:ea typeface="Times New Roman" panose="02020603050405020304" pitchFamily="18" charset="0"/>
                <a:cs typeface="Ploni DL 1.1 AAA Light" panose="00000400000000000000" pitchFamily="50" charset="-79"/>
              </a:rPr>
              <a:t>‹#›</a:t>
            </a:fld>
            <a:endParaRPr lang="en-US" sz="1200">
              <a:solidFill>
                <a:schemeClr val="bg1">
                  <a:lumMod val="75000"/>
                </a:schemeClr>
              </a:solidFill>
              <a:effectLst/>
              <a:latin typeface="Ploni DL 1.1 AAA Light" panose="00000400000000000000" pitchFamily="50" charset="-79"/>
              <a:ea typeface="Times New Roman" panose="02020603050405020304" pitchFamily="18" charset="0"/>
              <a:cs typeface="Ploni DL 1.1 AAA Light" panose="00000400000000000000" pitchFamily="5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8950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צעדים רוחבי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 hidden="1">
            <a:extLst>
              <a:ext uri="{FF2B5EF4-FFF2-40B4-BE49-F238E27FC236}">
                <a16:creationId xmlns:a16="http://schemas.microsoft.com/office/drawing/2014/main" id="{2562EE5C-CE83-429D-833C-EC2522215A71}"/>
              </a:ext>
            </a:extLst>
          </p:cNvPr>
          <p:cNvSpPr/>
          <p:nvPr userDrawn="1"/>
        </p:nvSpPr>
        <p:spPr>
          <a:xfrm>
            <a:off x="11861800" y="0"/>
            <a:ext cx="330200" cy="6858000"/>
          </a:xfrm>
          <a:prstGeom prst="rect">
            <a:avLst/>
          </a:prstGeom>
          <a:solidFill>
            <a:srgbClr val="E0E0E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 hidden="1">
            <a:extLst>
              <a:ext uri="{FF2B5EF4-FFF2-40B4-BE49-F238E27FC236}">
                <a16:creationId xmlns:a16="http://schemas.microsoft.com/office/drawing/2014/main" id="{02C56E44-048E-42A3-8F61-FDC345D0D09C}"/>
              </a:ext>
            </a:extLst>
          </p:cNvPr>
          <p:cNvSpPr/>
          <p:nvPr userDrawn="1"/>
        </p:nvSpPr>
        <p:spPr>
          <a:xfrm rot="16200000">
            <a:off x="5854700" y="-5854700"/>
            <a:ext cx="482600" cy="12192000"/>
          </a:xfrm>
          <a:prstGeom prst="rect">
            <a:avLst/>
          </a:prstGeom>
          <a:solidFill>
            <a:srgbClr val="E0E0E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9A562F08-A08F-4FC7-8498-2D1ABC1AC79F}"/>
              </a:ext>
            </a:extLst>
          </p:cNvPr>
          <p:cNvSpPr/>
          <p:nvPr/>
        </p:nvSpPr>
        <p:spPr>
          <a:xfrm>
            <a:off x="11638982" y="209550"/>
            <a:ext cx="361950" cy="6438900"/>
          </a:xfrm>
          <a:prstGeom prst="roundRect">
            <a:avLst>
              <a:gd name="adj" fmla="val 32456"/>
            </a:avLst>
          </a:prstGeom>
          <a:solidFill>
            <a:schemeClr val="bg1"/>
          </a:solidFill>
          <a:ln>
            <a:noFill/>
          </a:ln>
          <a:effectLst>
            <a:outerShdw blurRad="7239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6E9FD9E-BB77-4AEF-9CCD-0D2AAD04210A}"/>
              </a:ext>
            </a:extLst>
          </p:cNvPr>
          <p:cNvSpPr txBox="1"/>
          <p:nvPr/>
        </p:nvSpPr>
        <p:spPr>
          <a:xfrm>
            <a:off x="11617827" y="6325404"/>
            <a:ext cx="404261" cy="2492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80000"/>
              </a:lnSpc>
            </a:pPr>
            <a:fld id="{363722A5-38E4-49FF-A289-1E7AEFEE4FF0}" type="slidenum">
              <a:rPr lang="he-IL" sz="1200" smtClean="0">
                <a:solidFill>
                  <a:schemeClr val="bg1">
                    <a:lumMod val="75000"/>
                  </a:schemeClr>
                </a:solidFill>
                <a:effectLst/>
                <a:latin typeface="Ploni DL 1.1 AAA Light" panose="00000400000000000000" pitchFamily="50" charset="-79"/>
                <a:ea typeface="Times New Roman" panose="02020603050405020304" pitchFamily="18" charset="0"/>
                <a:cs typeface="Ploni DL 1.1 AAA Light" panose="00000400000000000000" pitchFamily="50" charset="-79"/>
              </a:rPr>
              <a:t>‹#›</a:t>
            </a:fld>
            <a:endParaRPr lang="en-US" sz="1200">
              <a:solidFill>
                <a:schemeClr val="bg1">
                  <a:lumMod val="75000"/>
                </a:schemeClr>
              </a:solidFill>
              <a:effectLst/>
              <a:latin typeface="Ploni DL 1.1 AAA Light" panose="00000400000000000000" pitchFamily="50" charset="-79"/>
              <a:ea typeface="Times New Roman" panose="02020603050405020304" pitchFamily="18" charset="0"/>
              <a:cs typeface="Ploni DL 1.1 AAA Light" panose="00000400000000000000" pitchFamily="50" charset="-79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90A370A0-D869-4298-B039-BCC22F20F21E}"/>
              </a:ext>
            </a:extLst>
          </p:cNvPr>
          <p:cNvSpPr txBox="1"/>
          <p:nvPr/>
        </p:nvSpPr>
        <p:spPr>
          <a:xfrm rot="16200000">
            <a:off x="10996497" y="1035815"/>
            <a:ext cx="1646920" cy="2407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1200">
                <a:solidFill>
                  <a:schemeClr val="bg1">
                    <a:lumMod val="65000"/>
                  </a:schemeClr>
                </a:solidFill>
                <a:effectLst/>
                <a:latin typeface="Afek 1.5 AAA Light" panose="00000400000000000000" pitchFamily="50" charset="-79"/>
                <a:ea typeface="Times New Roman" panose="02020603050405020304" pitchFamily="18" charset="0"/>
                <a:cs typeface="Afek 1.5 AAA Light" panose="00000400000000000000" pitchFamily="50" charset="-79"/>
              </a:rPr>
              <a:t>צעדי מדיניות רוחביים</a:t>
            </a:r>
            <a:endParaRPr lang="he-IL" sz="1200">
              <a:solidFill>
                <a:schemeClr val="bg1">
                  <a:lumMod val="65000"/>
                </a:schemeClr>
              </a:solidFill>
              <a:latin typeface="Afek 1.5 AAA Light" panose="00000400000000000000" pitchFamily="50" charset="-79"/>
              <a:cs typeface="Afek 1.5 AAA Light" panose="00000400000000000000" pitchFamily="50" charset="-79"/>
            </a:endParaRPr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91805C29-518B-4F80-91EA-5D66CD747F18}"/>
              </a:ext>
            </a:extLst>
          </p:cNvPr>
          <p:cNvGrpSpPr/>
          <p:nvPr/>
        </p:nvGrpSpPr>
        <p:grpSpPr>
          <a:xfrm>
            <a:off x="11702989" y="2313319"/>
            <a:ext cx="233936" cy="215629"/>
            <a:chOff x="11681840" y="3253794"/>
            <a:chExt cx="233936" cy="215629"/>
          </a:xfrm>
        </p:grpSpPr>
        <p:sp>
          <p:nvSpPr>
            <p:cNvPr id="34" name="צורה חופשית: צורה 33">
              <a:extLst>
                <a:ext uri="{FF2B5EF4-FFF2-40B4-BE49-F238E27FC236}">
                  <a16:creationId xmlns:a16="http://schemas.microsoft.com/office/drawing/2014/main" id="{448094CE-9823-4C88-9B80-FD6BC3E19EC0}"/>
                </a:ext>
              </a:extLst>
            </p:cNvPr>
            <p:cNvSpPr/>
            <p:nvPr/>
          </p:nvSpPr>
          <p:spPr>
            <a:xfrm>
              <a:off x="11774854" y="3377651"/>
              <a:ext cx="140922" cy="91772"/>
            </a:xfrm>
            <a:custGeom>
              <a:avLst/>
              <a:gdLst>
                <a:gd name="connsiteX0" fmla="*/ -444 w 282743"/>
                <a:gd name="connsiteY0" fmla="*/ 164186 h 184130"/>
                <a:gd name="connsiteX1" fmla="*/ 15392 w 282743"/>
                <a:gd name="connsiteY1" fmla="*/ 175750 h 184130"/>
                <a:gd name="connsiteX2" fmla="*/ 79844 w 282743"/>
                <a:gd name="connsiteY2" fmla="*/ 175750 h 184130"/>
                <a:gd name="connsiteX3" fmla="*/ 95645 w 282743"/>
                <a:gd name="connsiteY3" fmla="*/ 164186 h 184130"/>
                <a:gd name="connsiteX4" fmla="*/ 282300 w 282743"/>
                <a:gd name="connsiteY4" fmla="*/ 178910 h 184130"/>
                <a:gd name="connsiteX5" fmla="*/ 212569 w 282743"/>
                <a:gd name="connsiteY5" fmla="*/ 10695 h 184130"/>
                <a:gd name="connsiteX6" fmla="*/ 182947 w 282743"/>
                <a:gd name="connsiteY6" fmla="*/ -453 h 184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743" h="184130">
                  <a:moveTo>
                    <a:pt x="-444" y="164186"/>
                  </a:moveTo>
                  <a:cubicBezTo>
                    <a:pt x="4234" y="168801"/>
                    <a:pt x="9571" y="172697"/>
                    <a:pt x="15392" y="175750"/>
                  </a:cubicBezTo>
                  <a:cubicBezTo>
                    <a:pt x="35575" y="186321"/>
                    <a:pt x="59661" y="186321"/>
                    <a:pt x="79844" y="175750"/>
                  </a:cubicBezTo>
                  <a:cubicBezTo>
                    <a:pt x="85647" y="172687"/>
                    <a:pt x="90970" y="168791"/>
                    <a:pt x="95645" y="164186"/>
                  </a:cubicBezTo>
                  <a:lnTo>
                    <a:pt x="282300" y="178910"/>
                  </a:lnTo>
                  <a:lnTo>
                    <a:pt x="212569" y="10695"/>
                  </a:lnTo>
                  <a:cubicBezTo>
                    <a:pt x="203044" y="6114"/>
                    <a:pt x="193129" y="2381"/>
                    <a:pt x="182947" y="-453"/>
                  </a:cubicBezTo>
                </a:path>
              </a:pathLst>
            </a:custGeom>
            <a:noFill/>
            <a:ln w="5080" cap="rnd">
              <a:solidFill>
                <a:schemeClr val="accent2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" name="צורה חופשית: צורה 34">
              <a:extLst>
                <a:ext uri="{FF2B5EF4-FFF2-40B4-BE49-F238E27FC236}">
                  <a16:creationId xmlns:a16="http://schemas.microsoft.com/office/drawing/2014/main" id="{894C3124-B240-4BE0-8118-7BFCA0B567C3}"/>
                </a:ext>
              </a:extLst>
            </p:cNvPr>
            <p:cNvSpPr/>
            <p:nvPr/>
          </p:nvSpPr>
          <p:spPr>
            <a:xfrm>
              <a:off x="11681840" y="3377651"/>
              <a:ext cx="93013" cy="89396"/>
            </a:xfrm>
            <a:custGeom>
              <a:avLst/>
              <a:gdLst>
                <a:gd name="connsiteX0" fmla="*/ 186177 w 186620"/>
                <a:gd name="connsiteY0" fmla="*/ 164186 h 179362"/>
                <a:gd name="connsiteX1" fmla="*/ -444 w 186620"/>
                <a:gd name="connsiteY1" fmla="*/ 178910 h 179362"/>
                <a:gd name="connsiteX2" fmla="*/ 69287 w 186620"/>
                <a:gd name="connsiteY2" fmla="*/ 10695 h 179362"/>
                <a:gd name="connsiteX3" fmla="*/ 98874 w 186620"/>
                <a:gd name="connsiteY3" fmla="*/ -453 h 17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620" h="179362">
                  <a:moveTo>
                    <a:pt x="186177" y="164186"/>
                  </a:moveTo>
                  <a:lnTo>
                    <a:pt x="-444" y="178910"/>
                  </a:lnTo>
                  <a:lnTo>
                    <a:pt x="69287" y="10695"/>
                  </a:lnTo>
                  <a:cubicBezTo>
                    <a:pt x="78802" y="6118"/>
                    <a:pt x="88703" y="2384"/>
                    <a:pt x="98874" y="-453"/>
                  </a:cubicBezTo>
                </a:path>
              </a:pathLst>
            </a:custGeom>
            <a:noFill/>
            <a:ln w="5080" cap="rnd">
              <a:solidFill>
                <a:schemeClr val="accent2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צורה חופשית: צורה 35">
              <a:extLst>
                <a:ext uri="{FF2B5EF4-FFF2-40B4-BE49-F238E27FC236}">
                  <a16:creationId xmlns:a16="http://schemas.microsoft.com/office/drawing/2014/main" id="{EA5A31F7-8B14-4E0C-94C7-B91EA4E6EB9C}"/>
                </a:ext>
              </a:extLst>
            </p:cNvPr>
            <p:cNvSpPr/>
            <p:nvPr/>
          </p:nvSpPr>
          <p:spPr>
            <a:xfrm>
              <a:off x="11798808" y="3435037"/>
              <a:ext cx="98656" cy="18821"/>
            </a:xfrm>
            <a:custGeom>
              <a:avLst/>
              <a:gdLst>
                <a:gd name="connsiteX0" fmla="*/ -444 w 197941"/>
                <a:gd name="connsiteY0" fmla="*/ 31233 h 37762"/>
                <a:gd name="connsiteX1" fmla="*/ 197498 w 197941"/>
                <a:gd name="connsiteY1" fmla="*/ 37310 h 3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941" h="37762">
                  <a:moveTo>
                    <a:pt x="-444" y="31233"/>
                  </a:moveTo>
                  <a:cubicBezTo>
                    <a:pt x="44701" y="-37247"/>
                    <a:pt x="127489" y="24705"/>
                    <a:pt x="197498" y="37310"/>
                  </a:cubicBezTo>
                </a:path>
              </a:pathLst>
            </a:custGeom>
            <a:noFill/>
            <a:ln w="5080" cap="rnd">
              <a:solidFill>
                <a:schemeClr val="accent2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7" name="צורה חופשית: צורה 36">
              <a:extLst>
                <a:ext uri="{FF2B5EF4-FFF2-40B4-BE49-F238E27FC236}">
                  <a16:creationId xmlns:a16="http://schemas.microsoft.com/office/drawing/2014/main" id="{565A59BD-7636-4FBA-899E-CC566622CCC1}"/>
                </a:ext>
              </a:extLst>
            </p:cNvPr>
            <p:cNvSpPr/>
            <p:nvPr/>
          </p:nvSpPr>
          <p:spPr>
            <a:xfrm>
              <a:off x="11700152" y="3435037"/>
              <a:ext cx="98656" cy="18821"/>
            </a:xfrm>
            <a:custGeom>
              <a:avLst/>
              <a:gdLst>
                <a:gd name="connsiteX0" fmla="*/ 197498 w 197941"/>
                <a:gd name="connsiteY0" fmla="*/ 31233 h 37762"/>
                <a:gd name="connsiteX1" fmla="*/ -444 w 197941"/>
                <a:gd name="connsiteY1" fmla="*/ 37310 h 3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941" h="37762">
                  <a:moveTo>
                    <a:pt x="197498" y="31233"/>
                  </a:moveTo>
                  <a:cubicBezTo>
                    <a:pt x="152353" y="-37247"/>
                    <a:pt x="69565" y="24705"/>
                    <a:pt x="-444" y="37310"/>
                  </a:cubicBezTo>
                </a:path>
              </a:pathLst>
            </a:custGeom>
            <a:noFill/>
            <a:ln w="5080" cap="rnd">
              <a:solidFill>
                <a:schemeClr val="accent2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8" name="צורה חופשית: צורה 37">
              <a:extLst>
                <a:ext uri="{FF2B5EF4-FFF2-40B4-BE49-F238E27FC236}">
                  <a16:creationId xmlns:a16="http://schemas.microsoft.com/office/drawing/2014/main" id="{3E21B870-A91F-40CB-A9EC-65744C0A3633}"/>
                </a:ext>
              </a:extLst>
            </p:cNvPr>
            <p:cNvSpPr/>
            <p:nvPr/>
          </p:nvSpPr>
          <p:spPr>
            <a:xfrm>
              <a:off x="11812915" y="3293637"/>
              <a:ext cx="42976" cy="121260"/>
            </a:xfrm>
            <a:custGeom>
              <a:avLst/>
              <a:gdLst>
                <a:gd name="connsiteX0" fmla="*/ 0 w 86226"/>
                <a:gd name="connsiteY0" fmla="*/ 243294 h 243294"/>
                <a:gd name="connsiteX1" fmla="*/ 0 w 86226"/>
                <a:gd name="connsiteY1" fmla="*/ 0 h 243294"/>
                <a:gd name="connsiteX2" fmla="*/ 86226 w 86226"/>
                <a:gd name="connsiteY2" fmla="*/ 0 h 243294"/>
                <a:gd name="connsiteX3" fmla="*/ 86226 w 86226"/>
                <a:gd name="connsiteY3" fmla="*/ 243294 h 24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26" h="243294">
                  <a:moveTo>
                    <a:pt x="0" y="243294"/>
                  </a:moveTo>
                  <a:lnTo>
                    <a:pt x="0" y="0"/>
                  </a:lnTo>
                  <a:lnTo>
                    <a:pt x="86226" y="0"/>
                  </a:lnTo>
                  <a:lnTo>
                    <a:pt x="86226" y="243294"/>
                  </a:lnTo>
                </a:path>
              </a:pathLst>
            </a:custGeom>
            <a:noFill/>
            <a:ln w="5080" cap="rnd">
              <a:solidFill>
                <a:schemeClr val="accent2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9" name="צורה חופשית: צורה 38">
              <a:extLst>
                <a:ext uri="{FF2B5EF4-FFF2-40B4-BE49-F238E27FC236}">
                  <a16:creationId xmlns:a16="http://schemas.microsoft.com/office/drawing/2014/main" id="{6D69EF80-D187-4CB9-87C9-05A83A788B3C}"/>
                </a:ext>
              </a:extLst>
            </p:cNvPr>
            <p:cNvSpPr/>
            <p:nvPr/>
          </p:nvSpPr>
          <p:spPr>
            <a:xfrm>
              <a:off x="11821067" y="3267467"/>
              <a:ext cx="26723" cy="26170"/>
            </a:xfrm>
            <a:custGeom>
              <a:avLst/>
              <a:gdLst>
                <a:gd name="connsiteX0" fmla="*/ 19864 w 53617"/>
                <a:gd name="connsiteY0" fmla="*/ 0 h 52506"/>
                <a:gd name="connsiteX1" fmla="*/ 33754 w 53617"/>
                <a:gd name="connsiteY1" fmla="*/ 0 h 52506"/>
                <a:gd name="connsiteX2" fmla="*/ 53618 w 53617"/>
                <a:gd name="connsiteY2" fmla="*/ 19864 h 52506"/>
                <a:gd name="connsiteX3" fmla="*/ 53618 w 53617"/>
                <a:gd name="connsiteY3" fmla="*/ 52507 h 52506"/>
                <a:gd name="connsiteX4" fmla="*/ 53618 w 53617"/>
                <a:gd name="connsiteY4" fmla="*/ 52507 h 52506"/>
                <a:gd name="connsiteX5" fmla="*/ 0 w 53617"/>
                <a:gd name="connsiteY5" fmla="*/ 52507 h 52506"/>
                <a:gd name="connsiteX6" fmla="*/ 0 w 53617"/>
                <a:gd name="connsiteY6" fmla="*/ 52507 h 52506"/>
                <a:gd name="connsiteX7" fmla="*/ 0 w 53617"/>
                <a:gd name="connsiteY7" fmla="*/ 19864 h 52506"/>
                <a:gd name="connsiteX8" fmla="*/ 19864 w 53617"/>
                <a:gd name="connsiteY8" fmla="*/ 0 h 5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617" h="52506">
                  <a:moveTo>
                    <a:pt x="19864" y="0"/>
                  </a:moveTo>
                  <a:lnTo>
                    <a:pt x="33754" y="0"/>
                  </a:lnTo>
                  <a:cubicBezTo>
                    <a:pt x="44725" y="0"/>
                    <a:pt x="53618" y="8893"/>
                    <a:pt x="53618" y="19864"/>
                  </a:cubicBezTo>
                  <a:lnTo>
                    <a:pt x="53618" y="52507"/>
                  </a:lnTo>
                  <a:lnTo>
                    <a:pt x="53618" y="52507"/>
                  </a:lnTo>
                  <a:lnTo>
                    <a:pt x="0" y="52507"/>
                  </a:lnTo>
                  <a:lnTo>
                    <a:pt x="0" y="52507"/>
                  </a:lnTo>
                  <a:lnTo>
                    <a:pt x="0" y="19864"/>
                  </a:lnTo>
                  <a:cubicBezTo>
                    <a:pt x="0" y="8893"/>
                    <a:pt x="8893" y="0"/>
                    <a:pt x="19864" y="0"/>
                  </a:cubicBezTo>
                  <a:close/>
                </a:path>
              </a:pathLst>
            </a:custGeom>
            <a:noFill/>
            <a:ln w="5080" cap="rnd">
              <a:solidFill>
                <a:schemeClr val="accent2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0" name="צורה חופשית: צורה 39">
              <a:extLst>
                <a:ext uri="{FF2B5EF4-FFF2-40B4-BE49-F238E27FC236}">
                  <a16:creationId xmlns:a16="http://schemas.microsoft.com/office/drawing/2014/main" id="{AC179A63-BAA8-42DA-ADB2-E9F518D15F09}"/>
                </a:ext>
              </a:extLst>
            </p:cNvPr>
            <p:cNvSpPr/>
            <p:nvPr/>
          </p:nvSpPr>
          <p:spPr>
            <a:xfrm>
              <a:off x="11834394" y="3253794"/>
              <a:ext cx="1730" cy="13673"/>
            </a:xfrm>
            <a:custGeom>
              <a:avLst/>
              <a:gdLst>
                <a:gd name="connsiteX0" fmla="*/ 0 w 3472"/>
                <a:gd name="connsiteY0" fmla="*/ 27434 h 27433"/>
                <a:gd name="connsiteX1" fmla="*/ 0 w 3472"/>
                <a:gd name="connsiteY1" fmla="*/ 0 h 2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72" h="27433">
                  <a:moveTo>
                    <a:pt x="0" y="27434"/>
                  </a:moveTo>
                  <a:lnTo>
                    <a:pt x="0" y="0"/>
                  </a:lnTo>
                </a:path>
              </a:pathLst>
            </a:custGeom>
            <a:ln w="5080" cap="rnd">
              <a:solidFill>
                <a:schemeClr val="accent2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1" name="צורה חופשית: צורה 40">
              <a:extLst>
                <a:ext uri="{FF2B5EF4-FFF2-40B4-BE49-F238E27FC236}">
                  <a16:creationId xmlns:a16="http://schemas.microsoft.com/office/drawing/2014/main" id="{437BED42-19E0-48B3-83EE-AABECDDEA8C8}"/>
                </a:ext>
              </a:extLst>
            </p:cNvPr>
            <p:cNvSpPr/>
            <p:nvPr/>
          </p:nvSpPr>
          <p:spPr>
            <a:xfrm>
              <a:off x="11783664" y="3321642"/>
              <a:ext cx="29250" cy="93255"/>
            </a:xfrm>
            <a:custGeom>
              <a:avLst/>
              <a:gdLst>
                <a:gd name="connsiteX0" fmla="*/ 58688 w 58687"/>
                <a:gd name="connsiteY0" fmla="*/ 187107 h 187106"/>
                <a:gd name="connsiteX1" fmla="*/ 58688 w 58687"/>
                <a:gd name="connsiteY1" fmla="*/ 0 h 187106"/>
                <a:gd name="connsiteX2" fmla="*/ 0 w 58687"/>
                <a:gd name="connsiteY2" fmla="*/ 0 h 187106"/>
                <a:gd name="connsiteX3" fmla="*/ 0 w 58687"/>
                <a:gd name="connsiteY3" fmla="*/ 187107 h 18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87" h="187106">
                  <a:moveTo>
                    <a:pt x="58688" y="187107"/>
                  </a:moveTo>
                  <a:lnTo>
                    <a:pt x="58688" y="0"/>
                  </a:lnTo>
                  <a:lnTo>
                    <a:pt x="0" y="0"/>
                  </a:lnTo>
                  <a:lnTo>
                    <a:pt x="0" y="187107"/>
                  </a:lnTo>
                </a:path>
              </a:pathLst>
            </a:custGeom>
            <a:noFill/>
            <a:ln w="5080" cap="flat">
              <a:solidFill>
                <a:schemeClr val="accent2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2" name="צורה חופשית: צורה 41">
              <a:extLst>
                <a:ext uri="{FF2B5EF4-FFF2-40B4-BE49-F238E27FC236}">
                  <a16:creationId xmlns:a16="http://schemas.microsoft.com/office/drawing/2014/main" id="{5BA8BF39-729D-4492-8F3A-D1182C0B7E9F}"/>
                </a:ext>
              </a:extLst>
            </p:cNvPr>
            <p:cNvSpPr/>
            <p:nvPr/>
          </p:nvSpPr>
          <p:spPr>
            <a:xfrm>
              <a:off x="11760142" y="3293637"/>
              <a:ext cx="23521" cy="121260"/>
            </a:xfrm>
            <a:custGeom>
              <a:avLst/>
              <a:gdLst>
                <a:gd name="connsiteX0" fmla="*/ 47193 w 47193"/>
                <a:gd name="connsiteY0" fmla="*/ 243294 h 243294"/>
                <a:gd name="connsiteX1" fmla="*/ 47193 w 47193"/>
                <a:gd name="connsiteY1" fmla="*/ 0 h 243294"/>
                <a:gd name="connsiteX2" fmla="*/ 0 w 47193"/>
                <a:gd name="connsiteY2" fmla="*/ 28302 h 243294"/>
                <a:gd name="connsiteX3" fmla="*/ 0 w 47193"/>
                <a:gd name="connsiteY3" fmla="*/ 93484 h 24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93" h="243294">
                  <a:moveTo>
                    <a:pt x="47193" y="243294"/>
                  </a:moveTo>
                  <a:lnTo>
                    <a:pt x="47193" y="0"/>
                  </a:lnTo>
                  <a:lnTo>
                    <a:pt x="0" y="28302"/>
                  </a:lnTo>
                  <a:lnTo>
                    <a:pt x="0" y="93484"/>
                  </a:lnTo>
                </a:path>
              </a:pathLst>
            </a:custGeom>
            <a:noFill/>
            <a:ln w="5080" cap="rnd">
              <a:solidFill>
                <a:schemeClr val="accent2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3" name="צורה חופשית: צורה 42">
              <a:extLst>
                <a:ext uri="{FF2B5EF4-FFF2-40B4-BE49-F238E27FC236}">
                  <a16:creationId xmlns:a16="http://schemas.microsoft.com/office/drawing/2014/main" id="{89BAF6B4-D712-4251-A0D1-860E1F350DD9}"/>
                </a:ext>
              </a:extLst>
            </p:cNvPr>
            <p:cNvSpPr/>
            <p:nvPr/>
          </p:nvSpPr>
          <p:spPr>
            <a:xfrm>
              <a:off x="11741726" y="3321642"/>
              <a:ext cx="18416" cy="93255"/>
            </a:xfrm>
            <a:custGeom>
              <a:avLst/>
              <a:gdLst>
                <a:gd name="connsiteX0" fmla="*/ 36949 w 36949"/>
                <a:gd name="connsiteY0" fmla="*/ 0 h 187106"/>
                <a:gd name="connsiteX1" fmla="*/ 0 w 36949"/>
                <a:gd name="connsiteY1" fmla="*/ 20350 h 187106"/>
                <a:gd name="connsiteX2" fmla="*/ 0 w 36949"/>
                <a:gd name="connsiteY2" fmla="*/ 187107 h 18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49" h="187106">
                  <a:moveTo>
                    <a:pt x="36949" y="0"/>
                  </a:moveTo>
                  <a:lnTo>
                    <a:pt x="0" y="20350"/>
                  </a:lnTo>
                  <a:lnTo>
                    <a:pt x="0" y="187107"/>
                  </a:lnTo>
                </a:path>
              </a:pathLst>
            </a:custGeom>
            <a:noFill/>
            <a:ln w="5080" cap="rnd">
              <a:solidFill>
                <a:schemeClr val="accent2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573D6A23-B778-43F5-A72B-A67FF4506510}"/>
              </a:ext>
            </a:extLst>
          </p:cNvPr>
          <p:cNvGrpSpPr/>
          <p:nvPr/>
        </p:nvGrpSpPr>
        <p:grpSpPr>
          <a:xfrm>
            <a:off x="11724089" y="2978978"/>
            <a:ext cx="191737" cy="219136"/>
            <a:chOff x="11030360" y="3380719"/>
            <a:chExt cx="384698" cy="439671"/>
          </a:xfrm>
        </p:grpSpPr>
        <p:sp>
          <p:nvSpPr>
            <p:cNvPr id="29" name="צורה חופשית: צורה 28">
              <a:extLst>
                <a:ext uri="{FF2B5EF4-FFF2-40B4-BE49-F238E27FC236}">
                  <a16:creationId xmlns:a16="http://schemas.microsoft.com/office/drawing/2014/main" id="{74E9E7BC-623A-4EBF-9214-A1D7C2BF77A4}"/>
                </a:ext>
              </a:extLst>
            </p:cNvPr>
            <p:cNvSpPr/>
            <p:nvPr/>
          </p:nvSpPr>
          <p:spPr>
            <a:xfrm>
              <a:off x="11030360" y="3459596"/>
              <a:ext cx="384698" cy="360794"/>
            </a:xfrm>
            <a:custGeom>
              <a:avLst/>
              <a:gdLst>
                <a:gd name="connsiteX0" fmla="*/ 270034 w 384698"/>
                <a:gd name="connsiteY0" fmla="*/ 359107 h 360794"/>
                <a:gd name="connsiteX1" fmla="*/ 371219 w 384698"/>
                <a:gd name="connsiteY1" fmla="*/ 296560 h 360794"/>
                <a:gd name="connsiteX2" fmla="*/ 384139 w 384698"/>
                <a:gd name="connsiteY2" fmla="*/ 247054 h 360794"/>
                <a:gd name="connsiteX3" fmla="*/ 345258 w 384698"/>
                <a:gd name="connsiteY3" fmla="*/ 132828 h 360794"/>
                <a:gd name="connsiteX4" fmla="*/ 262185 w 384698"/>
                <a:gd name="connsiteY4" fmla="*/ -1683 h 360794"/>
                <a:gd name="connsiteX5" fmla="*/ 122723 w 384698"/>
                <a:gd name="connsiteY5" fmla="*/ -1683 h 360794"/>
                <a:gd name="connsiteX6" fmla="*/ 38200 w 384698"/>
                <a:gd name="connsiteY6" fmla="*/ 132828 h 360794"/>
                <a:gd name="connsiteX7" fmla="*/ -559 w 384698"/>
                <a:gd name="connsiteY7" fmla="*/ 247054 h 360794"/>
                <a:gd name="connsiteX8" fmla="*/ -559 w 384698"/>
                <a:gd name="connsiteY8" fmla="*/ 248261 h 360794"/>
                <a:gd name="connsiteX9" fmla="*/ 112460 w 384698"/>
                <a:gd name="connsiteY9" fmla="*/ 359107 h 36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698" h="360794">
                  <a:moveTo>
                    <a:pt x="270034" y="359107"/>
                  </a:moveTo>
                  <a:cubicBezTo>
                    <a:pt x="312995" y="359470"/>
                    <a:pt x="352370" y="335200"/>
                    <a:pt x="371219" y="296560"/>
                  </a:cubicBezTo>
                  <a:cubicBezTo>
                    <a:pt x="378923" y="281105"/>
                    <a:pt x="383317" y="264321"/>
                    <a:pt x="384139" y="247054"/>
                  </a:cubicBezTo>
                  <a:cubicBezTo>
                    <a:pt x="383788" y="205760"/>
                    <a:pt x="370156" y="165792"/>
                    <a:pt x="345258" y="132828"/>
                  </a:cubicBezTo>
                  <a:lnTo>
                    <a:pt x="262185" y="-1683"/>
                  </a:lnTo>
                  <a:lnTo>
                    <a:pt x="122723" y="-1683"/>
                  </a:lnTo>
                  <a:lnTo>
                    <a:pt x="38200" y="132828"/>
                  </a:lnTo>
                  <a:cubicBezTo>
                    <a:pt x="13291" y="165671"/>
                    <a:pt x="-306" y="205760"/>
                    <a:pt x="-559" y="247054"/>
                  </a:cubicBezTo>
                  <a:lnTo>
                    <a:pt x="-559" y="248261"/>
                  </a:lnTo>
                  <a:cubicBezTo>
                    <a:pt x="371" y="309964"/>
                    <a:pt x="50770" y="359349"/>
                    <a:pt x="112460" y="359107"/>
                  </a:cubicBezTo>
                  <a:close/>
                </a:path>
              </a:pathLst>
            </a:custGeom>
            <a:noFill/>
            <a:ln w="5080" cap="rnd">
              <a:solidFill>
                <a:schemeClr val="accent2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צורה חופשית: צורה 29">
              <a:extLst>
                <a:ext uri="{FF2B5EF4-FFF2-40B4-BE49-F238E27FC236}">
                  <a16:creationId xmlns:a16="http://schemas.microsoft.com/office/drawing/2014/main" id="{C3CF01EA-C918-4EEC-BE7A-287C5BC95265}"/>
                </a:ext>
              </a:extLst>
            </p:cNvPr>
            <p:cNvSpPr/>
            <p:nvPr/>
          </p:nvSpPr>
          <p:spPr>
            <a:xfrm>
              <a:off x="11102083" y="3380719"/>
              <a:ext cx="242579" cy="78877"/>
            </a:xfrm>
            <a:custGeom>
              <a:avLst/>
              <a:gdLst>
                <a:gd name="connsiteX0" fmla="*/ 190461 w 242579"/>
                <a:gd name="connsiteY0" fmla="*/ 77194 h 78877"/>
                <a:gd name="connsiteX1" fmla="*/ 242020 w 242579"/>
                <a:gd name="connsiteY1" fmla="*/ 27205 h 78877"/>
                <a:gd name="connsiteX2" fmla="*/ 223546 w 242579"/>
                <a:gd name="connsiteY2" fmla="*/ 8730 h 78877"/>
                <a:gd name="connsiteX3" fmla="*/ 173195 w 242579"/>
                <a:gd name="connsiteY3" fmla="*/ 8730 h 78877"/>
                <a:gd name="connsiteX4" fmla="*/ 158343 w 242579"/>
                <a:gd name="connsiteY4" fmla="*/ 23704 h 78877"/>
                <a:gd name="connsiteX5" fmla="*/ 151702 w 242579"/>
                <a:gd name="connsiteY5" fmla="*/ 17183 h 78877"/>
                <a:gd name="connsiteX6" fmla="*/ 89711 w 242579"/>
                <a:gd name="connsiteY6" fmla="*/ 17062 h 78877"/>
                <a:gd name="connsiteX7" fmla="*/ 89639 w 242579"/>
                <a:gd name="connsiteY7" fmla="*/ 17183 h 78877"/>
                <a:gd name="connsiteX8" fmla="*/ 83118 w 242579"/>
                <a:gd name="connsiteY8" fmla="*/ 23704 h 78877"/>
                <a:gd name="connsiteX9" fmla="*/ 68145 w 242579"/>
                <a:gd name="connsiteY9" fmla="*/ 8730 h 78877"/>
                <a:gd name="connsiteX10" fmla="*/ 17940 w 242579"/>
                <a:gd name="connsiteY10" fmla="*/ 8730 h 78877"/>
                <a:gd name="connsiteX11" fmla="*/ 17915 w 242579"/>
                <a:gd name="connsiteY11" fmla="*/ 8730 h 78877"/>
                <a:gd name="connsiteX12" fmla="*/ -559 w 242579"/>
                <a:gd name="connsiteY12" fmla="*/ 27205 h 78877"/>
                <a:gd name="connsiteX13" fmla="*/ 51000 w 242579"/>
                <a:gd name="connsiteY13" fmla="*/ 77194 h 7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579" h="78877">
                  <a:moveTo>
                    <a:pt x="190461" y="77194"/>
                  </a:moveTo>
                  <a:lnTo>
                    <a:pt x="242020" y="27205"/>
                  </a:lnTo>
                  <a:lnTo>
                    <a:pt x="223546" y="8730"/>
                  </a:lnTo>
                  <a:cubicBezTo>
                    <a:pt x="209504" y="-4793"/>
                    <a:pt x="187238" y="-4793"/>
                    <a:pt x="173195" y="8730"/>
                  </a:cubicBezTo>
                  <a:lnTo>
                    <a:pt x="158343" y="23704"/>
                  </a:lnTo>
                  <a:lnTo>
                    <a:pt x="151702" y="17183"/>
                  </a:lnTo>
                  <a:cubicBezTo>
                    <a:pt x="134604" y="37"/>
                    <a:pt x="106857" y="37"/>
                    <a:pt x="89711" y="17062"/>
                  </a:cubicBezTo>
                  <a:cubicBezTo>
                    <a:pt x="89686" y="17183"/>
                    <a:pt x="89662" y="17183"/>
                    <a:pt x="89639" y="17183"/>
                  </a:cubicBezTo>
                  <a:lnTo>
                    <a:pt x="83118" y="23704"/>
                  </a:lnTo>
                  <a:lnTo>
                    <a:pt x="68145" y="8730"/>
                  </a:lnTo>
                  <a:cubicBezTo>
                    <a:pt x="54284" y="-5155"/>
                    <a:pt x="31813" y="-5155"/>
                    <a:pt x="17940" y="8730"/>
                  </a:cubicBezTo>
                  <a:cubicBezTo>
                    <a:pt x="17927" y="8730"/>
                    <a:pt x="17927" y="8730"/>
                    <a:pt x="17915" y="8730"/>
                  </a:cubicBezTo>
                  <a:lnTo>
                    <a:pt x="-559" y="27205"/>
                  </a:lnTo>
                  <a:lnTo>
                    <a:pt x="51000" y="77194"/>
                  </a:lnTo>
                </a:path>
              </a:pathLst>
            </a:custGeom>
            <a:noFill/>
            <a:ln w="5080" cap="rnd">
              <a:solidFill>
                <a:schemeClr val="accent2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צורה חופשית: צורה 30">
              <a:extLst>
                <a:ext uri="{FF2B5EF4-FFF2-40B4-BE49-F238E27FC236}">
                  <a16:creationId xmlns:a16="http://schemas.microsoft.com/office/drawing/2014/main" id="{C81E9BFA-B37E-4FCD-8475-64C2B7BD3F4E}"/>
                </a:ext>
              </a:extLst>
            </p:cNvPr>
            <p:cNvSpPr/>
            <p:nvPr/>
          </p:nvSpPr>
          <p:spPr>
            <a:xfrm>
              <a:off x="11188839" y="3568924"/>
              <a:ext cx="69071" cy="142016"/>
            </a:xfrm>
            <a:custGeom>
              <a:avLst/>
              <a:gdLst>
                <a:gd name="connsiteX0" fmla="*/ -498 w 69071"/>
                <a:gd name="connsiteY0" fmla="*/ 103798 h 142016"/>
                <a:gd name="connsiteX1" fmla="*/ 31935 w 69071"/>
                <a:gd name="connsiteY1" fmla="*/ 140264 h 142016"/>
                <a:gd name="connsiteX2" fmla="*/ 68448 w 69071"/>
                <a:gd name="connsiteY2" fmla="*/ 107903 h 142016"/>
                <a:gd name="connsiteX3" fmla="*/ 68448 w 69071"/>
                <a:gd name="connsiteY3" fmla="*/ 103798 h 142016"/>
                <a:gd name="connsiteX4" fmla="*/ 33915 w 69071"/>
                <a:gd name="connsiteY4" fmla="*/ 69265 h 142016"/>
                <a:gd name="connsiteX5" fmla="*/ -498 w 69071"/>
                <a:gd name="connsiteY5" fmla="*/ 34851 h 142016"/>
                <a:gd name="connsiteX6" fmla="*/ 31935 w 69071"/>
                <a:gd name="connsiteY6" fmla="*/ -1614 h 142016"/>
                <a:gd name="connsiteX7" fmla="*/ 68448 w 69071"/>
                <a:gd name="connsiteY7" fmla="*/ 30746 h 142016"/>
                <a:gd name="connsiteX8" fmla="*/ 68448 w 69071"/>
                <a:gd name="connsiteY8" fmla="*/ 34851 h 14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071" h="142016">
                  <a:moveTo>
                    <a:pt x="-498" y="103798"/>
                  </a:moveTo>
                  <a:cubicBezTo>
                    <a:pt x="-1621" y="122875"/>
                    <a:pt x="12893" y="139176"/>
                    <a:pt x="31935" y="140264"/>
                  </a:cubicBezTo>
                  <a:cubicBezTo>
                    <a:pt x="50976" y="141471"/>
                    <a:pt x="67325" y="126859"/>
                    <a:pt x="68448" y="107903"/>
                  </a:cubicBezTo>
                  <a:cubicBezTo>
                    <a:pt x="68533" y="106575"/>
                    <a:pt x="68533" y="105126"/>
                    <a:pt x="68448" y="103798"/>
                  </a:cubicBezTo>
                  <a:cubicBezTo>
                    <a:pt x="68448" y="84719"/>
                    <a:pt x="54321" y="75905"/>
                    <a:pt x="33915" y="69265"/>
                  </a:cubicBezTo>
                  <a:cubicBezTo>
                    <a:pt x="15803" y="63348"/>
                    <a:pt x="-498" y="53809"/>
                    <a:pt x="-498" y="34851"/>
                  </a:cubicBezTo>
                  <a:cubicBezTo>
                    <a:pt x="-1621" y="15773"/>
                    <a:pt x="12893" y="-527"/>
                    <a:pt x="31935" y="-1614"/>
                  </a:cubicBezTo>
                  <a:cubicBezTo>
                    <a:pt x="50976" y="-2822"/>
                    <a:pt x="67325" y="11789"/>
                    <a:pt x="68448" y="30746"/>
                  </a:cubicBezTo>
                  <a:cubicBezTo>
                    <a:pt x="68533" y="32074"/>
                    <a:pt x="68533" y="33523"/>
                    <a:pt x="68448" y="34851"/>
                  </a:cubicBezTo>
                </a:path>
              </a:pathLst>
            </a:custGeom>
            <a:noFill/>
            <a:ln w="5080" cap="rnd">
              <a:solidFill>
                <a:schemeClr val="accent2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2" name="צורה חופשית: צורה 31">
              <a:extLst>
                <a:ext uri="{FF2B5EF4-FFF2-40B4-BE49-F238E27FC236}">
                  <a16:creationId xmlns:a16="http://schemas.microsoft.com/office/drawing/2014/main" id="{6BF49C42-A1A7-487C-BDB3-7A983BDDBA53}"/>
                </a:ext>
              </a:extLst>
            </p:cNvPr>
            <p:cNvSpPr/>
            <p:nvPr/>
          </p:nvSpPr>
          <p:spPr>
            <a:xfrm>
              <a:off x="11223434" y="3551605"/>
              <a:ext cx="12074" cy="19560"/>
            </a:xfrm>
            <a:custGeom>
              <a:avLst/>
              <a:gdLst>
                <a:gd name="connsiteX0" fmla="*/ 0 w 12074"/>
                <a:gd name="connsiteY0" fmla="*/ 0 h 19560"/>
                <a:gd name="connsiteX1" fmla="*/ 0 w 12074"/>
                <a:gd name="connsiteY1" fmla="*/ 19561 h 1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74" h="19560">
                  <a:moveTo>
                    <a:pt x="0" y="0"/>
                  </a:moveTo>
                  <a:lnTo>
                    <a:pt x="0" y="19561"/>
                  </a:lnTo>
                </a:path>
              </a:pathLst>
            </a:custGeom>
            <a:ln w="5080" cap="rnd">
              <a:solidFill>
                <a:schemeClr val="accent2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" name="צורה חופשית: צורה 32">
              <a:extLst>
                <a:ext uri="{FF2B5EF4-FFF2-40B4-BE49-F238E27FC236}">
                  <a16:creationId xmlns:a16="http://schemas.microsoft.com/office/drawing/2014/main" id="{A4C5CFB1-55B9-4B9C-8E0C-6DC77A0CB253}"/>
                </a:ext>
              </a:extLst>
            </p:cNvPr>
            <p:cNvSpPr/>
            <p:nvPr/>
          </p:nvSpPr>
          <p:spPr>
            <a:xfrm>
              <a:off x="11223434" y="3708938"/>
              <a:ext cx="12074" cy="19440"/>
            </a:xfrm>
            <a:custGeom>
              <a:avLst/>
              <a:gdLst>
                <a:gd name="connsiteX0" fmla="*/ 0 w 12074"/>
                <a:gd name="connsiteY0" fmla="*/ 0 h 19440"/>
                <a:gd name="connsiteX1" fmla="*/ 0 w 12074"/>
                <a:gd name="connsiteY1" fmla="*/ 19440 h 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74" h="19440">
                  <a:moveTo>
                    <a:pt x="0" y="0"/>
                  </a:moveTo>
                  <a:lnTo>
                    <a:pt x="0" y="19440"/>
                  </a:lnTo>
                </a:path>
              </a:pathLst>
            </a:custGeom>
            <a:ln w="5080" cap="rnd">
              <a:solidFill>
                <a:schemeClr val="accent2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81" name="קבוצה 80">
            <a:extLst>
              <a:ext uri="{FF2B5EF4-FFF2-40B4-BE49-F238E27FC236}">
                <a16:creationId xmlns:a16="http://schemas.microsoft.com/office/drawing/2014/main" id="{71D571BE-0D0C-446F-98EE-D04BFC4A5492}"/>
              </a:ext>
            </a:extLst>
          </p:cNvPr>
          <p:cNvGrpSpPr/>
          <p:nvPr userDrawn="1"/>
        </p:nvGrpSpPr>
        <p:grpSpPr>
          <a:xfrm>
            <a:off x="11729858" y="3648144"/>
            <a:ext cx="180198" cy="178086"/>
            <a:chOff x="8178800" y="5646452"/>
            <a:chExt cx="222250" cy="219645"/>
          </a:xfrm>
          <a:solidFill>
            <a:schemeClr val="accent2"/>
          </a:solidFill>
        </p:grpSpPr>
        <p:sp>
          <p:nvSpPr>
            <p:cNvPr id="75" name="צורה חופשית: צורה 74">
              <a:extLst>
                <a:ext uri="{FF2B5EF4-FFF2-40B4-BE49-F238E27FC236}">
                  <a16:creationId xmlns:a16="http://schemas.microsoft.com/office/drawing/2014/main" id="{61A1EAD4-2930-45CF-9439-6D19211B9B76}"/>
                </a:ext>
              </a:extLst>
            </p:cNvPr>
            <p:cNvSpPr/>
            <p:nvPr/>
          </p:nvSpPr>
          <p:spPr>
            <a:xfrm>
              <a:off x="8309004" y="5756362"/>
              <a:ext cx="36462" cy="70943"/>
            </a:xfrm>
            <a:custGeom>
              <a:avLst/>
              <a:gdLst>
                <a:gd name="connsiteX0" fmla="*/ 18231 w 36462"/>
                <a:gd name="connsiteY0" fmla="*/ 31322 h 70943"/>
                <a:gd name="connsiteX1" fmla="*/ 8682 w 36462"/>
                <a:gd name="connsiteY1" fmla="*/ 23057 h 70943"/>
                <a:gd name="connsiteX2" fmla="*/ 18231 w 36462"/>
                <a:gd name="connsiteY2" fmla="*/ 14791 h 70943"/>
                <a:gd name="connsiteX3" fmla="*/ 27781 w 36462"/>
                <a:gd name="connsiteY3" fmla="*/ 23057 h 70943"/>
                <a:gd name="connsiteX4" fmla="*/ 32122 w 36462"/>
                <a:gd name="connsiteY4" fmla="*/ 27398 h 70943"/>
                <a:gd name="connsiteX5" fmla="*/ 36463 w 36462"/>
                <a:gd name="connsiteY5" fmla="*/ 23057 h 70943"/>
                <a:gd name="connsiteX6" fmla="*/ 22572 w 36462"/>
                <a:gd name="connsiteY6" fmla="*/ 6598 h 70943"/>
                <a:gd name="connsiteX7" fmla="*/ 22572 w 36462"/>
                <a:gd name="connsiteY7" fmla="*/ 4341 h 70943"/>
                <a:gd name="connsiteX8" fmla="*/ 18231 w 36462"/>
                <a:gd name="connsiteY8" fmla="*/ 0 h 70943"/>
                <a:gd name="connsiteX9" fmla="*/ 13891 w 36462"/>
                <a:gd name="connsiteY9" fmla="*/ 4341 h 70943"/>
                <a:gd name="connsiteX10" fmla="*/ 13891 w 36462"/>
                <a:gd name="connsiteY10" fmla="*/ 6598 h 70943"/>
                <a:gd name="connsiteX11" fmla="*/ 0 w 36462"/>
                <a:gd name="connsiteY11" fmla="*/ 23057 h 70943"/>
                <a:gd name="connsiteX12" fmla="*/ 18231 w 36462"/>
                <a:gd name="connsiteY12" fmla="*/ 40004 h 70943"/>
                <a:gd name="connsiteX13" fmla="*/ 27781 w 36462"/>
                <a:gd name="connsiteY13" fmla="*/ 48269 h 70943"/>
                <a:gd name="connsiteX14" fmla="*/ 18231 w 36462"/>
                <a:gd name="connsiteY14" fmla="*/ 56535 h 70943"/>
                <a:gd name="connsiteX15" fmla="*/ 8682 w 36462"/>
                <a:gd name="connsiteY15" fmla="*/ 48269 h 70943"/>
                <a:gd name="connsiteX16" fmla="*/ 4341 w 36462"/>
                <a:gd name="connsiteY16" fmla="*/ 43929 h 70943"/>
                <a:gd name="connsiteX17" fmla="*/ 0 w 36462"/>
                <a:gd name="connsiteY17" fmla="*/ 48269 h 70943"/>
                <a:gd name="connsiteX18" fmla="*/ 13891 w 36462"/>
                <a:gd name="connsiteY18" fmla="*/ 64728 h 70943"/>
                <a:gd name="connsiteX19" fmla="*/ 13891 w 36462"/>
                <a:gd name="connsiteY19" fmla="*/ 66603 h 70943"/>
                <a:gd name="connsiteX20" fmla="*/ 18231 w 36462"/>
                <a:gd name="connsiteY20" fmla="*/ 70944 h 70943"/>
                <a:gd name="connsiteX21" fmla="*/ 22572 w 36462"/>
                <a:gd name="connsiteY21" fmla="*/ 66603 h 70943"/>
                <a:gd name="connsiteX22" fmla="*/ 22572 w 36462"/>
                <a:gd name="connsiteY22" fmla="*/ 64728 h 70943"/>
                <a:gd name="connsiteX23" fmla="*/ 36463 w 36462"/>
                <a:gd name="connsiteY23" fmla="*/ 48269 h 70943"/>
                <a:gd name="connsiteX24" fmla="*/ 18231 w 36462"/>
                <a:gd name="connsiteY24" fmla="*/ 31322 h 70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462" h="70943">
                  <a:moveTo>
                    <a:pt x="18231" y="31322"/>
                  </a:moveTo>
                  <a:cubicBezTo>
                    <a:pt x="12966" y="31322"/>
                    <a:pt x="8682" y="27614"/>
                    <a:pt x="8682" y="23057"/>
                  </a:cubicBezTo>
                  <a:cubicBezTo>
                    <a:pt x="8682" y="18499"/>
                    <a:pt x="12966" y="14791"/>
                    <a:pt x="18231" y="14791"/>
                  </a:cubicBezTo>
                  <a:cubicBezTo>
                    <a:pt x="23497" y="14791"/>
                    <a:pt x="27781" y="18499"/>
                    <a:pt x="27781" y="23057"/>
                  </a:cubicBezTo>
                  <a:cubicBezTo>
                    <a:pt x="27781" y="25454"/>
                    <a:pt x="29725" y="27398"/>
                    <a:pt x="32122" y="27398"/>
                  </a:cubicBezTo>
                  <a:cubicBezTo>
                    <a:pt x="34519" y="27398"/>
                    <a:pt x="36463" y="25454"/>
                    <a:pt x="36463" y="23057"/>
                  </a:cubicBezTo>
                  <a:cubicBezTo>
                    <a:pt x="36463" y="15102"/>
                    <a:pt x="30536" y="8414"/>
                    <a:pt x="22572" y="6598"/>
                  </a:cubicBezTo>
                  <a:lnTo>
                    <a:pt x="22572" y="4341"/>
                  </a:lnTo>
                  <a:cubicBezTo>
                    <a:pt x="22572" y="1944"/>
                    <a:pt x="20628" y="0"/>
                    <a:pt x="18231" y="0"/>
                  </a:cubicBezTo>
                  <a:cubicBezTo>
                    <a:pt x="15834" y="0"/>
                    <a:pt x="13891" y="1944"/>
                    <a:pt x="13891" y="4341"/>
                  </a:cubicBezTo>
                  <a:lnTo>
                    <a:pt x="13891" y="6598"/>
                  </a:lnTo>
                  <a:cubicBezTo>
                    <a:pt x="5927" y="8414"/>
                    <a:pt x="0" y="15102"/>
                    <a:pt x="0" y="23057"/>
                  </a:cubicBezTo>
                  <a:cubicBezTo>
                    <a:pt x="0" y="32401"/>
                    <a:pt x="8179" y="40004"/>
                    <a:pt x="18231" y="40004"/>
                  </a:cubicBezTo>
                  <a:cubicBezTo>
                    <a:pt x="23497" y="40004"/>
                    <a:pt x="27781" y="43712"/>
                    <a:pt x="27781" y="48269"/>
                  </a:cubicBezTo>
                  <a:cubicBezTo>
                    <a:pt x="27781" y="52827"/>
                    <a:pt x="23497" y="56535"/>
                    <a:pt x="18231" y="56535"/>
                  </a:cubicBezTo>
                  <a:cubicBezTo>
                    <a:pt x="12966" y="56535"/>
                    <a:pt x="8682" y="52827"/>
                    <a:pt x="8682" y="48269"/>
                  </a:cubicBezTo>
                  <a:cubicBezTo>
                    <a:pt x="8682" y="45872"/>
                    <a:pt x="6738" y="43929"/>
                    <a:pt x="4341" y="43929"/>
                  </a:cubicBezTo>
                  <a:cubicBezTo>
                    <a:pt x="1944" y="43929"/>
                    <a:pt x="0" y="45872"/>
                    <a:pt x="0" y="48269"/>
                  </a:cubicBezTo>
                  <a:cubicBezTo>
                    <a:pt x="0" y="56224"/>
                    <a:pt x="5927" y="62912"/>
                    <a:pt x="13891" y="64728"/>
                  </a:cubicBezTo>
                  <a:lnTo>
                    <a:pt x="13891" y="66603"/>
                  </a:lnTo>
                  <a:cubicBezTo>
                    <a:pt x="13891" y="69000"/>
                    <a:pt x="15834" y="70944"/>
                    <a:pt x="18231" y="70944"/>
                  </a:cubicBezTo>
                  <a:cubicBezTo>
                    <a:pt x="20628" y="70944"/>
                    <a:pt x="22572" y="69000"/>
                    <a:pt x="22572" y="66603"/>
                  </a:cubicBezTo>
                  <a:lnTo>
                    <a:pt x="22572" y="64728"/>
                  </a:lnTo>
                  <a:cubicBezTo>
                    <a:pt x="30536" y="62912"/>
                    <a:pt x="36463" y="56224"/>
                    <a:pt x="36463" y="48269"/>
                  </a:cubicBezTo>
                  <a:cubicBezTo>
                    <a:pt x="36463" y="38925"/>
                    <a:pt x="28284" y="31322"/>
                    <a:pt x="18231" y="31322"/>
                  </a:cubicBezTo>
                  <a:close/>
                </a:path>
              </a:pathLst>
            </a:custGeom>
            <a:grpFill/>
            <a:ln w="4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76" name="צורה חופשית: צורה 75">
              <a:extLst>
                <a:ext uri="{FF2B5EF4-FFF2-40B4-BE49-F238E27FC236}">
                  <a16:creationId xmlns:a16="http://schemas.microsoft.com/office/drawing/2014/main" id="{CDAF1B49-0950-403D-9E2C-B93038FB81B8}"/>
                </a:ext>
              </a:extLst>
            </p:cNvPr>
            <p:cNvSpPr/>
            <p:nvPr/>
          </p:nvSpPr>
          <p:spPr>
            <a:xfrm>
              <a:off x="8345454" y="5740988"/>
              <a:ext cx="38232" cy="80090"/>
            </a:xfrm>
            <a:custGeom>
              <a:avLst/>
              <a:gdLst>
                <a:gd name="connsiteX0" fmla="*/ 29326 w 38232"/>
                <a:gd name="connsiteY0" fmla="*/ 20876 h 80090"/>
                <a:gd name="connsiteX1" fmla="*/ 6223 w 38232"/>
                <a:gd name="connsiteY1" fmla="*/ 430 h 80090"/>
                <a:gd name="connsiteX2" fmla="*/ 430 w 38232"/>
                <a:gd name="connsiteY2" fmla="*/ 2461 h 80090"/>
                <a:gd name="connsiteX3" fmla="*/ 2461 w 38232"/>
                <a:gd name="connsiteY3" fmla="*/ 8254 h 80090"/>
                <a:gd name="connsiteX4" fmla="*/ 29550 w 38232"/>
                <a:gd name="connsiteY4" fmla="*/ 51316 h 80090"/>
                <a:gd name="connsiteX5" fmla="*/ 23985 w 38232"/>
                <a:gd name="connsiteY5" fmla="*/ 73710 h 80090"/>
                <a:gd name="connsiteX6" fmla="*/ 25778 w 38232"/>
                <a:gd name="connsiteY6" fmla="*/ 79581 h 80090"/>
                <a:gd name="connsiteX7" fmla="*/ 27813 w 38232"/>
                <a:gd name="connsiteY7" fmla="*/ 80091 h 80090"/>
                <a:gd name="connsiteX8" fmla="*/ 31649 w 38232"/>
                <a:gd name="connsiteY8" fmla="*/ 77788 h 80090"/>
                <a:gd name="connsiteX9" fmla="*/ 38232 w 38232"/>
                <a:gd name="connsiteY9" fmla="*/ 51316 h 80090"/>
                <a:gd name="connsiteX10" fmla="*/ 29326 w 38232"/>
                <a:gd name="connsiteY10" fmla="*/ 20876 h 8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232" h="80090">
                  <a:moveTo>
                    <a:pt x="29326" y="20876"/>
                  </a:moveTo>
                  <a:cubicBezTo>
                    <a:pt x="23655" y="12040"/>
                    <a:pt x="15666" y="4969"/>
                    <a:pt x="6223" y="430"/>
                  </a:cubicBezTo>
                  <a:cubicBezTo>
                    <a:pt x="4062" y="-609"/>
                    <a:pt x="1468" y="300"/>
                    <a:pt x="430" y="2461"/>
                  </a:cubicBezTo>
                  <a:cubicBezTo>
                    <a:pt x="-609" y="4622"/>
                    <a:pt x="300" y="7215"/>
                    <a:pt x="2461" y="8254"/>
                  </a:cubicBezTo>
                  <a:cubicBezTo>
                    <a:pt x="18918" y="16165"/>
                    <a:pt x="29550" y="33068"/>
                    <a:pt x="29550" y="51316"/>
                  </a:cubicBezTo>
                  <a:cubicBezTo>
                    <a:pt x="29550" y="59124"/>
                    <a:pt x="27626" y="66867"/>
                    <a:pt x="23985" y="73710"/>
                  </a:cubicBezTo>
                  <a:cubicBezTo>
                    <a:pt x="22859" y="75826"/>
                    <a:pt x="23662" y="78455"/>
                    <a:pt x="25778" y="79581"/>
                  </a:cubicBezTo>
                  <a:cubicBezTo>
                    <a:pt x="26428" y="79927"/>
                    <a:pt x="27126" y="80091"/>
                    <a:pt x="27813" y="80091"/>
                  </a:cubicBezTo>
                  <a:cubicBezTo>
                    <a:pt x="29366" y="80091"/>
                    <a:pt x="30869" y="79255"/>
                    <a:pt x="31649" y="77788"/>
                  </a:cubicBezTo>
                  <a:cubicBezTo>
                    <a:pt x="35956" y="69695"/>
                    <a:pt x="38232" y="60541"/>
                    <a:pt x="38232" y="51316"/>
                  </a:cubicBezTo>
                  <a:cubicBezTo>
                    <a:pt x="38232" y="40481"/>
                    <a:pt x="35152" y="29955"/>
                    <a:pt x="29326" y="20876"/>
                  </a:cubicBezTo>
                  <a:close/>
                </a:path>
              </a:pathLst>
            </a:custGeom>
            <a:grpFill/>
            <a:ln w="4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77" name="צורה חופשית: צורה 76">
              <a:extLst>
                <a:ext uri="{FF2B5EF4-FFF2-40B4-BE49-F238E27FC236}">
                  <a16:creationId xmlns:a16="http://schemas.microsoft.com/office/drawing/2014/main" id="{D723B726-D864-442F-A061-10265C7E8ED4}"/>
                </a:ext>
              </a:extLst>
            </p:cNvPr>
            <p:cNvSpPr/>
            <p:nvPr/>
          </p:nvSpPr>
          <p:spPr>
            <a:xfrm>
              <a:off x="8329426" y="5735873"/>
              <a:ext cx="8953" cy="8682"/>
            </a:xfrm>
            <a:custGeom>
              <a:avLst/>
              <a:gdLst>
                <a:gd name="connsiteX0" fmla="*/ 4633 w 8953"/>
                <a:gd name="connsiteY0" fmla="*/ 0 h 8682"/>
                <a:gd name="connsiteX1" fmla="*/ 4341 w 8953"/>
                <a:gd name="connsiteY1" fmla="*/ 0 h 8682"/>
                <a:gd name="connsiteX2" fmla="*/ 0 w 8953"/>
                <a:gd name="connsiteY2" fmla="*/ 4341 h 8682"/>
                <a:gd name="connsiteX3" fmla="*/ 4341 w 8953"/>
                <a:gd name="connsiteY3" fmla="*/ 8682 h 8682"/>
                <a:gd name="connsiteX4" fmla="*/ 4592 w 8953"/>
                <a:gd name="connsiteY4" fmla="*/ 8682 h 8682"/>
                <a:gd name="connsiteX5" fmla="*/ 4613 w 8953"/>
                <a:gd name="connsiteY5" fmla="*/ 8682 h 8682"/>
                <a:gd name="connsiteX6" fmla="*/ 8953 w 8953"/>
                <a:gd name="connsiteY6" fmla="*/ 4362 h 8682"/>
                <a:gd name="connsiteX7" fmla="*/ 4633 w 8953"/>
                <a:gd name="connsiteY7" fmla="*/ 0 h 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53" h="8682">
                  <a:moveTo>
                    <a:pt x="4633" y="0"/>
                  </a:moveTo>
                  <a:lnTo>
                    <a:pt x="4341" y="0"/>
                  </a:lnTo>
                  <a:cubicBezTo>
                    <a:pt x="1944" y="0"/>
                    <a:pt x="0" y="1943"/>
                    <a:pt x="0" y="4341"/>
                  </a:cubicBezTo>
                  <a:cubicBezTo>
                    <a:pt x="0" y="6738"/>
                    <a:pt x="1944" y="8682"/>
                    <a:pt x="4341" y="8682"/>
                  </a:cubicBezTo>
                  <a:lnTo>
                    <a:pt x="4592" y="8682"/>
                  </a:lnTo>
                  <a:cubicBezTo>
                    <a:pt x="4599" y="8682"/>
                    <a:pt x="4606" y="8682"/>
                    <a:pt x="4613" y="8682"/>
                  </a:cubicBezTo>
                  <a:cubicBezTo>
                    <a:pt x="7001" y="8682"/>
                    <a:pt x="8942" y="6752"/>
                    <a:pt x="8953" y="4362"/>
                  </a:cubicBezTo>
                  <a:cubicBezTo>
                    <a:pt x="8964" y="1964"/>
                    <a:pt x="7030" y="12"/>
                    <a:pt x="4633" y="0"/>
                  </a:cubicBezTo>
                  <a:close/>
                </a:path>
              </a:pathLst>
            </a:custGeom>
            <a:grpFill/>
            <a:ln w="4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78" name="צורה חופשית: צורה 77">
              <a:extLst>
                <a:ext uri="{FF2B5EF4-FFF2-40B4-BE49-F238E27FC236}">
                  <a16:creationId xmlns:a16="http://schemas.microsoft.com/office/drawing/2014/main" id="{A9BB1082-E7CA-4512-B37F-E492D07889AD}"/>
                </a:ext>
              </a:extLst>
            </p:cNvPr>
            <p:cNvSpPr/>
            <p:nvPr/>
          </p:nvSpPr>
          <p:spPr>
            <a:xfrm>
              <a:off x="8270826" y="5763529"/>
              <a:ext cx="38231" cy="80090"/>
            </a:xfrm>
            <a:custGeom>
              <a:avLst/>
              <a:gdLst>
                <a:gd name="connsiteX0" fmla="*/ 35771 w 38231"/>
                <a:gd name="connsiteY0" fmla="*/ 71837 h 80090"/>
                <a:gd name="connsiteX1" fmla="*/ 8682 w 38231"/>
                <a:gd name="connsiteY1" fmla="*/ 28775 h 80090"/>
                <a:gd name="connsiteX2" fmla="*/ 14247 w 38231"/>
                <a:gd name="connsiteY2" fmla="*/ 6380 h 80090"/>
                <a:gd name="connsiteX3" fmla="*/ 12454 w 38231"/>
                <a:gd name="connsiteY3" fmla="*/ 510 h 80090"/>
                <a:gd name="connsiteX4" fmla="*/ 6583 w 38231"/>
                <a:gd name="connsiteY4" fmla="*/ 2303 h 80090"/>
                <a:gd name="connsiteX5" fmla="*/ 0 w 38231"/>
                <a:gd name="connsiteY5" fmla="*/ 28775 h 80090"/>
                <a:gd name="connsiteX6" fmla="*/ 8906 w 38231"/>
                <a:gd name="connsiteY6" fmla="*/ 59215 h 80090"/>
                <a:gd name="connsiteX7" fmla="*/ 32009 w 38231"/>
                <a:gd name="connsiteY7" fmla="*/ 79661 h 80090"/>
                <a:gd name="connsiteX8" fmla="*/ 33887 w 38231"/>
                <a:gd name="connsiteY8" fmla="*/ 80091 h 80090"/>
                <a:gd name="connsiteX9" fmla="*/ 37802 w 38231"/>
                <a:gd name="connsiteY9" fmla="*/ 77630 h 80090"/>
                <a:gd name="connsiteX10" fmla="*/ 35771 w 38231"/>
                <a:gd name="connsiteY10" fmla="*/ 71837 h 8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231" h="80090">
                  <a:moveTo>
                    <a:pt x="35771" y="71837"/>
                  </a:moveTo>
                  <a:cubicBezTo>
                    <a:pt x="19314" y="63925"/>
                    <a:pt x="8682" y="47023"/>
                    <a:pt x="8682" y="28775"/>
                  </a:cubicBezTo>
                  <a:cubicBezTo>
                    <a:pt x="8682" y="20967"/>
                    <a:pt x="10606" y="13223"/>
                    <a:pt x="14247" y="6380"/>
                  </a:cubicBezTo>
                  <a:cubicBezTo>
                    <a:pt x="15373" y="4264"/>
                    <a:pt x="14570" y="1636"/>
                    <a:pt x="12454" y="510"/>
                  </a:cubicBezTo>
                  <a:cubicBezTo>
                    <a:pt x="10338" y="-616"/>
                    <a:pt x="7708" y="186"/>
                    <a:pt x="6583" y="2303"/>
                  </a:cubicBezTo>
                  <a:cubicBezTo>
                    <a:pt x="2276" y="10396"/>
                    <a:pt x="0" y="19550"/>
                    <a:pt x="0" y="28775"/>
                  </a:cubicBezTo>
                  <a:cubicBezTo>
                    <a:pt x="0" y="39610"/>
                    <a:pt x="3080" y="50136"/>
                    <a:pt x="8906" y="59215"/>
                  </a:cubicBezTo>
                  <a:cubicBezTo>
                    <a:pt x="14577" y="68051"/>
                    <a:pt x="22566" y="75121"/>
                    <a:pt x="32009" y="79661"/>
                  </a:cubicBezTo>
                  <a:cubicBezTo>
                    <a:pt x="32616" y="79953"/>
                    <a:pt x="33256" y="80091"/>
                    <a:pt x="33887" y="80091"/>
                  </a:cubicBezTo>
                  <a:cubicBezTo>
                    <a:pt x="35504" y="80091"/>
                    <a:pt x="37055" y="79184"/>
                    <a:pt x="37802" y="77630"/>
                  </a:cubicBezTo>
                  <a:cubicBezTo>
                    <a:pt x="38840" y="75469"/>
                    <a:pt x="37931" y="72875"/>
                    <a:pt x="35771" y="71837"/>
                  </a:cubicBezTo>
                  <a:close/>
                </a:path>
              </a:pathLst>
            </a:custGeom>
            <a:grpFill/>
            <a:ln w="4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79" name="צורה חופשית: צורה 78">
              <a:extLst>
                <a:ext uri="{FF2B5EF4-FFF2-40B4-BE49-F238E27FC236}">
                  <a16:creationId xmlns:a16="http://schemas.microsoft.com/office/drawing/2014/main" id="{0EF7045D-AAD2-4312-B4DD-84EF219C1AC6}"/>
                </a:ext>
              </a:extLst>
            </p:cNvPr>
            <p:cNvSpPr/>
            <p:nvPr/>
          </p:nvSpPr>
          <p:spPr>
            <a:xfrm>
              <a:off x="8316133" y="5840052"/>
              <a:ext cx="8952" cy="8682"/>
            </a:xfrm>
            <a:custGeom>
              <a:avLst/>
              <a:gdLst>
                <a:gd name="connsiteX0" fmla="*/ 4612 w 8952"/>
                <a:gd name="connsiteY0" fmla="*/ 1 h 8682"/>
                <a:gd name="connsiteX1" fmla="*/ 4360 w 8952"/>
                <a:gd name="connsiteY1" fmla="*/ 0 h 8682"/>
                <a:gd name="connsiteX2" fmla="*/ 0 w 8952"/>
                <a:gd name="connsiteY2" fmla="*/ 4320 h 8682"/>
                <a:gd name="connsiteX3" fmla="*/ 4321 w 8952"/>
                <a:gd name="connsiteY3" fmla="*/ 8682 h 8682"/>
                <a:gd name="connsiteX4" fmla="*/ 4612 w 8952"/>
                <a:gd name="connsiteY4" fmla="*/ 8683 h 8682"/>
                <a:gd name="connsiteX5" fmla="*/ 8953 w 8952"/>
                <a:gd name="connsiteY5" fmla="*/ 4342 h 8682"/>
                <a:gd name="connsiteX6" fmla="*/ 4612 w 8952"/>
                <a:gd name="connsiteY6" fmla="*/ 1 h 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52" h="8682">
                  <a:moveTo>
                    <a:pt x="4612" y="1"/>
                  </a:moveTo>
                  <a:lnTo>
                    <a:pt x="4360" y="0"/>
                  </a:lnTo>
                  <a:cubicBezTo>
                    <a:pt x="1952" y="-4"/>
                    <a:pt x="11" y="1923"/>
                    <a:pt x="0" y="4320"/>
                  </a:cubicBezTo>
                  <a:cubicBezTo>
                    <a:pt x="-11" y="6718"/>
                    <a:pt x="1924" y="8670"/>
                    <a:pt x="4321" y="8682"/>
                  </a:cubicBezTo>
                  <a:lnTo>
                    <a:pt x="4612" y="8683"/>
                  </a:lnTo>
                  <a:cubicBezTo>
                    <a:pt x="7009" y="8683"/>
                    <a:pt x="8953" y="6739"/>
                    <a:pt x="8953" y="4342"/>
                  </a:cubicBezTo>
                  <a:cubicBezTo>
                    <a:pt x="8953" y="1945"/>
                    <a:pt x="7009" y="1"/>
                    <a:pt x="4612" y="1"/>
                  </a:cubicBezTo>
                  <a:close/>
                </a:path>
              </a:pathLst>
            </a:custGeom>
            <a:grpFill/>
            <a:ln w="4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80" name="צורה חופשית: צורה 79">
              <a:extLst>
                <a:ext uri="{FF2B5EF4-FFF2-40B4-BE49-F238E27FC236}">
                  <a16:creationId xmlns:a16="http://schemas.microsoft.com/office/drawing/2014/main" id="{916FAD88-1B39-461C-B478-6371C6608261}"/>
                </a:ext>
              </a:extLst>
            </p:cNvPr>
            <p:cNvSpPr/>
            <p:nvPr/>
          </p:nvSpPr>
          <p:spPr>
            <a:xfrm>
              <a:off x="8178800" y="5646452"/>
              <a:ext cx="222250" cy="219645"/>
            </a:xfrm>
            <a:custGeom>
              <a:avLst/>
              <a:gdLst>
                <a:gd name="connsiteX0" fmla="*/ 168167 w 222250"/>
                <a:gd name="connsiteY0" fmla="*/ 74735 h 219645"/>
                <a:gd name="connsiteX1" fmla="*/ 166239 w 222250"/>
                <a:gd name="connsiteY1" fmla="*/ 71189 h 219645"/>
                <a:gd name="connsiteX2" fmla="*/ 177540 w 222250"/>
                <a:gd name="connsiteY2" fmla="*/ 71189 h 219645"/>
                <a:gd name="connsiteX3" fmla="*/ 197507 w 222250"/>
                <a:gd name="connsiteY3" fmla="*/ 51222 h 219645"/>
                <a:gd name="connsiteX4" fmla="*/ 177540 w 222250"/>
                <a:gd name="connsiteY4" fmla="*/ 31254 h 219645"/>
                <a:gd name="connsiteX5" fmla="*/ 142778 w 222250"/>
                <a:gd name="connsiteY5" fmla="*/ 31254 h 219645"/>
                <a:gd name="connsiteX6" fmla="*/ 146286 w 222250"/>
                <a:gd name="connsiteY6" fmla="*/ 19968 h 219645"/>
                <a:gd name="connsiteX7" fmla="*/ 126318 w 222250"/>
                <a:gd name="connsiteY7" fmla="*/ 0 h 219645"/>
                <a:gd name="connsiteX8" fmla="*/ 19968 w 222250"/>
                <a:gd name="connsiteY8" fmla="*/ 0 h 219645"/>
                <a:gd name="connsiteX9" fmla="*/ 0 w 222250"/>
                <a:gd name="connsiteY9" fmla="*/ 19968 h 219645"/>
                <a:gd name="connsiteX10" fmla="*/ 19968 w 222250"/>
                <a:gd name="connsiteY10" fmla="*/ 39936 h 219645"/>
                <a:gd name="connsiteX11" fmla="*/ 54729 w 222250"/>
                <a:gd name="connsiteY11" fmla="*/ 39936 h 219645"/>
                <a:gd name="connsiteX12" fmla="*/ 51222 w 222250"/>
                <a:gd name="connsiteY12" fmla="*/ 51222 h 219645"/>
                <a:gd name="connsiteX13" fmla="*/ 54729 w 222250"/>
                <a:gd name="connsiteY13" fmla="*/ 62508 h 219645"/>
                <a:gd name="connsiteX14" fmla="*/ 43408 w 222250"/>
                <a:gd name="connsiteY14" fmla="*/ 62508 h 219645"/>
                <a:gd name="connsiteX15" fmla="*/ 23440 w 222250"/>
                <a:gd name="connsiteY15" fmla="*/ 82476 h 219645"/>
                <a:gd name="connsiteX16" fmla="*/ 31000 w 222250"/>
                <a:gd name="connsiteY16" fmla="*/ 98103 h 219645"/>
                <a:gd name="connsiteX17" fmla="*/ 23440 w 222250"/>
                <a:gd name="connsiteY17" fmla="*/ 113729 h 219645"/>
                <a:gd name="connsiteX18" fmla="*/ 31000 w 222250"/>
                <a:gd name="connsiteY18" fmla="*/ 129356 h 219645"/>
                <a:gd name="connsiteX19" fmla="*/ 23440 w 222250"/>
                <a:gd name="connsiteY19" fmla="*/ 144983 h 219645"/>
                <a:gd name="connsiteX20" fmla="*/ 31000 w 222250"/>
                <a:gd name="connsiteY20" fmla="*/ 160610 h 219645"/>
                <a:gd name="connsiteX21" fmla="*/ 23440 w 222250"/>
                <a:gd name="connsiteY21" fmla="*/ 176237 h 219645"/>
                <a:gd name="connsiteX22" fmla="*/ 43408 w 222250"/>
                <a:gd name="connsiteY22" fmla="*/ 196205 h 219645"/>
                <a:gd name="connsiteX23" fmla="*/ 94565 w 222250"/>
                <a:gd name="connsiteY23" fmla="*/ 196205 h 219645"/>
                <a:gd name="connsiteX24" fmla="*/ 148456 w 222250"/>
                <a:gd name="connsiteY24" fmla="*/ 219646 h 219645"/>
                <a:gd name="connsiteX25" fmla="*/ 222250 w 222250"/>
                <a:gd name="connsiteY25" fmla="*/ 145852 h 219645"/>
                <a:gd name="connsiteX26" fmla="*/ 168167 w 222250"/>
                <a:gd name="connsiteY26" fmla="*/ 74735 h 219645"/>
                <a:gd name="connsiteX27" fmla="*/ 177540 w 222250"/>
                <a:gd name="connsiteY27" fmla="*/ 39936 h 219645"/>
                <a:gd name="connsiteX28" fmla="*/ 188826 w 222250"/>
                <a:gd name="connsiteY28" fmla="*/ 51222 h 219645"/>
                <a:gd name="connsiteX29" fmla="*/ 177540 w 222250"/>
                <a:gd name="connsiteY29" fmla="*/ 62508 h 219645"/>
                <a:gd name="connsiteX30" fmla="*/ 149758 w 222250"/>
                <a:gd name="connsiteY30" fmla="*/ 62508 h 219645"/>
                <a:gd name="connsiteX31" fmla="*/ 71189 w 222250"/>
                <a:gd name="connsiteY31" fmla="*/ 62508 h 219645"/>
                <a:gd name="connsiteX32" fmla="*/ 59903 w 222250"/>
                <a:gd name="connsiteY32" fmla="*/ 51222 h 219645"/>
                <a:gd name="connsiteX33" fmla="*/ 71189 w 222250"/>
                <a:gd name="connsiteY33" fmla="*/ 39936 h 219645"/>
                <a:gd name="connsiteX34" fmla="*/ 177540 w 222250"/>
                <a:gd name="connsiteY34" fmla="*/ 39936 h 219645"/>
                <a:gd name="connsiteX35" fmla="*/ 19968 w 222250"/>
                <a:gd name="connsiteY35" fmla="*/ 31254 h 219645"/>
                <a:gd name="connsiteX36" fmla="*/ 8682 w 222250"/>
                <a:gd name="connsiteY36" fmla="*/ 19968 h 219645"/>
                <a:gd name="connsiteX37" fmla="*/ 19968 w 222250"/>
                <a:gd name="connsiteY37" fmla="*/ 8682 h 219645"/>
                <a:gd name="connsiteX38" fmla="*/ 126318 w 222250"/>
                <a:gd name="connsiteY38" fmla="*/ 8682 h 219645"/>
                <a:gd name="connsiteX39" fmla="*/ 137604 w 222250"/>
                <a:gd name="connsiteY39" fmla="*/ 19968 h 219645"/>
                <a:gd name="connsiteX40" fmla="*/ 126318 w 222250"/>
                <a:gd name="connsiteY40" fmla="*/ 31254 h 219645"/>
                <a:gd name="connsiteX41" fmla="*/ 19968 w 222250"/>
                <a:gd name="connsiteY41" fmla="*/ 31254 h 219645"/>
                <a:gd name="connsiteX42" fmla="*/ 43408 w 222250"/>
                <a:gd name="connsiteY42" fmla="*/ 71189 h 219645"/>
                <a:gd name="connsiteX43" fmla="*/ 149758 w 222250"/>
                <a:gd name="connsiteY43" fmla="*/ 71189 h 219645"/>
                <a:gd name="connsiteX44" fmla="*/ 154683 w 222250"/>
                <a:gd name="connsiteY44" fmla="*/ 72323 h 219645"/>
                <a:gd name="connsiteX45" fmla="*/ 148456 w 222250"/>
                <a:gd name="connsiteY45" fmla="*/ 72058 h 219645"/>
                <a:gd name="connsiteX46" fmla="*/ 96237 w 222250"/>
                <a:gd name="connsiteY46" fmla="*/ 93762 h 219645"/>
                <a:gd name="connsiteX47" fmla="*/ 43408 w 222250"/>
                <a:gd name="connsiteY47" fmla="*/ 93762 h 219645"/>
                <a:gd name="connsiteX48" fmla="*/ 32122 w 222250"/>
                <a:gd name="connsiteY48" fmla="*/ 82476 h 219645"/>
                <a:gd name="connsiteX49" fmla="*/ 43408 w 222250"/>
                <a:gd name="connsiteY49" fmla="*/ 71189 h 219645"/>
                <a:gd name="connsiteX50" fmla="*/ 43408 w 222250"/>
                <a:gd name="connsiteY50" fmla="*/ 102443 h 219645"/>
                <a:gd name="connsiteX51" fmla="*/ 88820 w 222250"/>
                <a:gd name="connsiteY51" fmla="*/ 102443 h 219645"/>
                <a:gd name="connsiteX52" fmla="*/ 77662 w 222250"/>
                <a:gd name="connsiteY52" fmla="*/ 125016 h 219645"/>
                <a:gd name="connsiteX53" fmla="*/ 43408 w 222250"/>
                <a:gd name="connsiteY53" fmla="*/ 125016 h 219645"/>
                <a:gd name="connsiteX54" fmla="*/ 32122 w 222250"/>
                <a:gd name="connsiteY54" fmla="*/ 113729 h 219645"/>
                <a:gd name="connsiteX55" fmla="*/ 43408 w 222250"/>
                <a:gd name="connsiteY55" fmla="*/ 102443 h 219645"/>
                <a:gd name="connsiteX56" fmla="*/ 43408 w 222250"/>
                <a:gd name="connsiteY56" fmla="*/ 133697 h 219645"/>
                <a:gd name="connsiteX57" fmla="*/ 75669 w 222250"/>
                <a:gd name="connsiteY57" fmla="*/ 133697 h 219645"/>
                <a:gd name="connsiteX58" fmla="*/ 74663 w 222250"/>
                <a:gd name="connsiteY58" fmla="*/ 145852 h 219645"/>
                <a:gd name="connsiteX59" fmla="*/ 75401 w 222250"/>
                <a:gd name="connsiteY59" fmla="*/ 156270 h 219645"/>
                <a:gd name="connsiteX60" fmla="*/ 43408 w 222250"/>
                <a:gd name="connsiteY60" fmla="*/ 156270 h 219645"/>
                <a:gd name="connsiteX61" fmla="*/ 32122 w 222250"/>
                <a:gd name="connsiteY61" fmla="*/ 144983 h 219645"/>
                <a:gd name="connsiteX62" fmla="*/ 43408 w 222250"/>
                <a:gd name="connsiteY62" fmla="*/ 133697 h 219645"/>
                <a:gd name="connsiteX63" fmla="*/ 43408 w 222250"/>
                <a:gd name="connsiteY63" fmla="*/ 187523 h 219645"/>
                <a:gd name="connsiteX64" fmla="*/ 32122 w 222250"/>
                <a:gd name="connsiteY64" fmla="*/ 176237 h 219645"/>
                <a:gd name="connsiteX65" fmla="*/ 43408 w 222250"/>
                <a:gd name="connsiteY65" fmla="*/ 164951 h 219645"/>
                <a:gd name="connsiteX66" fmla="*/ 77174 w 222250"/>
                <a:gd name="connsiteY66" fmla="*/ 164951 h 219645"/>
                <a:gd name="connsiteX67" fmla="*/ 87589 w 222250"/>
                <a:gd name="connsiteY67" fmla="*/ 187523 h 219645"/>
                <a:gd name="connsiteX68" fmla="*/ 43408 w 222250"/>
                <a:gd name="connsiteY68" fmla="*/ 187523 h 219645"/>
                <a:gd name="connsiteX69" fmla="*/ 148456 w 222250"/>
                <a:gd name="connsiteY69" fmla="*/ 210964 h 219645"/>
                <a:gd name="connsiteX70" fmla="*/ 83344 w 222250"/>
                <a:gd name="connsiteY70" fmla="*/ 145852 h 219645"/>
                <a:gd name="connsiteX71" fmla="*/ 148456 w 222250"/>
                <a:gd name="connsiteY71" fmla="*/ 80740 h 219645"/>
                <a:gd name="connsiteX72" fmla="*/ 213569 w 222250"/>
                <a:gd name="connsiteY72" fmla="*/ 145852 h 219645"/>
                <a:gd name="connsiteX73" fmla="*/ 148456 w 222250"/>
                <a:gd name="connsiteY73" fmla="*/ 210964 h 21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22250" h="219645">
                  <a:moveTo>
                    <a:pt x="168167" y="74735"/>
                  </a:moveTo>
                  <a:cubicBezTo>
                    <a:pt x="167639" y="73476"/>
                    <a:pt x="166992" y="72290"/>
                    <a:pt x="166239" y="71189"/>
                  </a:cubicBezTo>
                  <a:lnTo>
                    <a:pt x="177540" y="71189"/>
                  </a:lnTo>
                  <a:cubicBezTo>
                    <a:pt x="188550" y="71189"/>
                    <a:pt x="197507" y="62232"/>
                    <a:pt x="197507" y="51222"/>
                  </a:cubicBezTo>
                  <a:cubicBezTo>
                    <a:pt x="197507" y="40212"/>
                    <a:pt x="188550" y="31254"/>
                    <a:pt x="177540" y="31254"/>
                  </a:cubicBezTo>
                  <a:lnTo>
                    <a:pt x="142778" y="31254"/>
                  </a:lnTo>
                  <a:cubicBezTo>
                    <a:pt x="144988" y="28041"/>
                    <a:pt x="146286" y="24154"/>
                    <a:pt x="146286" y="19968"/>
                  </a:cubicBezTo>
                  <a:cubicBezTo>
                    <a:pt x="146286" y="8958"/>
                    <a:pt x="137328" y="0"/>
                    <a:pt x="126318" y="0"/>
                  </a:cubicBezTo>
                  <a:lnTo>
                    <a:pt x="19968" y="0"/>
                  </a:lnTo>
                  <a:cubicBezTo>
                    <a:pt x="8958" y="0"/>
                    <a:pt x="0" y="8958"/>
                    <a:pt x="0" y="19968"/>
                  </a:cubicBezTo>
                  <a:cubicBezTo>
                    <a:pt x="0" y="30978"/>
                    <a:pt x="8958" y="39936"/>
                    <a:pt x="19968" y="39936"/>
                  </a:cubicBezTo>
                  <a:lnTo>
                    <a:pt x="54729" y="39936"/>
                  </a:lnTo>
                  <a:cubicBezTo>
                    <a:pt x="52519" y="43149"/>
                    <a:pt x="51222" y="47036"/>
                    <a:pt x="51222" y="51222"/>
                  </a:cubicBezTo>
                  <a:cubicBezTo>
                    <a:pt x="51222" y="55408"/>
                    <a:pt x="52519" y="59295"/>
                    <a:pt x="54729" y="62508"/>
                  </a:cubicBezTo>
                  <a:lnTo>
                    <a:pt x="43408" y="62508"/>
                  </a:lnTo>
                  <a:cubicBezTo>
                    <a:pt x="32398" y="62508"/>
                    <a:pt x="23440" y="71466"/>
                    <a:pt x="23440" y="82476"/>
                  </a:cubicBezTo>
                  <a:cubicBezTo>
                    <a:pt x="23440" y="88799"/>
                    <a:pt x="26398" y="94441"/>
                    <a:pt x="31000" y="98103"/>
                  </a:cubicBezTo>
                  <a:cubicBezTo>
                    <a:pt x="26398" y="101764"/>
                    <a:pt x="23440" y="107406"/>
                    <a:pt x="23440" y="113729"/>
                  </a:cubicBezTo>
                  <a:cubicBezTo>
                    <a:pt x="23440" y="120053"/>
                    <a:pt x="26398" y="125695"/>
                    <a:pt x="31000" y="129356"/>
                  </a:cubicBezTo>
                  <a:cubicBezTo>
                    <a:pt x="26398" y="133017"/>
                    <a:pt x="23440" y="138660"/>
                    <a:pt x="23440" y="144983"/>
                  </a:cubicBezTo>
                  <a:cubicBezTo>
                    <a:pt x="23440" y="151307"/>
                    <a:pt x="26398" y="156949"/>
                    <a:pt x="31000" y="160610"/>
                  </a:cubicBezTo>
                  <a:cubicBezTo>
                    <a:pt x="26398" y="164271"/>
                    <a:pt x="23440" y="169914"/>
                    <a:pt x="23440" y="176237"/>
                  </a:cubicBezTo>
                  <a:cubicBezTo>
                    <a:pt x="23440" y="187247"/>
                    <a:pt x="32398" y="196205"/>
                    <a:pt x="43408" y="196205"/>
                  </a:cubicBezTo>
                  <a:lnTo>
                    <a:pt x="94565" y="196205"/>
                  </a:lnTo>
                  <a:cubicBezTo>
                    <a:pt x="108041" y="210620"/>
                    <a:pt x="127213" y="219646"/>
                    <a:pt x="148456" y="219646"/>
                  </a:cubicBezTo>
                  <a:cubicBezTo>
                    <a:pt x="189146" y="219646"/>
                    <a:pt x="222250" y="186542"/>
                    <a:pt x="222250" y="145852"/>
                  </a:cubicBezTo>
                  <a:cubicBezTo>
                    <a:pt x="222250" y="111986"/>
                    <a:pt x="199318" y="83380"/>
                    <a:pt x="168167" y="74735"/>
                  </a:cubicBezTo>
                  <a:close/>
                  <a:moveTo>
                    <a:pt x="177540" y="39936"/>
                  </a:moveTo>
                  <a:cubicBezTo>
                    <a:pt x="183763" y="39936"/>
                    <a:pt x="188826" y="44999"/>
                    <a:pt x="188826" y="51222"/>
                  </a:cubicBezTo>
                  <a:cubicBezTo>
                    <a:pt x="188826" y="57445"/>
                    <a:pt x="183763" y="62508"/>
                    <a:pt x="177540" y="62508"/>
                  </a:cubicBezTo>
                  <a:lnTo>
                    <a:pt x="149758" y="62508"/>
                  </a:lnTo>
                  <a:lnTo>
                    <a:pt x="71189" y="62508"/>
                  </a:lnTo>
                  <a:cubicBezTo>
                    <a:pt x="64966" y="62508"/>
                    <a:pt x="59903" y="57445"/>
                    <a:pt x="59903" y="51222"/>
                  </a:cubicBezTo>
                  <a:cubicBezTo>
                    <a:pt x="59903" y="44999"/>
                    <a:pt x="64966" y="39936"/>
                    <a:pt x="71189" y="39936"/>
                  </a:cubicBezTo>
                  <a:lnTo>
                    <a:pt x="177540" y="39936"/>
                  </a:lnTo>
                  <a:close/>
                  <a:moveTo>
                    <a:pt x="19968" y="31254"/>
                  </a:moveTo>
                  <a:cubicBezTo>
                    <a:pt x="13744" y="31254"/>
                    <a:pt x="8682" y="26191"/>
                    <a:pt x="8682" y="19968"/>
                  </a:cubicBezTo>
                  <a:cubicBezTo>
                    <a:pt x="8682" y="13745"/>
                    <a:pt x="13744" y="8682"/>
                    <a:pt x="19968" y="8682"/>
                  </a:cubicBezTo>
                  <a:lnTo>
                    <a:pt x="126318" y="8682"/>
                  </a:lnTo>
                  <a:cubicBezTo>
                    <a:pt x="132541" y="8682"/>
                    <a:pt x="137604" y="13745"/>
                    <a:pt x="137604" y="19968"/>
                  </a:cubicBezTo>
                  <a:cubicBezTo>
                    <a:pt x="137604" y="26191"/>
                    <a:pt x="132541" y="31254"/>
                    <a:pt x="126318" y="31254"/>
                  </a:cubicBezTo>
                  <a:lnTo>
                    <a:pt x="19968" y="31254"/>
                  </a:lnTo>
                  <a:close/>
                  <a:moveTo>
                    <a:pt x="43408" y="71189"/>
                  </a:moveTo>
                  <a:lnTo>
                    <a:pt x="149758" y="71189"/>
                  </a:lnTo>
                  <a:cubicBezTo>
                    <a:pt x="151507" y="71189"/>
                    <a:pt x="153181" y="71596"/>
                    <a:pt x="154683" y="72323"/>
                  </a:cubicBezTo>
                  <a:cubicBezTo>
                    <a:pt x="152630" y="72151"/>
                    <a:pt x="150554" y="72058"/>
                    <a:pt x="148456" y="72058"/>
                  </a:cubicBezTo>
                  <a:cubicBezTo>
                    <a:pt x="128079" y="72058"/>
                    <a:pt x="109604" y="80362"/>
                    <a:pt x="96237" y="93762"/>
                  </a:cubicBezTo>
                  <a:lnTo>
                    <a:pt x="43408" y="93762"/>
                  </a:lnTo>
                  <a:cubicBezTo>
                    <a:pt x="37185" y="93762"/>
                    <a:pt x="32122" y="88699"/>
                    <a:pt x="32122" y="82476"/>
                  </a:cubicBezTo>
                  <a:cubicBezTo>
                    <a:pt x="32122" y="76253"/>
                    <a:pt x="37185" y="71189"/>
                    <a:pt x="43408" y="71189"/>
                  </a:cubicBezTo>
                  <a:close/>
                  <a:moveTo>
                    <a:pt x="43408" y="102443"/>
                  </a:moveTo>
                  <a:lnTo>
                    <a:pt x="88820" y="102443"/>
                  </a:lnTo>
                  <a:cubicBezTo>
                    <a:pt x="83892" y="109195"/>
                    <a:pt x="80082" y="116809"/>
                    <a:pt x="77662" y="125016"/>
                  </a:cubicBezTo>
                  <a:lnTo>
                    <a:pt x="43408" y="125016"/>
                  </a:lnTo>
                  <a:cubicBezTo>
                    <a:pt x="37185" y="125016"/>
                    <a:pt x="32122" y="119953"/>
                    <a:pt x="32122" y="113729"/>
                  </a:cubicBezTo>
                  <a:cubicBezTo>
                    <a:pt x="32122" y="107506"/>
                    <a:pt x="37185" y="102443"/>
                    <a:pt x="43408" y="102443"/>
                  </a:cubicBezTo>
                  <a:close/>
                  <a:moveTo>
                    <a:pt x="43408" y="133697"/>
                  </a:moveTo>
                  <a:lnTo>
                    <a:pt x="75669" y="133697"/>
                  </a:lnTo>
                  <a:cubicBezTo>
                    <a:pt x="75011" y="137653"/>
                    <a:pt x="74663" y="141712"/>
                    <a:pt x="74663" y="145852"/>
                  </a:cubicBezTo>
                  <a:cubicBezTo>
                    <a:pt x="74663" y="149388"/>
                    <a:pt x="74918" y="152865"/>
                    <a:pt x="75401" y="156270"/>
                  </a:cubicBezTo>
                  <a:lnTo>
                    <a:pt x="43408" y="156270"/>
                  </a:lnTo>
                  <a:cubicBezTo>
                    <a:pt x="37185" y="156270"/>
                    <a:pt x="32122" y="151207"/>
                    <a:pt x="32122" y="144983"/>
                  </a:cubicBezTo>
                  <a:cubicBezTo>
                    <a:pt x="32122" y="138760"/>
                    <a:pt x="37185" y="133697"/>
                    <a:pt x="43408" y="133697"/>
                  </a:cubicBezTo>
                  <a:close/>
                  <a:moveTo>
                    <a:pt x="43408" y="187523"/>
                  </a:moveTo>
                  <a:cubicBezTo>
                    <a:pt x="37185" y="187523"/>
                    <a:pt x="32122" y="182461"/>
                    <a:pt x="32122" y="176237"/>
                  </a:cubicBezTo>
                  <a:cubicBezTo>
                    <a:pt x="32122" y="170014"/>
                    <a:pt x="37185" y="164951"/>
                    <a:pt x="43408" y="164951"/>
                  </a:cubicBezTo>
                  <a:lnTo>
                    <a:pt x="77174" y="164951"/>
                  </a:lnTo>
                  <a:cubicBezTo>
                    <a:pt x="79364" y="173118"/>
                    <a:pt x="82922" y="180728"/>
                    <a:pt x="87589" y="187523"/>
                  </a:cubicBezTo>
                  <a:lnTo>
                    <a:pt x="43408" y="187523"/>
                  </a:lnTo>
                  <a:close/>
                  <a:moveTo>
                    <a:pt x="148456" y="210964"/>
                  </a:moveTo>
                  <a:cubicBezTo>
                    <a:pt x="112554" y="210964"/>
                    <a:pt x="83344" y="181755"/>
                    <a:pt x="83344" y="145852"/>
                  </a:cubicBezTo>
                  <a:cubicBezTo>
                    <a:pt x="83344" y="109949"/>
                    <a:pt x="112554" y="80740"/>
                    <a:pt x="148456" y="80740"/>
                  </a:cubicBezTo>
                  <a:cubicBezTo>
                    <a:pt x="184359" y="80740"/>
                    <a:pt x="213569" y="109949"/>
                    <a:pt x="213569" y="145852"/>
                  </a:cubicBezTo>
                  <a:cubicBezTo>
                    <a:pt x="213569" y="181755"/>
                    <a:pt x="184359" y="210964"/>
                    <a:pt x="148456" y="210964"/>
                  </a:cubicBezTo>
                  <a:close/>
                </a:path>
              </a:pathLst>
            </a:custGeom>
            <a:grpFill/>
            <a:ln w="4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60" name="קבוצה 59">
            <a:extLst>
              <a:ext uri="{FF2B5EF4-FFF2-40B4-BE49-F238E27FC236}">
                <a16:creationId xmlns:a16="http://schemas.microsoft.com/office/drawing/2014/main" id="{AFB910CC-A3B0-4CE6-9A07-63DBBF094EAA}"/>
              </a:ext>
            </a:extLst>
          </p:cNvPr>
          <p:cNvGrpSpPr/>
          <p:nvPr userDrawn="1"/>
        </p:nvGrpSpPr>
        <p:grpSpPr>
          <a:xfrm>
            <a:off x="11715751" y="4276260"/>
            <a:ext cx="209536" cy="208612"/>
            <a:chOff x="6823072" y="2296502"/>
            <a:chExt cx="1718141" cy="1710557"/>
          </a:xfrm>
          <a:solidFill>
            <a:schemeClr val="accent2"/>
          </a:solidFill>
        </p:grpSpPr>
        <p:sp>
          <p:nvSpPr>
            <p:cNvPr id="61" name="צורה חופשית: צורה 60">
              <a:extLst>
                <a:ext uri="{FF2B5EF4-FFF2-40B4-BE49-F238E27FC236}">
                  <a16:creationId xmlns:a16="http://schemas.microsoft.com/office/drawing/2014/main" id="{4870DDA0-C6B8-41CC-9A54-497216AAAB53}"/>
                </a:ext>
              </a:extLst>
            </p:cNvPr>
            <p:cNvSpPr/>
            <p:nvPr/>
          </p:nvSpPr>
          <p:spPr>
            <a:xfrm>
              <a:off x="6823072" y="2296502"/>
              <a:ext cx="1718141" cy="1710557"/>
            </a:xfrm>
            <a:custGeom>
              <a:avLst/>
              <a:gdLst>
                <a:gd name="connsiteX0" fmla="*/ 1693680 w 1718141"/>
                <a:gd name="connsiteY0" fmla="*/ 443839 h 1710557"/>
                <a:gd name="connsiteX1" fmla="*/ 1693672 w 1718141"/>
                <a:gd name="connsiteY1" fmla="*/ 443839 h 1710557"/>
                <a:gd name="connsiteX2" fmla="*/ 1693615 w 1718141"/>
                <a:gd name="connsiteY2" fmla="*/ 443782 h 1710557"/>
                <a:gd name="connsiteX3" fmla="*/ 1582715 w 1718141"/>
                <a:gd name="connsiteY3" fmla="*/ 427959 h 1710557"/>
                <a:gd name="connsiteX4" fmla="*/ 1558510 w 1718141"/>
                <a:gd name="connsiteY4" fmla="*/ 395715 h 1710557"/>
                <a:gd name="connsiteX5" fmla="*/ 1569629 w 1718141"/>
                <a:gd name="connsiteY5" fmla="*/ 376928 h 1710557"/>
                <a:gd name="connsiteX6" fmla="*/ 1659262 w 1718141"/>
                <a:gd name="connsiteY6" fmla="*/ 309703 h 1710557"/>
                <a:gd name="connsiteX7" fmla="*/ 1664964 w 1718141"/>
                <a:gd name="connsiteY7" fmla="*/ 269790 h 1710557"/>
                <a:gd name="connsiteX8" fmla="*/ 1562331 w 1718141"/>
                <a:gd name="connsiteY8" fmla="*/ 132946 h 1710557"/>
                <a:gd name="connsiteX9" fmla="*/ 1522418 w 1718141"/>
                <a:gd name="connsiteY9" fmla="*/ 127244 h 1710557"/>
                <a:gd name="connsiteX10" fmla="*/ 1432814 w 1718141"/>
                <a:gd name="connsiteY10" fmla="*/ 194469 h 1710557"/>
                <a:gd name="connsiteX11" fmla="*/ 1392869 w 1718141"/>
                <a:gd name="connsiteY11" fmla="*/ 188992 h 1710557"/>
                <a:gd name="connsiteX12" fmla="*/ 1387370 w 1718141"/>
                <a:gd name="connsiteY12" fmla="*/ 167642 h 1710557"/>
                <a:gd name="connsiteX13" fmla="*/ 1403221 w 1718141"/>
                <a:gd name="connsiteY13" fmla="*/ 56741 h 1710557"/>
                <a:gd name="connsiteX14" fmla="*/ 1379049 w 1718141"/>
                <a:gd name="connsiteY14" fmla="*/ 24472 h 1710557"/>
                <a:gd name="connsiteX15" fmla="*/ 1379017 w 1718141"/>
                <a:gd name="connsiteY15" fmla="*/ 24469 h 1710557"/>
                <a:gd name="connsiteX16" fmla="*/ 1209786 w 1718141"/>
                <a:gd name="connsiteY16" fmla="*/ 293 h 1710557"/>
                <a:gd name="connsiteX17" fmla="*/ 1177514 w 1718141"/>
                <a:gd name="connsiteY17" fmla="*/ 24462 h 1710557"/>
                <a:gd name="connsiteX18" fmla="*/ 1177514 w 1718141"/>
                <a:gd name="connsiteY18" fmla="*/ 24469 h 1710557"/>
                <a:gd name="connsiteX19" fmla="*/ 1161663 w 1718141"/>
                <a:gd name="connsiteY19" fmla="*/ 135370 h 1710557"/>
                <a:gd name="connsiteX20" fmla="*/ 1129419 w 1718141"/>
                <a:gd name="connsiteY20" fmla="*/ 159574 h 1710557"/>
                <a:gd name="connsiteX21" fmla="*/ 1110632 w 1718141"/>
                <a:gd name="connsiteY21" fmla="*/ 148455 h 1710557"/>
                <a:gd name="connsiteX22" fmla="*/ 1043435 w 1718141"/>
                <a:gd name="connsiteY22" fmla="*/ 58822 h 1710557"/>
                <a:gd name="connsiteX23" fmla="*/ 1003523 w 1718141"/>
                <a:gd name="connsiteY23" fmla="*/ 53121 h 1710557"/>
                <a:gd name="connsiteX24" fmla="*/ 917853 w 1718141"/>
                <a:gd name="connsiteY24" fmla="*/ 117409 h 1710557"/>
                <a:gd name="connsiteX25" fmla="*/ 801250 w 1718141"/>
                <a:gd name="connsiteY25" fmla="*/ 117409 h 1710557"/>
                <a:gd name="connsiteX26" fmla="*/ 323636 w 1718141"/>
                <a:gd name="connsiteY26" fmla="*/ 603119 h 1710557"/>
                <a:gd name="connsiteX27" fmla="*/ 322182 w 1718141"/>
                <a:gd name="connsiteY27" fmla="*/ 627210 h 1710557"/>
                <a:gd name="connsiteX28" fmla="*/ 313629 w 1718141"/>
                <a:gd name="connsiteY28" fmla="*/ 627210 h 1710557"/>
                <a:gd name="connsiteX29" fmla="*/ 285747 w 1718141"/>
                <a:gd name="connsiteY29" fmla="*/ 650017 h 1710557"/>
                <a:gd name="connsiteX30" fmla="*/ 266048 w 1718141"/>
                <a:gd name="connsiteY30" fmla="*/ 743698 h 1710557"/>
                <a:gd name="connsiteX31" fmla="*/ 187134 w 1718141"/>
                <a:gd name="connsiteY31" fmla="*/ 689274 h 1710557"/>
                <a:gd name="connsiteX32" fmla="*/ 150785 w 1718141"/>
                <a:gd name="connsiteY32" fmla="*/ 692581 h 1710557"/>
                <a:gd name="connsiteX33" fmla="*/ 65258 w 1718141"/>
                <a:gd name="connsiteY33" fmla="*/ 778109 h 1710557"/>
                <a:gd name="connsiteX34" fmla="*/ 61950 w 1718141"/>
                <a:gd name="connsiteY34" fmla="*/ 814429 h 1710557"/>
                <a:gd name="connsiteX35" fmla="*/ 116118 w 1718141"/>
                <a:gd name="connsiteY35" fmla="*/ 893200 h 1710557"/>
                <a:gd name="connsiteX36" fmla="*/ 22408 w 1718141"/>
                <a:gd name="connsiteY36" fmla="*/ 912900 h 1710557"/>
                <a:gd name="connsiteX37" fmla="*/ 0 w 1718141"/>
                <a:gd name="connsiteY37" fmla="*/ 940810 h 1710557"/>
                <a:gd name="connsiteX38" fmla="*/ 0 w 1718141"/>
                <a:gd name="connsiteY38" fmla="*/ 1054847 h 1710557"/>
                <a:gd name="connsiteX39" fmla="*/ 22636 w 1718141"/>
                <a:gd name="connsiteY39" fmla="*/ 1082758 h 1710557"/>
                <a:gd name="connsiteX40" fmla="*/ 116346 w 1718141"/>
                <a:gd name="connsiteY40" fmla="*/ 1102457 h 1710557"/>
                <a:gd name="connsiteX41" fmla="*/ 62179 w 1718141"/>
                <a:gd name="connsiteY41" fmla="*/ 1181228 h 1710557"/>
                <a:gd name="connsiteX42" fmla="*/ 65486 w 1718141"/>
                <a:gd name="connsiteY42" fmla="*/ 1217549 h 1710557"/>
                <a:gd name="connsiteX43" fmla="*/ 151013 w 1718141"/>
                <a:gd name="connsiteY43" fmla="*/ 1303076 h 1710557"/>
                <a:gd name="connsiteX44" fmla="*/ 187362 w 1718141"/>
                <a:gd name="connsiteY44" fmla="*/ 1306383 h 1710557"/>
                <a:gd name="connsiteX45" fmla="*/ 266133 w 1718141"/>
                <a:gd name="connsiteY45" fmla="*/ 1252074 h 1710557"/>
                <a:gd name="connsiteX46" fmla="*/ 285833 w 1718141"/>
                <a:gd name="connsiteY46" fmla="*/ 1345783 h 1710557"/>
                <a:gd name="connsiteX47" fmla="*/ 313715 w 1718141"/>
                <a:gd name="connsiteY47" fmla="*/ 1368590 h 1710557"/>
                <a:gd name="connsiteX48" fmla="*/ 427752 w 1718141"/>
                <a:gd name="connsiteY48" fmla="*/ 1368590 h 1710557"/>
                <a:gd name="connsiteX49" fmla="*/ 455662 w 1718141"/>
                <a:gd name="connsiteY49" fmla="*/ 1345954 h 1710557"/>
                <a:gd name="connsiteX50" fmla="*/ 475362 w 1718141"/>
                <a:gd name="connsiteY50" fmla="*/ 1252244 h 1710557"/>
                <a:gd name="connsiteX51" fmla="*/ 554133 w 1718141"/>
                <a:gd name="connsiteY51" fmla="*/ 1306412 h 1710557"/>
                <a:gd name="connsiteX52" fmla="*/ 590453 w 1718141"/>
                <a:gd name="connsiteY52" fmla="*/ 1303105 h 1710557"/>
                <a:gd name="connsiteX53" fmla="*/ 634728 w 1718141"/>
                <a:gd name="connsiteY53" fmla="*/ 1258688 h 1710557"/>
                <a:gd name="connsiteX54" fmla="*/ 634728 w 1718141"/>
                <a:gd name="connsiteY54" fmla="*/ 1339939 h 1710557"/>
                <a:gd name="connsiteX55" fmla="*/ 691746 w 1718141"/>
                <a:gd name="connsiteY55" fmla="*/ 1438124 h 1710557"/>
                <a:gd name="connsiteX56" fmla="*/ 691746 w 1718141"/>
                <a:gd name="connsiteY56" fmla="*/ 1596521 h 1710557"/>
                <a:gd name="connsiteX57" fmla="*/ 805783 w 1718141"/>
                <a:gd name="connsiteY57" fmla="*/ 1710558 h 1710557"/>
                <a:gd name="connsiteX58" fmla="*/ 919820 w 1718141"/>
                <a:gd name="connsiteY58" fmla="*/ 1710558 h 1710557"/>
                <a:gd name="connsiteX59" fmla="*/ 1033856 w 1718141"/>
                <a:gd name="connsiteY59" fmla="*/ 1596521 h 1710557"/>
                <a:gd name="connsiteX60" fmla="*/ 1033856 w 1718141"/>
                <a:gd name="connsiteY60" fmla="*/ 1438124 h 1710557"/>
                <a:gd name="connsiteX61" fmla="*/ 1090875 w 1718141"/>
                <a:gd name="connsiteY61" fmla="*/ 1339939 h 1710557"/>
                <a:gd name="connsiteX62" fmla="*/ 1090875 w 1718141"/>
                <a:gd name="connsiteY62" fmla="*/ 1227099 h 1710557"/>
                <a:gd name="connsiteX63" fmla="*/ 1156816 w 1718141"/>
                <a:gd name="connsiteY63" fmla="*/ 1110725 h 1710557"/>
                <a:gd name="connsiteX64" fmla="*/ 1223927 w 1718141"/>
                <a:gd name="connsiteY64" fmla="*/ 1059409 h 1710557"/>
                <a:gd name="connsiteX65" fmla="*/ 1185896 w 1718141"/>
                <a:gd name="connsiteY65" fmla="*/ 1016930 h 1710557"/>
                <a:gd name="connsiteX66" fmla="*/ 1125827 w 1718141"/>
                <a:gd name="connsiteY66" fmla="*/ 1062858 h 1710557"/>
                <a:gd name="connsiteX67" fmla="*/ 1033856 w 1718141"/>
                <a:gd name="connsiteY67" fmla="*/ 1227099 h 1710557"/>
                <a:gd name="connsiteX68" fmla="*/ 1033856 w 1718141"/>
                <a:gd name="connsiteY68" fmla="*/ 1339939 h 1710557"/>
                <a:gd name="connsiteX69" fmla="*/ 976838 w 1718141"/>
                <a:gd name="connsiteY69" fmla="*/ 1396957 h 1710557"/>
                <a:gd name="connsiteX70" fmla="*/ 748765 w 1718141"/>
                <a:gd name="connsiteY70" fmla="*/ 1396957 h 1710557"/>
                <a:gd name="connsiteX71" fmla="*/ 691746 w 1718141"/>
                <a:gd name="connsiteY71" fmla="*/ 1339939 h 1710557"/>
                <a:gd name="connsiteX72" fmla="*/ 691746 w 1718141"/>
                <a:gd name="connsiteY72" fmla="*/ 1224733 h 1710557"/>
                <a:gd name="connsiteX73" fmla="*/ 601315 w 1718141"/>
                <a:gd name="connsiteY73" fmla="*/ 1063828 h 1710557"/>
                <a:gd name="connsiteX74" fmla="*/ 449258 w 1718141"/>
                <a:gd name="connsiteY74" fmla="*/ 397611 h 1710557"/>
                <a:gd name="connsiteX75" fmla="*/ 856672 w 1718141"/>
                <a:gd name="connsiteY75" fmla="*/ 171491 h 1710557"/>
                <a:gd name="connsiteX76" fmla="*/ 855560 w 1718141"/>
                <a:gd name="connsiteY76" fmla="*/ 174598 h 1710557"/>
                <a:gd name="connsiteX77" fmla="*/ 861005 w 1718141"/>
                <a:gd name="connsiteY77" fmla="*/ 195723 h 1710557"/>
                <a:gd name="connsiteX78" fmla="*/ 928201 w 1718141"/>
                <a:gd name="connsiteY78" fmla="*/ 285328 h 1710557"/>
                <a:gd name="connsiteX79" fmla="*/ 929912 w 1718141"/>
                <a:gd name="connsiteY79" fmla="*/ 316973 h 1710557"/>
                <a:gd name="connsiteX80" fmla="*/ 901403 w 1718141"/>
                <a:gd name="connsiteY80" fmla="*/ 330686 h 1710557"/>
                <a:gd name="connsiteX81" fmla="*/ 790502 w 1718141"/>
                <a:gd name="connsiteY81" fmla="*/ 314835 h 1710557"/>
                <a:gd name="connsiteX82" fmla="*/ 758233 w 1718141"/>
                <a:gd name="connsiteY82" fmla="*/ 339007 h 1710557"/>
                <a:gd name="connsiteX83" fmla="*/ 758230 w 1718141"/>
                <a:gd name="connsiteY83" fmla="*/ 339039 h 1710557"/>
                <a:gd name="connsiteX84" fmla="*/ 734025 w 1718141"/>
                <a:gd name="connsiteY84" fmla="*/ 508355 h 1710557"/>
                <a:gd name="connsiteX85" fmla="*/ 758198 w 1718141"/>
                <a:gd name="connsiteY85" fmla="*/ 540624 h 1710557"/>
                <a:gd name="connsiteX86" fmla="*/ 758230 w 1718141"/>
                <a:gd name="connsiteY86" fmla="*/ 540627 h 1710557"/>
                <a:gd name="connsiteX87" fmla="*/ 869130 w 1718141"/>
                <a:gd name="connsiteY87" fmla="*/ 556478 h 1710557"/>
                <a:gd name="connsiteX88" fmla="*/ 893335 w 1718141"/>
                <a:gd name="connsiteY88" fmla="*/ 588722 h 1710557"/>
                <a:gd name="connsiteX89" fmla="*/ 882216 w 1718141"/>
                <a:gd name="connsiteY89" fmla="*/ 607510 h 1710557"/>
                <a:gd name="connsiteX90" fmla="*/ 792612 w 1718141"/>
                <a:gd name="connsiteY90" fmla="*/ 674706 h 1710557"/>
                <a:gd name="connsiteX91" fmla="*/ 786910 w 1718141"/>
                <a:gd name="connsiteY91" fmla="*/ 714619 h 1710557"/>
                <a:gd name="connsiteX92" fmla="*/ 889543 w 1718141"/>
                <a:gd name="connsiteY92" fmla="*/ 851463 h 1710557"/>
                <a:gd name="connsiteX93" fmla="*/ 929456 w 1718141"/>
                <a:gd name="connsiteY93" fmla="*/ 857165 h 1710557"/>
                <a:gd name="connsiteX94" fmla="*/ 1019089 w 1718141"/>
                <a:gd name="connsiteY94" fmla="*/ 789968 h 1710557"/>
                <a:gd name="connsiteX95" fmla="*/ 1058994 w 1718141"/>
                <a:gd name="connsiteY95" fmla="*/ 795727 h 1710557"/>
                <a:gd name="connsiteX96" fmla="*/ 1064390 w 1718141"/>
                <a:gd name="connsiteY96" fmla="*/ 816796 h 1710557"/>
                <a:gd name="connsiteX97" fmla="*/ 1048567 w 1718141"/>
                <a:gd name="connsiteY97" fmla="*/ 927696 h 1710557"/>
                <a:gd name="connsiteX98" fmla="*/ 1072736 w 1718141"/>
                <a:gd name="connsiteY98" fmla="*/ 959969 h 1710557"/>
                <a:gd name="connsiteX99" fmla="*/ 1072743 w 1718141"/>
                <a:gd name="connsiteY99" fmla="*/ 959969 h 1710557"/>
                <a:gd name="connsiteX100" fmla="*/ 1242087 w 1718141"/>
                <a:gd name="connsiteY100" fmla="*/ 984173 h 1710557"/>
                <a:gd name="connsiteX101" fmla="*/ 1246107 w 1718141"/>
                <a:gd name="connsiteY101" fmla="*/ 984429 h 1710557"/>
                <a:gd name="connsiteX102" fmla="*/ 1274360 w 1718141"/>
                <a:gd name="connsiteY102" fmla="*/ 959969 h 1710557"/>
                <a:gd name="connsiteX103" fmla="*/ 1290182 w 1718141"/>
                <a:gd name="connsiteY103" fmla="*/ 849068 h 1710557"/>
                <a:gd name="connsiteX104" fmla="*/ 1322426 w 1718141"/>
                <a:gd name="connsiteY104" fmla="*/ 824864 h 1710557"/>
                <a:gd name="connsiteX105" fmla="*/ 1341214 w 1718141"/>
                <a:gd name="connsiteY105" fmla="*/ 835982 h 1710557"/>
                <a:gd name="connsiteX106" fmla="*/ 1408438 w 1718141"/>
                <a:gd name="connsiteY106" fmla="*/ 925586 h 1710557"/>
                <a:gd name="connsiteX107" fmla="*/ 1448351 w 1718141"/>
                <a:gd name="connsiteY107" fmla="*/ 931288 h 1710557"/>
                <a:gd name="connsiteX108" fmla="*/ 1585195 w 1718141"/>
                <a:gd name="connsiteY108" fmla="*/ 828655 h 1710557"/>
                <a:gd name="connsiteX109" fmla="*/ 1590897 w 1718141"/>
                <a:gd name="connsiteY109" fmla="*/ 788743 h 1710557"/>
                <a:gd name="connsiteX110" fmla="*/ 1523701 w 1718141"/>
                <a:gd name="connsiteY110" fmla="*/ 699138 h 1710557"/>
                <a:gd name="connsiteX111" fmla="*/ 1521990 w 1718141"/>
                <a:gd name="connsiteY111" fmla="*/ 667493 h 1710557"/>
                <a:gd name="connsiteX112" fmla="*/ 1550499 w 1718141"/>
                <a:gd name="connsiteY112" fmla="*/ 653809 h 1710557"/>
                <a:gd name="connsiteX113" fmla="*/ 1661400 w 1718141"/>
                <a:gd name="connsiteY113" fmla="*/ 669631 h 1710557"/>
                <a:gd name="connsiteX114" fmla="*/ 1693672 w 1718141"/>
                <a:gd name="connsiteY114" fmla="*/ 645463 h 1710557"/>
                <a:gd name="connsiteX115" fmla="*/ 1693672 w 1718141"/>
                <a:gd name="connsiteY115" fmla="*/ 645455 h 1710557"/>
                <a:gd name="connsiteX116" fmla="*/ 1717848 w 1718141"/>
                <a:gd name="connsiteY116" fmla="*/ 476111 h 1710557"/>
                <a:gd name="connsiteX117" fmla="*/ 1693680 w 1718141"/>
                <a:gd name="connsiteY117" fmla="*/ 443839 h 1710557"/>
                <a:gd name="connsiteX118" fmla="*/ 748765 w 1718141"/>
                <a:gd name="connsiteY118" fmla="*/ 1453975 h 1710557"/>
                <a:gd name="connsiteX119" fmla="*/ 976838 w 1718141"/>
                <a:gd name="connsiteY119" fmla="*/ 1453975 h 1710557"/>
                <a:gd name="connsiteX120" fmla="*/ 976838 w 1718141"/>
                <a:gd name="connsiteY120" fmla="*/ 1510994 h 1710557"/>
                <a:gd name="connsiteX121" fmla="*/ 748765 w 1718141"/>
                <a:gd name="connsiteY121" fmla="*/ 1510994 h 1710557"/>
                <a:gd name="connsiteX122" fmla="*/ 748765 w 1718141"/>
                <a:gd name="connsiteY122" fmla="*/ 1453975 h 1710557"/>
                <a:gd name="connsiteX123" fmla="*/ 748765 w 1718141"/>
                <a:gd name="connsiteY123" fmla="*/ 1568012 h 1710557"/>
                <a:gd name="connsiteX124" fmla="*/ 976838 w 1718141"/>
                <a:gd name="connsiteY124" fmla="*/ 1568012 h 1710557"/>
                <a:gd name="connsiteX125" fmla="*/ 976838 w 1718141"/>
                <a:gd name="connsiteY125" fmla="*/ 1596521 h 1710557"/>
                <a:gd name="connsiteX126" fmla="*/ 919820 w 1718141"/>
                <a:gd name="connsiteY126" fmla="*/ 1653539 h 1710557"/>
                <a:gd name="connsiteX127" fmla="*/ 805783 w 1718141"/>
                <a:gd name="connsiteY127" fmla="*/ 1653539 h 1710557"/>
                <a:gd name="connsiteX128" fmla="*/ 748765 w 1718141"/>
                <a:gd name="connsiteY128" fmla="*/ 1596521 h 1710557"/>
                <a:gd name="connsiteX129" fmla="*/ 748765 w 1718141"/>
                <a:gd name="connsiteY129" fmla="*/ 1568012 h 1710557"/>
                <a:gd name="connsiteX130" fmla="*/ 521803 w 1718141"/>
                <a:gd name="connsiteY130" fmla="*/ 1076372 h 1710557"/>
                <a:gd name="connsiteX131" fmla="*/ 570525 w 1718141"/>
                <a:gd name="connsiteY131" fmla="*/ 1111865 h 1710557"/>
                <a:gd name="connsiteX132" fmla="*/ 627971 w 1718141"/>
                <a:gd name="connsiteY132" fmla="*/ 1184820 h 1710557"/>
                <a:gd name="connsiteX133" fmla="*/ 566819 w 1718141"/>
                <a:gd name="connsiteY133" fmla="*/ 1245858 h 1710557"/>
                <a:gd name="connsiteX134" fmla="*/ 507606 w 1718141"/>
                <a:gd name="connsiteY134" fmla="*/ 1205033 h 1710557"/>
                <a:gd name="connsiteX135" fmla="*/ 428300 w 1718141"/>
                <a:gd name="connsiteY135" fmla="*/ 1219630 h 1710557"/>
                <a:gd name="connsiteX136" fmla="*/ 419455 w 1718141"/>
                <a:gd name="connsiteY136" fmla="*/ 1240242 h 1710557"/>
                <a:gd name="connsiteX137" fmla="*/ 404517 w 1718141"/>
                <a:gd name="connsiteY137" fmla="*/ 1311430 h 1710557"/>
                <a:gd name="connsiteX138" fmla="*/ 336750 w 1718141"/>
                <a:gd name="connsiteY138" fmla="*/ 1311430 h 1710557"/>
                <a:gd name="connsiteX139" fmla="*/ 321812 w 1718141"/>
                <a:gd name="connsiteY139" fmla="*/ 1240356 h 1710557"/>
                <a:gd name="connsiteX140" fmla="*/ 254273 w 1718141"/>
                <a:gd name="connsiteY140" fmla="*/ 1196302 h 1710557"/>
                <a:gd name="connsiteX141" fmla="*/ 233661 w 1718141"/>
                <a:gd name="connsiteY141" fmla="*/ 1205147 h 1710557"/>
                <a:gd name="connsiteX142" fmla="*/ 174419 w 1718141"/>
                <a:gd name="connsiteY142" fmla="*/ 1245858 h 1710557"/>
                <a:gd name="connsiteX143" fmla="*/ 122475 w 1718141"/>
                <a:gd name="connsiteY143" fmla="*/ 1194029 h 1710557"/>
                <a:gd name="connsiteX144" fmla="*/ 163272 w 1718141"/>
                <a:gd name="connsiteY144" fmla="*/ 1134844 h 1710557"/>
                <a:gd name="connsiteX145" fmla="*/ 148725 w 1718141"/>
                <a:gd name="connsiteY145" fmla="*/ 1055531 h 1710557"/>
                <a:gd name="connsiteX146" fmla="*/ 128092 w 1718141"/>
                <a:gd name="connsiteY146" fmla="*/ 1046665 h 1710557"/>
                <a:gd name="connsiteX147" fmla="*/ 57018 w 1718141"/>
                <a:gd name="connsiteY147" fmla="*/ 1031698 h 1710557"/>
                <a:gd name="connsiteX148" fmla="*/ 57018 w 1718141"/>
                <a:gd name="connsiteY148" fmla="*/ 963960 h 1710557"/>
                <a:gd name="connsiteX149" fmla="*/ 128092 w 1718141"/>
                <a:gd name="connsiteY149" fmla="*/ 948993 h 1710557"/>
                <a:gd name="connsiteX150" fmla="*/ 172042 w 1718141"/>
                <a:gd name="connsiteY150" fmla="*/ 881387 h 1710557"/>
                <a:gd name="connsiteX151" fmla="*/ 163301 w 1718141"/>
                <a:gd name="connsiteY151" fmla="*/ 860985 h 1710557"/>
                <a:gd name="connsiteX152" fmla="*/ 122475 w 1718141"/>
                <a:gd name="connsiteY152" fmla="*/ 801629 h 1710557"/>
                <a:gd name="connsiteX153" fmla="*/ 174419 w 1718141"/>
                <a:gd name="connsiteY153" fmla="*/ 749799 h 1710557"/>
                <a:gd name="connsiteX154" fmla="*/ 233690 w 1718141"/>
                <a:gd name="connsiteY154" fmla="*/ 790624 h 1710557"/>
                <a:gd name="connsiteX155" fmla="*/ 312984 w 1718141"/>
                <a:gd name="connsiteY155" fmla="*/ 775978 h 1710557"/>
                <a:gd name="connsiteX156" fmla="*/ 321812 w 1718141"/>
                <a:gd name="connsiteY156" fmla="*/ 755387 h 1710557"/>
                <a:gd name="connsiteX157" fmla="*/ 326801 w 1718141"/>
                <a:gd name="connsiteY157" fmla="*/ 731667 h 1710557"/>
                <a:gd name="connsiteX158" fmla="*/ 349408 w 1718141"/>
                <a:gd name="connsiteY158" fmla="*/ 828342 h 1710557"/>
                <a:gd name="connsiteX159" fmla="*/ 199807 w 1718141"/>
                <a:gd name="connsiteY159" fmla="*/ 1018444 h 1710557"/>
                <a:gd name="connsiteX160" fmla="*/ 389909 w 1718141"/>
                <a:gd name="connsiteY160" fmla="*/ 1168046 h 1710557"/>
                <a:gd name="connsiteX161" fmla="*/ 521803 w 1718141"/>
                <a:gd name="connsiteY161" fmla="*/ 1076372 h 1710557"/>
                <a:gd name="connsiteX162" fmla="*/ 477529 w 1718141"/>
                <a:gd name="connsiteY162" fmla="*/ 1036202 h 1710557"/>
                <a:gd name="connsiteX163" fmla="*/ 331840 w 1718141"/>
                <a:gd name="connsiteY163" fmla="*/ 1104802 h 1710557"/>
                <a:gd name="connsiteX164" fmla="*/ 263239 w 1718141"/>
                <a:gd name="connsiteY164" fmla="*/ 959113 h 1710557"/>
                <a:gd name="connsiteX165" fmla="*/ 370616 w 1718141"/>
                <a:gd name="connsiteY165" fmla="*/ 883792 h 1710557"/>
                <a:gd name="connsiteX166" fmla="*/ 371699 w 1718141"/>
                <a:gd name="connsiteY166" fmla="*/ 883792 h 1710557"/>
                <a:gd name="connsiteX167" fmla="*/ 477529 w 1718141"/>
                <a:gd name="connsiteY167" fmla="*/ 1036202 h 1710557"/>
                <a:gd name="connsiteX168" fmla="*/ 1641101 w 1718141"/>
                <a:gd name="connsiteY168" fmla="*/ 609078 h 1710557"/>
                <a:gd name="connsiteX169" fmla="*/ 1558425 w 1718141"/>
                <a:gd name="connsiteY169" fmla="*/ 597275 h 1710557"/>
                <a:gd name="connsiteX170" fmla="*/ 1461665 w 1718141"/>
                <a:gd name="connsiteY170" fmla="*/ 669852 h 1710557"/>
                <a:gd name="connsiteX171" fmla="*/ 1477915 w 1718141"/>
                <a:gd name="connsiteY171" fmla="*/ 733264 h 1710557"/>
                <a:gd name="connsiteX172" fmla="*/ 1528006 w 1718141"/>
                <a:gd name="connsiteY172" fmla="*/ 800061 h 1710557"/>
                <a:gd name="connsiteX173" fmla="*/ 1436776 w 1718141"/>
                <a:gd name="connsiteY173" fmla="*/ 868483 h 1710557"/>
                <a:gd name="connsiteX174" fmla="*/ 1386657 w 1718141"/>
                <a:gd name="connsiteY174" fmla="*/ 801714 h 1710557"/>
                <a:gd name="connsiteX175" fmla="*/ 1266922 w 1718141"/>
                <a:gd name="connsiteY175" fmla="*/ 784594 h 1710557"/>
                <a:gd name="connsiteX176" fmla="*/ 1233563 w 1718141"/>
                <a:gd name="connsiteY176" fmla="*/ 840914 h 1710557"/>
                <a:gd name="connsiteX177" fmla="*/ 1222017 w 1718141"/>
                <a:gd name="connsiteY177" fmla="*/ 923705 h 1710557"/>
                <a:gd name="connsiteX178" fmla="*/ 1109149 w 1718141"/>
                <a:gd name="connsiteY178" fmla="*/ 907569 h 1710557"/>
                <a:gd name="connsiteX179" fmla="*/ 1120952 w 1718141"/>
                <a:gd name="connsiteY179" fmla="*/ 824892 h 1710557"/>
                <a:gd name="connsiteX180" fmla="*/ 1048410 w 1718141"/>
                <a:gd name="connsiteY180" fmla="*/ 728107 h 1710557"/>
                <a:gd name="connsiteX181" fmla="*/ 984963 w 1718141"/>
                <a:gd name="connsiteY181" fmla="*/ 744354 h 1710557"/>
                <a:gd name="connsiteX182" fmla="*/ 918166 w 1718141"/>
                <a:gd name="connsiteY182" fmla="*/ 794444 h 1710557"/>
                <a:gd name="connsiteX183" fmla="*/ 849744 w 1718141"/>
                <a:gd name="connsiteY183" fmla="*/ 703215 h 1710557"/>
                <a:gd name="connsiteX184" fmla="*/ 916513 w 1718141"/>
                <a:gd name="connsiteY184" fmla="*/ 653096 h 1710557"/>
                <a:gd name="connsiteX185" fmla="*/ 933632 w 1718141"/>
                <a:gd name="connsiteY185" fmla="*/ 533361 h 1710557"/>
                <a:gd name="connsiteX186" fmla="*/ 877313 w 1718141"/>
                <a:gd name="connsiteY186" fmla="*/ 500002 h 1710557"/>
                <a:gd name="connsiteX187" fmla="*/ 794636 w 1718141"/>
                <a:gd name="connsiteY187" fmla="*/ 488199 h 1710557"/>
                <a:gd name="connsiteX188" fmla="*/ 810772 w 1718141"/>
                <a:gd name="connsiteY188" fmla="*/ 375331 h 1710557"/>
                <a:gd name="connsiteX189" fmla="*/ 893449 w 1718141"/>
                <a:gd name="connsiteY189" fmla="*/ 387134 h 1710557"/>
                <a:gd name="connsiteX190" fmla="*/ 990234 w 1718141"/>
                <a:gd name="connsiteY190" fmla="*/ 314592 h 1710557"/>
                <a:gd name="connsiteX191" fmla="*/ 973987 w 1718141"/>
                <a:gd name="connsiteY191" fmla="*/ 251145 h 1710557"/>
                <a:gd name="connsiteX192" fmla="*/ 923725 w 1718141"/>
                <a:gd name="connsiteY192" fmla="*/ 184291 h 1710557"/>
                <a:gd name="connsiteX193" fmla="*/ 1014955 w 1718141"/>
                <a:gd name="connsiteY193" fmla="*/ 115869 h 1710557"/>
                <a:gd name="connsiteX194" fmla="*/ 1065074 w 1718141"/>
                <a:gd name="connsiteY194" fmla="*/ 182666 h 1710557"/>
                <a:gd name="connsiteX195" fmla="*/ 1184809 w 1718141"/>
                <a:gd name="connsiteY195" fmla="*/ 199786 h 1710557"/>
                <a:gd name="connsiteX196" fmla="*/ 1218168 w 1718141"/>
                <a:gd name="connsiteY196" fmla="*/ 143466 h 1710557"/>
                <a:gd name="connsiteX197" fmla="*/ 1229971 w 1718141"/>
                <a:gd name="connsiteY197" fmla="*/ 60790 h 1710557"/>
                <a:gd name="connsiteX198" fmla="*/ 1342839 w 1718141"/>
                <a:gd name="connsiteY198" fmla="*/ 76897 h 1710557"/>
                <a:gd name="connsiteX199" fmla="*/ 1331036 w 1718141"/>
                <a:gd name="connsiteY199" fmla="*/ 159574 h 1710557"/>
                <a:gd name="connsiteX200" fmla="*/ 1403613 w 1718141"/>
                <a:gd name="connsiteY200" fmla="*/ 256334 h 1710557"/>
                <a:gd name="connsiteX201" fmla="*/ 1467025 w 1718141"/>
                <a:gd name="connsiteY201" fmla="*/ 240084 h 1710557"/>
                <a:gd name="connsiteX202" fmla="*/ 1533822 w 1718141"/>
                <a:gd name="connsiteY202" fmla="*/ 189993 h 1710557"/>
                <a:gd name="connsiteX203" fmla="*/ 1602244 w 1718141"/>
                <a:gd name="connsiteY203" fmla="*/ 281222 h 1710557"/>
                <a:gd name="connsiteX204" fmla="*/ 1535447 w 1718141"/>
                <a:gd name="connsiteY204" fmla="*/ 331342 h 1710557"/>
                <a:gd name="connsiteX205" fmla="*/ 1518327 w 1718141"/>
                <a:gd name="connsiteY205" fmla="*/ 451076 h 1710557"/>
                <a:gd name="connsiteX206" fmla="*/ 1574647 w 1718141"/>
                <a:gd name="connsiteY206" fmla="*/ 484436 h 1710557"/>
                <a:gd name="connsiteX207" fmla="*/ 1657323 w 1718141"/>
                <a:gd name="connsiteY207" fmla="*/ 496239 h 1710557"/>
                <a:gd name="connsiteX208" fmla="*/ 1641101 w 1718141"/>
                <a:gd name="connsiteY208" fmla="*/ 609078 h 171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1718141" h="1710557">
                  <a:moveTo>
                    <a:pt x="1693680" y="443839"/>
                  </a:moveTo>
                  <a:cubicBezTo>
                    <a:pt x="1693676" y="443839"/>
                    <a:pt x="1693676" y="443839"/>
                    <a:pt x="1693672" y="443839"/>
                  </a:cubicBezTo>
                  <a:lnTo>
                    <a:pt x="1693615" y="443782"/>
                  </a:lnTo>
                  <a:lnTo>
                    <a:pt x="1582715" y="427959"/>
                  </a:lnTo>
                  <a:cubicBezTo>
                    <a:pt x="1567127" y="425739"/>
                    <a:pt x="1556290" y="411303"/>
                    <a:pt x="1558510" y="395715"/>
                  </a:cubicBezTo>
                  <a:cubicBezTo>
                    <a:pt x="1559576" y="388224"/>
                    <a:pt x="1563578" y="381468"/>
                    <a:pt x="1569629" y="376928"/>
                  </a:cubicBezTo>
                  <a:lnTo>
                    <a:pt x="1659262" y="309703"/>
                  </a:lnTo>
                  <a:cubicBezTo>
                    <a:pt x="1671859" y="300256"/>
                    <a:pt x="1674411" y="282388"/>
                    <a:pt x="1664964" y="269790"/>
                  </a:cubicBezTo>
                  <a:lnTo>
                    <a:pt x="1562331" y="132946"/>
                  </a:lnTo>
                  <a:cubicBezTo>
                    <a:pt x="1552883" y="120349"/>
                    <a:pt x="1535015" y="117797"/>
                    <a:pt x="1522418" y="127244"/>
                  </a:cubicBezTo>
                  <a:lnTo>
                    <a:pt x="1432814" y="194469"/>
                  </a:lnTo>
                  <a:cubicBezTo>
                    <a:pt x="1420270" y="203988"/>
                    <a:pt x="1402387" y="201536"/>
                    <a:pt x="1392869" y="188992"/>
                  </a:cubicBezTo>
                  <a:cubicBezTo>
                    <a:pt x="1388247" y="182901"/>
                    <a:pt x="1386265" y="175208"/>
                    <a:pt x="1387370" y="167642"/>
                  </a:cubicBezTo>
                  <a:lnTo>
                    <a:pt x="1403221" y="56741"/>
                  </a:lnTo>
                  <a:cubicBezTo>
                    <a:pt x="1405455" y="41154"/>
                    <a:pt x="1394633" y="26710"/>
                    <a:pt x="1379049" y="24472"/>
                  </a:cubicBezTo>
                  <a:cubicBezTo>
                    <a:pt x="1379038" y="24472"/>
                    <a:pt x="1379028" y="24469"/>
                    <a:pt x="1379017" y="24469"/>
                  </a:cubicBezTo>
                  <a:lnTo>
                    <a:pt x="1209786" y="293"/>
                  </a:lnTo>
                  <a:cubicBezTo>
                    <a:pt x="1194203" y="-1945"/>
                    <a:pt x="1179752" y="8874"/>
                    <a:pt x="1177514" y="24462"/>
                  </a:cubicBezTo>
                  <a:cubicBezTo>
                    <a:pt x="1177514" y="24465"/>
                    <a:pt x="1177514" y="24465"/>
                    <a:pt x="1177514" y="24469"/>
                  </a:cubicBezTo>
                  <a:lnTo>
                    <a:pt x="1161663" y="135370"/>
                  </a:lnTo>
                  <a:cubicBezTo>
                    <a:pt x="1159443" y="150957"/>
                    <a:pt x="1145006" y="161794"/>
                    <a:pt x="1129419" y="159574"/>
                  </a:cubicBezTo>
                  <a:cubicBezTo>
                    <a:pt x="1121928" y="158508"/>
                    <a:pt x="1115172" y="154506"/>
                    <a:pt x="1110632" y="148455"/>
                  </a:cubicBezTo>
                  <a:lnTo>
                    <a:pt x="1043435" y="58822"/>
                  </a:lnTo>
                  <a:cubicBezTo>
                    <a:pt x="1033988" y="46225"/>
                    <a:pt x="1016120" y="43673"/>
                    <a:pt x="1003523" y="53121"/>
                  </a:cubicBezTo>
                  <a:lnTo>
                    <a:pt x="917853" y="117409"/>
                  </a:lnTo>
                  <a:cubicBezTo>
                    <a:pt x="879094" y="113289"/>
                    <a:pt x="840008" y="113289"/>
                    <a:pt x="801250" y="117409"/>
                  </a:cubicBezTo>
                  <a:cubicBezTo>
                    <a:pt x="547426" y="146420"/>
                    <a:pt x="348378" y="348843"/>
                    <a:pt x="323636" y="603119"/>
                  </a:cubicBezTo>
                  <a:cubicBezTo>
                    <a:pt x="322866" y="611187"/>
                    <a:pt x="322581" y="619199"/>
                    <a:pt x="322182" y="627210"/>
                  </a:cubicBezTo>
                  <a:lnTo>
                    <a:pt x="313629" y="627210"/>
                  </a:lnTo>
                  <a:cubicBezTo>
                    <a:pt x="300102" y="627235"/>
                    <a:pt x="288452" y="636764"/>
                    <a:pt x="285747" y="650017"/>
                  </a:cubicBezTo>
                  <a:lnTo>
                    <a:pt x="266048" y="743698"/>
                  </a:lnTo>
                  <a:lnTo>
                    <a:pt x="187134" y="689274"/>
                  </a:lnTo>
                  <a:cubicBezTo>
                    <a:pt x="175809" y="681459"/>
                    <a:pt x="160514" y="682852"/>
                    <a:pt x="150785" y="692581"/>
                  </a:cubicBezTo>
                  <a:lnTo>
                    <a:pt x="65258" y="778109"/>
                  </a:lnTo>
                  <a:cubicBezTo>
                    <a:pt x="55543" y="787834"/>
                    <a:pt x="54153" y="803108"/>
                    <a:pt x="61950" y="814429"/>
                  </a:cubicBezTo>
                  <a:lnTo>
                    <a:pt x="116118" y="893200"/>
                  </a:lnTo>
                  <a:lnTo>
                    <a:pt x="22408" y="912900"/>
                  </a:lnTo>
                  <a:cubicBezTo>
                    <a:pt x="9301" y="915772"/>
                    <a:pt x="-28" y="927393"/>
                    <a:pt x="0" y="940810"/>
                  </a:cubicBezTo>
                  <a:lnTo>
                    <a:pt x="0" y="1054847"/>
                  </a:lnTo>
                  <a:cubicBezTo>
                    <a:pt x="-7" y="1068332"/>
                    <a:pt x="9440" y="1079978"/>
                    <a:pt x="22636" y="1082758"/>
                  </a:cubicBezTo>
                  <a:lnTo>
                    <a:pt x="116346" y="1102457"/>
                  </a:lnTo>
                  <a:lnTo>
                    <a:pt x="62179" y="1181228"/>
                  </a:lnTo>
                  <a:cubicBezTo>
                    <a:pt x="54381" y="1192550"/>
                    <a:pt x="55771" y="1207824"/>
                    <a:pt x="65486" y="1217549"/>
                  </a:cubicBezTo>
                  <a:lnTo>
                    <a:pt x="151013" y="1303076"/>
                  </a:lnTo>
                  <a:cubicBezTo>
                    <a:pt x="160742" y="1312805"/>
                    <a:pt x="176037" y="1314198"/>
                    <a:pt x="187362" y="1306383"/>
                  </a:cubicBezTo>
                  <a:lnTo>
                    <a:pt x="266133" y="1252074"/>
                  </a:lnTo>
                  <a:lnTo>
                    <a:pt x="285833" y="1345783"/>
                  </a:lnTo>
                  <a:cubicBezTo>
                    <a:pt x="288538" y="1359036"/>
                    <a:pt x="300187" y="1368566"/>
                    <a:pt x="313715" y="1368590"/>
                  </a:cubicBezTo>
                  <a:lnTo>
                    <a:pt x="427752" y="1368590"/>
                  </a:lnTo>
                  <a:cubicBezTo>
                    <a:pt x="441236" y="1368598"/>
                    <a:pt x="452882" y="1359150"/>
                    <a:pt x="455662" y="1345954"/>
                  </a:cubicBezTo>
                  <a:lnTo>
                    <a:pt x="475362" y="1252244"/>
                  </a:lnTo>
                  <a:lnTo>
                    <a:pt x="554133" y="1306412"/>
                  </a:lnTo>
                  <a:cubicBezTo>
                    <a:pt x="565454" y="1314209"/>
                    <a:pt x="580728" y="1312819"/>
                    <a:pt x="590453" y="1303105"/>
                  </a:cubicBezTo>
                  <a:lnTo>
                    <a:pt x="634728" y="1258688"/>
                  </a:lnTo>
                  <a:lnTo>
                    <a:pt x="634728" y="1339939"/>
                  </a:lnTo>
                  <a:cubicBezTo>
                    <a:pt x="634856" y="1380497"/>
                    <a:pt x="656584" y="1417911"/>
                    <a:pt x="691746" y="1438124"/>
                  </a:cubicBezTo>
                  <a:lnTo>
                    <a:pt x="691746" y="1596521"/>
                  </a:lnTo>
                  <a:cubicBezTo>
                    <a:pt x="691746" y="1659501"/>
                    <a:pt x="742803" y="1710558"/>
                    <a:pt x="805783" y="1710558"/>
                  </a:cubicBezTo>
                  <a:lnTo>
                    <a:pt x="919820" y="1710558"/>
                  </a:lnTo>
                  <a:cubicBezTo>
                    <a:pt x="982800" y="1710558"/>
                    <a:pt x="1033856" y="1659501"/>
                    <a:pt x="1033856" y="1596521"/>
                  </a:cubicBezTo>
                  <a:lnTo>
                    <a:pt x="1033856" y="1438124"/>
                  </a:lnTo>
                  <a:cubicBezTo>
                    <a:pt x="1069019" y="1417911"/>
                    <a:pt x="1090746" y="1380497"/>
                    <a:pt x="1090875" y="1339939"/>
                  </a:cubicBezTo>
                  <a:lnTo>
                    <a:pt x="1090875" y="1227099"/>
                  </a:lnTo>
                  <a:cubicBezTo>
                    <a:pt x="1091648" y="1179621"/>
                    <a:pt x="1116487" y="1135788"/>
                    <a:pt x="1156816" y="1110725"/>
                  </a:cubicBezTo>
                  <a:cubicBezTo>
                    <a:pt x="1180475" y="1095376"/>
                    <a:pt x="1202912" y="1078217"/>
                    <a:pt x="1223927" y="1059409"/>
                  </a:cubicBezTo>
                  <a:lnTo>
                    <a:pt x="1185896" y="1016930"/>
                  </a:lnTo>
                  <a:cubicBezTo>
                    <a:pt x="1167098" y="1033779"/>
                    <a:pt x="1147013" y="1049135"/>
                    <a:pt x="1125827" y="1062858"/>
                  </a:cubicBezTo>
                  <a:cubicBezTo>
                    <a:pt x="1069218" y="1098388"/>
                    <a:pt x="1034566" y="1160267"/>
                    <a:pt x="1033856" y="1227099"/>
                  </a:cubicBezTo>
                  <a:lnTo>
                    <a:pt x="1033856" y="1339939"/>
                  </a:lnTo>
                  <a:cubicBezTo>
                    <a:pt x="1033856" y="1371431"/>
                    <a:pt x="1008330" y="1396957"/>
                    <a:pt x="976838" y="1396957"/>
                  </a:cubicBezTo>
                  <a:lnTo>
                    <a:pt x="748765" y="1396957"/>
                  </a:lnTo>
                  <a:cubicBezTo>
                    <a:pt x="717273" y="1396957"/>
                    <a:pt x="691746" y="1371431"/>
                    <a:pt x="691746" y="1339939"/>
                  </a:cubicBezTo>
                  <a:lnTo>
                    <a:pt x="691746" y="1224733"/>
                  </a:lnTo>
                  <a:cubicBezTo>
                    <a:pt x="691087" y="1159166"/>
                    <a:pt x="656979" y="1098480"/>
                    <a:pt x="601315" y="1063828"/>
                  </a:cubicBezTo>
                  <a:cubicBezTo>
                    <a:pt x="375355" y="921845"/>
                    <a:pt x="307275" y="623571"/>
                    <a:pt x="449258" y="397611"/>
                  </a:cubicBezTo>
                  <a:cubicBezTo>
                    <a:pt x="537351" y="257414"/>
                    <a:pt x="691094" y="172082"/>
                    <a:pt x="856672" y="171491"/>
                  </a:cubicBezTo>
                  <a:cubicBezTo>
                    <a:pt x="856248" y="172506"/>
                    <a:pt x="855874" y="173543"/>
                    <a:pt x="855560" y="174598"/>
                  </a:cubicBezTo>
                  <a:cubicBezTo>
                    <a:pt x="854502" y="182082"/>
                    <a:pt x="856462" y="189683"/>
                    <a:pt x="861005" y="195723"/>
                  </a:cubicBezTo>
                  <a:lnTo>
                    <a:pt x="928201" y="285328"/>
                  </a:lnTo>
                  <a:cubicBezTo>
                    <a:pt x="935286" y="294497"/>
                    <a:pt x="935967" y="307091"/>
                    <a:pt x="929912" y="316973"/>
                  </a:cubicBezTo>
                  <a:cubicBezTo>
                    <a:pt x="924082" y="326915"/>
                    <a:pt x="912810" y="332339"/>
                    <a:pt x="901403" y="330686"/>
                  </a:cubicBezTo>
                  <a:lnTo>
                    <a:pt x="790502" y="314835"/>
                  </a:lnTo>
                  <a:cubicBezTo>
                    <a:pt x="774915" y="312600"/>
                    <a:pt x="760471" y="323423"/>
                    <a:pt x="758233" y="339007"/>
                  </a:cubicBezTo>
                  <a:cubicBezTo>
                    <a:pt x="758233" y="339018"/>
                    <a:pt x="758230" y="339028"/>
                    <a:pt x="758230" y="339039"/>
                  </a:cubicBezTo>
                  <a:lnTo>
                    <a:pt x="734025" y="508355"/>
                  </a:lnTo>
                  <a:cubicBezTo>
                    <a:pt x="731791" y="523939"/>
                    <a:pt x="742614" y="538386"/>
                    <a:pt x="758198" y="540624"/>
                  </a:cubicBezTo>
                  <a:cubicBezTo>
                    <a:pt x="758208" y="540624"/>
                    <a:pt x="758219" y="540627"/>
                    <a:pt x="758230" y="540627"/>
                  </a:cubicBezTo>
                  <a:lnTo>
                    <a:pt x="869130" y="556478"/>
                  </a:lnTo>
                  <a:cubicBezTo>
                    <a:pt x="884718" y="558699"/>
                    <a:pt x="895555" y="573135"/>
                    <a:pt x="893335" y="588722"/>
                  </a:cubicBezTo>
                  <a:cubicBezTo>
                    <a:pt x="892269" y="596213"/>
                    <a:pt x="888267" y="602970"/>
                    <a:pt x="882216" y="607510"/>
                  </a:cubicBezTo>
                  <a:lnTo>
                    <a:pt x="792612" y="674706"/>
                  </a:lnTo>
                  <a:cubicBezTo>
                    <a:pt x="780014" y="684153"/>
                    <a:pt x="777463" y="702021"/>
                    <a:pt x="786910" y="714619"/>
                  </a:cubicBezTo>
                  <a:lnTo>
                    <a:pt x="889543" y="851463"/>
                  </a:lnTo>
                  <a:cubicBezTo>
                    <a:pt x="898990" y="864060"/>
                    <a:pt x="916858" y="866612"/>
                    <a:pt x="929456" y="857165"/>
                  </a:cubicBezTo>
                  <a:lnTo>
                    <a:pt x="1019089" y="789968"/>
                  </a:lnTo>
                  <a:cubicBezTo>
                    <a:pt x="1031697" y="780539"/>
                    <a:pt x="1049565" y="783116"/>
                    <a:pt x="1058994" y="795727"/>
                  </a:cubicBezTo>
                  <a:cubicBezTo>
                    <a:pt x="1063506" y="801761"/>
                    <a:pt x="1065448" y="809337"/>
                    <a:pt x="1064390" y="816796"/>
                  </a:cubicBezTo>
                  <a:lnTo>
                    <a:pt x="1048567" y="927696"/>
                  </a:lnTo>
                  <a:cubicBezTo>
                    <a:pt x="1046329" y="943280"/>
                    <a:pt x="1057148" y="957731"/>
                    <a:pt x="1072736" y="959969"/>
                  </a:cubicBezTo>
                  <a:cubicBezTo>
                    <a:pt x="1072739" y="959969"/>
                    <a:pt x="1072739" y="959969"/>
                    <a:pt x="1072743" y="959969"/>
                  </a:cubicBezTo>
                  <a:lnTo>
                    <a:pt x="1242087" y="984173"/>
                  </a:lnTo>
                  <a:cubicBezTo>
                    <a:pt x="1243420" y="984344"/>
                    <a:pt x="1244764" y="984429"/>
                    <a:pt x="1246107" y="984429"/>
                  </a:cubicBezTo>
                  <a:cubicBezTo>
                    <a:pt x="1260301" y="984447"/>
                    <a:pt x="1272343" y="974020"/>
                    <a:pt x="1274360" y="959969"/>
                  </a:cubicBezTo>
                  <a:lnTo>
                    <a:pt x="1290182" y="849068"/>
                  </a:lnTo>
                  <a:cubicBezTo>
                    <a:pt x="1292402" y="833481"/>
                    <a:pt x="1306839" y="822643"/>
                    <a:pt x="1322426" y="824864"/>
                  </a:cubicBezTo>
                  <a:cubicBezTo>
                    <a:pt x="1329917" y="825929"/>
                    <a:pt x="1336674" y="829931"/>
                    <a:pt x="1341214" y="835982"/>
                  </a:cubicBezTo>
                  <a:lnTo>
                    <a:pt x="1408438" y="925586"/>
                  </a:lnTo>
                  <a:cubicBezTo>
                    <a:pt x="1417885" y="938184"/>
                    <a:pt x="1435754" y="940736"/>
                    <a:pt x="1448351" y="931288"/>
                  </a:cubicBezTo>
                  <a:lnTo>
                    <a:pt x="1585195" y="828655"/>
                  </a:lnTo>
                  <a:cubicBezTo>
                    <a:pt x="1597793" y="819208"/>
                    <a:pt x="1600344" y="801340"/>
                    <a:pt x="1590897" y="788743"/>
                  </a:cubicBezTo>
                  <a:lnTo>
                    <a:pt x="1523701" y="699138"/>
                  </a:lnTo>
                  <a:cubicBezTo>
                    <a:pt x="1516648" y="689955"/>
                    <a:pt x="1515968" y="677382"/>
                    <a:pt x="1521990" y="667493"/>
                  </a:cubicBezTo>
                  <a:cubicBezTo>
                    <a:pt x="1527696" y="657419"/>
                    <a:pt x="1539071" y="651959"/>
                    <a:pt x="1550499" y="653809"/>
                  </a:cubicBezTo>
                  <a:lnTo>
                    <a:pt x="1661400" y="669631"/>
                  </a:lnTo>
                  <a:cubicBezTo>
                    <a:pt x="1676984" y="671869"/>
                    <a:pt x="1691434" y="661046"/>
                    <a:pt x="1693672" y="645463"/>
                  </a:cubicBezTo>
                  <a:cubicBezTo>
                    <a:pt x="1693672" y="645459"/>
                    <a:pt x="1693672" y="645459"/>
                    <a:pt x="1693672" y="645455"/>
                  </a:cubicBezTo>
                  <a:lnTo>
                    <a:pt x="1717848" y="476111"/>
                  </a:lnTo>
                  <a:cubicBezTo>
                    <a:pt x="1720086" y="460524"/>
                    <a:pt x="1709267" y="446077"/>
                    <a:pt x="1693680" y="443839"/>
                  </a:cubicBezTo>
                  <a:close/>
                  <a:moveTo>
                    <a:pt x="748765" y="1453975"/>
                  </a:moveTo>
                  <a:lnTo>
                    <a:pt x="976838" y="1453975"/>
                  </a:lnTo>
                  <a:lnTo>
                    <a:pt x="976838" y="1510994"/>
                  </a:lnTo>
                  <a:lnTo>
                    <a:pt x="748765" y="1510994"/>
                  </a:lnTo>
                  <a:lnTo>
                    <a:pt x="748765" y="1453975"/>
                  </a:lnTo>
                  <a:close/>
                  <a:moveTo>
                    <a:pt x="748765" y="1568012"/>
                  </a:moveTo>
                  <a:lnTo>
                    <a:pt x="976838" y="1568012"/>
                  </a:lnTo>
                  <a:lnTo>
                    <a:pt x="976838" y="1596521"/>
                  </a:lnTo>
                  <a:cubicBezTo>
                    <a:pt x="976838" y="1628013"/>
                    <a:pt x="951312" y="1653539"/>
                    <a:pt x="919820" y="1653539"/>
                  </a:cubicBezTo>
                  <a:lnTo>
                    <a:pt x="805783" y="1653539"/>
                  </a:lnTo>
                  <a:cubicBezTo>
                    <a:pt x="774291" y="1653539"/>
                    <a:pt x="748765" y="1628013"/>
                    <a:pt x="748765" y="1596521"/>
                  </a:cubicBezTo>
                  <a:lnTo>
                    <a:pt x="748765" y="1568012"/>
                  </a:lnTo>
                  <a:close/>
                  <a:moveTo>
                    <a:pt x="521803" y="1076372"/>
                  </a:moveTo>
                  <a:cubicBezTo>
                    <a:pt x="537369" y="1089101"/>
                    <a:pt x="553634" y="1100954"/>
                    <a:pt x="570525" y="1111865"/>
                  </a:cubicBezTo>
                  <a:cubicBezTo>
                    <a:pt x="597463" y="1128889"/>
                    <a:pt x="617740" y="1154643"/>
                    <a:pt x="627971" y="1184820"/>
                  </a:cubicBezTo>
                  <a:lnTo>
                    <a:pt x="566819" y="1245858"/>
                  </a:lnTo>
                  <a:lnTo>
                    <a:pt x="507606" y="1205033"/>
                  </a:lnTo>
                  <a:cubicBezTo>
                    <a:pt x="481677" y="1187165"/>
                    <a:pt x="446172" y="1193701"/>
                    <a:pt x="428300" y="1219630"/>
                  </a:cubicBezTo>
                  <a:cubicBezTo>
                    <a:pt x="424017" y="1225849"/>
                    <a:pt x="421009" y="1232855"/>
                    <a:pt x="419455" y="1240242"/>
                  </a:cubicBezTo>
                  <a:lnTo>
                    <a:pt x="404517" y="1311430"/>
                  </a:lnTo>
                  <a:lnTo>
                    <a:pt x="336750" y="1311430"/>
                  </a:lnTo>
                  <a:lnTo>
                    <a:pt x="321812" y="1240356"/>
                  </a:lnTo>
                  <a:cubicBezTo>
                    <a:pt x="315326" y="1209541"/>
                    <a:pt x="285088" y="1189817"/>
                    <a:pt x="254273" y="1196302"/>
                  </a:cubicBezTo>
                  <a:cubicBezTo>
                    <a:pt x="246886" y="1197856"/>
                    <a:pt x="239880" y="1200864"/>
                    <a:pt x="233661" y="1205147"/>
                  </a:cubicBezTo>
                  <a:lnTo>
                    <a:pt x="174419" y="1245858"/>
                  </a:lnTo>
                  <a:lnTo>
                    <a:pt x="122475" y="1194029"/>
                  </a:lnTo>
                  <a:lnTo>
                    <a:pt x="163272" y="1134844"/>
                  </a:lnTo>
                  <a:cubicBezTo>
                    <a:pt x="181158" y="1108925"/>
                    <a:pt x="174644" y="1073417"/>
                    <a:pt x="148725" y="1055531"/>
                  </a:cubicBezTo>
                  <a:cubicBezTo>
                    <a:pt x="142503" y="1051237"/>
                    <a:pt x="135490" y="1048222"/>
                    <a:pt x="128092" y="1046665"/>
                  </a:cubicBezTo>
                  <a:lnTo>
                    <a:pt x="57018" y="1031698"/>
                  </a:lnTo>
                  <a:lnTo>
                    <a:pt x="57018" y="963960"/>
                  </a:lnTo>
                  <a:lnTo>
                    <a:pt x="128092" y="948993"/>
                  </a:lnTo>
                  <a:cubicBezTo>
                    <a:pt x="158896" y="942460"/>
                    <a:pt x="178574" y="912194"/>
                    <a:pt x="172042" y="881387"/>
                  </a:cubicBezTo>
                  <a:cubicBezTo>
                    <a:pt x="170492" y="874078"/>
                    <a:pt x="167523" y="867146"/>
                    <a:pt x="163301" y="860985"/>
                  </a:cubicBezTo>
                  <a:lnTo>
                    <a:pt x="122475" y="801629"/>
                  </a:lnTo>
                  <a:lnTo>
                    <a:pt x="174419" y="749799"/>
                  </a:lnTo>
                  <a:lnTo>
                    <a:pt x="233690" y="790624"/>
                  </a:lnTo>
                  <a:cubicBezTo>
                    <a:pt x="259629" y="808474"/>
                    <a:pt x="295134" y="801917"/>
                    <a:pt x="312984" y="775978"/>
                  </a:cubicBezTo>
                  <a:cubicBezTo>
                    <a:pt x="317261" y="769766"/>
                    <a:pt x="320261" y="762767"/>
                    <a:pt x="321812" y="755387"/>
                  </a:cubicBezTo>
                  <a:lnTo>
                    <a:pt x="326801" y="731667"/>
                  </a:lnTo>
                  <a:cubicBezTo>
                    <a:pt x="331369" y="764517"/>
                    <a:pt x="338935" y="796875"/>
                    <a:pt x="349408" y="828342"/>
                  </a:cubicBezTo>
                  <a:cubicBezTo>
                    <a:pt x="255603" y="839524"/>
                    <a:pt x="188624" y="924639"/>
                    <a:pt x="199807" y="1018444"/>
                  </a:cubicBezTo>
                  <a:cubicBezTo>
                    <a:pt x="210989" y="1112250"/>
                    <a:pt x="296103" y="1179229"/>
                    <a:pt x="389909" y="1168046"/>
                  </a:cubicBezTo>
                  <a:cubicBezTo>
                    <a:pt x="446379" y="1161311"/>
                    <a:pt x="495810" y="1126954"/>
                    <a:pt x="521803" y="1076372"/>
                  </a:cubicBezTo>
                  <a:close/>
                  <a:moveTo>
                    <a:pt x="477529" y="1036202"/>
                  </a:moveTo>
                  <a:cubicBezTo>
                    <a:pt x="456239" y="1095376"/>
                    <a:pt x="391014" y="1126088"/>
                    <a:pt x="331840" y="1104802"/>
                  </a:cubicBezTo>
                  <a:cubicBezTo>
                    <a:pt x="272665" y="1083513"/>
                    <a:pt x="241954" y="1018288"/>
                    <a:pt x="263239" y="959113"/>
                  </a:cubicBezTo>
                  <a:cubicBezTo>
                    <a:pt x="279525" y="913844"/>
                    <a:pt x="322506" y="883692"/>
                    <a:pt x="370616" y="883792"/>
                  </a:cubicBezTo>
                  <a:cubicBezTo>
                    <a:pt x="370986" y="883792"/>
                    <a:pt x="371328" y="883792"/>
                    <a:pt x="371699" y="883792"/>
                  </a:cubicBezTo>
                  <a:cubicBezTo>
                    <a:pt x="397917" y="940322"/>
                    <a:pt x="433721" y="991885"/>
                    <a:pt x="477529" y="1036202"/>
                  </a:cubicBezTo>
                  <a:close/>
                  <a:moveTo>
                    <a:pt x="1641101" y="609078"/>
                  </a:moveTo>
                  <a:lnTo>
                    <a:pt x="1558425" y="597275"/>
                  </a:lnTo>
                  <a:cubicBezTo>
                    <a:pt x="1511663" y="590597"/>
                    <a:pt x="1468343" y="623094"/>
                    <a:pt x="1461665" y="669852"/>
                  </a:cubicBezTo>
                  <a:cubicBezTo>
                    <a:pt x="1458458" y="692307"/>
                    <a:pt x="1464302" y="715118"/>
                    <a:pt x="1477915" y="733264"/>
                  </a:cubicBezTo>
                  <a:lnTo>
                    <a:pt x="1528006" y="800061"/>
                  </a:lnTo>
                  <a:lnTo>
                    <a:pt x="1436776" y="868483"/>
                  </a:lnTo>
                  <a:lnTo>
                    <a:pt x="1386657" y="801714"/>
                  </a:lnTo>
                  <a:cubicBezTo>
                    <a:pt x="1358319" y="763922"/>
                    <a:pt x="1304711" y="756256"/>
                    <a:pt x="1266922" y="784594"/>
                  </a:cubicBezTo>
                  <a:cubicBezTo>
                    <a:pt x="1248776" y="798200"/>
                    <a:pt x="1236777" y="818460"/>
                    <a:pt x="1233563" y="840914"/>
                  </a:cubicBezTo>
                  <a:lnTo>
                    <a:pt x="1222017" y="923705"/>
                  </a:lnTo>
                  <a:lnTo>
                    <a:pt x="1109149" y="907569"/>
                  </a:lnTo>
                  <a:lnTo>
                    <a:pt x="1120952" y="824892"/>
                  </a:lnTo>
                  <a:cubicBezTo>
                    <a:pt x="1127648" y="778134"/>
                    <a:pt x="1095169" y="734800"/>
                    <a:pt x="1048410" y="728107"/>
                  </a:cubicBezTo>
                  <a:cubicBezTo>
                    <a:pt x="1025941" y="724889"/>
                    <a:pt x="1003120" y="730733"/>
                    <a:pt x="984963" y="744354"/>
                  </a:cubicBezTo>
                  <a:lnTo>
                    <a:pt x="918166" y="794444"/>
                  </a:lnTo>
                  <a:lnTo>
                    <a:pt x="849744" y="703215"/>
                  </a:lnTo>
                  <a:lnTo>
                    <a:pt x="916513" y="653096"/>
                  </a:lnTo>
                  <a:cubicBezTo>
                    <a:pt x="954305" y="624758"/>
                    <a:pt x="961970" y="571150"/>
                    <a:pt x="933632" y="533361"/>
                  </a:cubicBezTo>
                  <a:cubicBezTo>
                    <a:pt x="920026" y="515215"/>
                    <a:pt x="899767" y="503216"/>
                    <a:pt x="877313" y="500002"/>
                  </a:cubicBezTo>
                  <a:lnTo>
                    <a:pt x="794636" y="488199"/>
                  </a:lnTo>
                  <a:lnTo>
                    <a:pt x="810772" y="375331"/>
                  </a:lnTo>
                  <a:lnTo>
                    <a:pt x="893449" y="387134"/>
                  </a:lnTo>
                  <a:cubicBezTo>
                    <a:pt x="940207" y="393830"/>
                    <a:pt x="983541" y="361351"/>
                    <a:pt x="990234" y="314592"/>
                  </a:cubicBezTo>
                  <a:cubicBezTo>
                    <a:pt x="993452" y="292124"/>
                    <a:pt x="987607" y="269302"/>
                    <a:pt x="973987" y="251145"/>
                  </a:cubicBezTo>
                  <a:lnTo>
                    <a:pt x="923725" y="184291"/>
                  </a:lnTo>
                  <a:lnTo>
                    <a:pt x="1014955" y="115869"/>
                  </a:lnTo>
                  <a:lnTo>
                    <a:pt x="1065074" y="182666"/>
                  </a:lnTo>
                  <a:cubicBezTo>
                    <a:pt x="1093412" y="220459"/>
                    <a:pt x="1147020" y="228124"/>
                    <a:pt x="1184809" y="199786"/>
                  </a:cubicBezTo>
                  <a:cubicBezTo>
                    <a:pt x="1202955" y="186180"/>
                    <a:pt x="1214954" y="165921"/>
                    <a:pt x="1218168" y="143466"/>
                  </a:cubicBezTo>
                  <a:lnTo>
                    <a:pt x="1229971" y="60790"/>
                  </a:lnTo>
                  <a:lnTo>
                    <a:pt x="1342839" y="76897"/>
                  </a:lnTo>
                  <a:lnTo>
                    <a:pt x="1331036" y="159574"/>
                  </a:lnTo>
                  <a:cubicBezTo>
                    <a:pt x="1324358" y="206336"/>
                    <a:pt x="1356851" y="249656"/>
                    <a:pt x="1403613" y="256334"/>
                  </a:cubicBezTo>
                  <a:cubicBezTo>
                    <a:pt x="1426068" y="259541"/>
                    <a:pt x="1448878" y="253697"/>
                    <a:pt x="1467025" y="240084"/>
                  </a:cubicBezTo>
                  <a:lnTo>
                    <a:pt x="1533822" y="189993"/>
                  </a:lnTo>
                  <a:lnTo>
                    <a:pt x="1602244" y="281222"/>
                  </a:lnTo>
                  <a:lnTo>
                    <a:pt x="1535447" y="331342"/>
                  </a:lnTo>
                  <a:cubicBezTo>
                    <a:pt x="1497654" y="359680"/>
                    <a:pt x="1489989" y="413288"/>
                    <a:pt x="1518327" y="451076"/>
                  </a:cubicBezTo>
                  <a:cubicBezTo>
                    <a:pt x="1531933" y="469223"/>
                    <a:pt x="1552192" y="481221"/>
                    <a:pt x="1574647" y="484436"/>
                  </a:cubicBezTo>
                  <a:lnTo>
                    <a:pt x="1657323" y="496239"/>
                  </a:lnTo>
                  <a:lnTo>
                    <a:pt x="1641101" y="609078"/>
                  </a:lnTo>
                  <a:close/>
                </a:path>
              </a:pathLst>
            </a:custGeom>
            <a:grpFill/>
            <a:ln w="355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2" name="צורה חופשית: צורה 61">
              <a:extLst>
                <a:ext uri="{FF2B5EF4-FFF2-40B4-BE49-F238E27FC236}">
                  <a16:creationId xmlns:a16="http://schemas.microsoft.com/office/drawing/2014/main" id="{AE7EAC4B-55ED-400E-8F45-6E732C6E809D}"/>
                </a:ext>
              </a:extLst>
            </p:cNvPr>
            <p:cNvSpPr/>
            <p:nvPr/>
          </p:nvSpPr>
          <p:spPr>
            <a:xfrm>
              <a:off x="7820893" y="2560619"/>
              <a:ext cx="456146" cy="456146"/>
            </a:xfrm>
            <a:custGeom>
              <a:avLst/>
              <a:gdLst>
                <a:gd name="connsiteX0" fmla="*/ 228073 w 456146"/>
                <a:gd name="connsiteY0" fmla="*/ 0 h 456146"/>
                <a:gd name="connsiteX1" fmla="*/ 0 w 456146"/>
                <a:gd name="connsiteY1" fmla="*/ 228073 h 456146"/>
                <a:gd name="connsiteX2" fmla="*/ 228073 w 456146"/>
                <a:gd name="connsiteY2" fmla="*/ 456147 h 456146"/>
                <a:gd name="connsiteX3" fmla="*/ 456147 w 456146"/>
                <a:gd name="connsiteY3" fmla="*/ 228073 h 456146"/>
                <a:gd name="connsiteX4" fmla="*/ 228073 w 456146"/>
                <a:gd name="connsiteY4" fmla="*/ 0 h 456146"/>
                <a:gd name="connsiteX5" fmla="*/ 228073 w 456146"/>
                <a:gd name="connsiteY5" fmla="*/ 399128 h 456146"/>
                <a:gd name="connsiteX6" fmla="*/ 57018 w 456146"/>
                <a:gd name="connsiteY6" fmla="*/ 228073 h 456146"/>
                <a:gd name="connsiteX7" fmla="*/ 228073 w 456146"/>
                <a:gd name="connsiteY7" fmla="*/ 57018 h 456146"/>
                <a:gd name="connsiteX8" fmla="*/ 399128 w 456146"/>
                <a:gd name="connsiteY8" fmla="*/ 228073 h 456146"/>
                <a:gd name="connsiteX9" fmla="*/ 228073 w 456146"/>
                <a:gd name="connsiteY9" fmla="*/ 399128 h 45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46" h="456146">
                  <a:moveTo>
                    <a:pt x="228073" y="0"/>
                  </a:moveTo>
                  <a:cubicBezTo>
                    <a:pt x="102113" y="0"/>
                    <a:pt x="0" y="102113"/>
                    <a:pt x="0" y="228073"/>
                  </a:cubicBezTo>
                  <a:cubicBezTo>
                    <a:pt x="0" y="354034"/>
                    <a:pt x="102113" y="456147"/>
                    <a:pt x="228073" y="456147"/>
                  </a:cubicBezTo>
                  <a:cubicBezTo>
                    <a:pt x="354034" y="456147"/>
                    <a:pt x="456147" y="354034"/>
                    <a:pt x="456147" y="228073"/>
                  </a:cubicBezTo>
                  <a:cubicBezTo>
                    <a:pt x="456004" y="102170"/>
                    <a:pt x="353977" y="139"/>
                    <a:pt x="228073" y="0"/>
                  </a:cubicBezTo>
                  <a:close/>
                  <a:moveTo>
                    <a:pt x="228073" y="399128"/>
                  </a:moveTo>
                  <a:cubicBezTo>
                    <a:pt x="133601" y="399128"/>
                    <a:pt x="57018" y="322546"/>
                    <a:pt x="57018" y="228073"/>
                  </a:cubicBezTo>
                  <a:cubicBezTo>
                    <a:pt x="57018" y="133601"/>
                    <a:pt x="133601" y="57018"/>
                    <a:pt x="228073" y="57018"/>
                  </a:cubicBezTo>
                  <a:cubicBezTo>
                    <a:pt x="322546" y="57018"/>
                    <a:pt x="399128" y="133601"/>
                    <a:pt x="399128" y="228073"/>
                  </a:cubicBezTo>
                  <a:cubicBezTo>
                    <a:pt x="399018" y="322499"/>
                    <a:pt x="322499" y="399018"/>
                    <a:pt x="228073" y="399128"/>
                  </a:cubicBezTo>
                  <a:close/>
                </a:path>
              </a:pathLst>
            </a:custGeom>
            <a:grpFill/>
            <a:ln w="355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3" name="צורה חופשית: צורה 62">
              <a:extLst>
                <a:ext uri="{FF2B5EF4-FFF2-40B4-BE49-F238E27FC236}">
                  <a16:creationId xmlns:a16="http://schemas.microsoft.com/office/drawing/2014/main" id="{85A7B030-A55E-496A-8A8A-329472E04C8A}"/>
                </a:ext>
              </a:extLst>
            </p:cNvPr>
            <p:cNvSpPr/>
            <p:nvPr/>
          </p:nvSpPr>
          <p:spPr>
            <a:xfrm>
              <a:off x="7657365" y="3550913"/>
              <a:ext cx="57018" cy="85527"/>
            </a:xfrm>
            <a:custGeom>
              <a:avLst/>
              <a:gdLst>
                <a:gd name="connsiteX0" fmla="*/ 0 w 57018"/>
                <a:gd name="connsiteY0" fmla="*/ 0 h 85527"/>
                <a:gd name="connsiteX1" fmla="*/ 57018 w 57018"/>
                <a:gd name="connsiteY1" fmla="*/ 0 h 85527"/>
                <a:gd name="connsiteX2" fmla="*/ 57018 w 57018"/>
                <a:gd name="connsiteY2" fmla="*/ 85527 h 85527"/>
                <a:gd name="connsiteX3" fmla="*/ 0 w 57018"/>
                <a:gd name="connsiteY3" fmla="*/ 85527 h 8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18" h="85527">
                  <a:moveTo>
                    <a:pt x="0" y="0"/>
                  </a:moveTo>
                  <a:lnTo>
                    <a:pt x="57018" y="0"/>
                  </a:lnTo>
                  <a:lnTo>
                    <a:pt x="57018" y="85527"/>
                  </a:lnTo>
                  <a:lnTo>
                    <a:pt x="0" y="85527"/>
                  </a:lnTo>
                  <a:close/>
                </a:path>
              </a:pathLst>
            </a:custGeom>
            <a:grpFill/>
            <a:ln w="355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4" name="צורה חופשית: צורה 63">
              <a:extLst>
                <a:ext uri="{FF2B5EF4-FFF2-40B4-BE49-F238E27FC236}">
                  <a16:creationId xmlns:a16="http://schemas.microsoft.com/office/drawing/2014/main" id="{071AF9CA-EF93-4D29-A8BB-2385D6119D9B}"/>
                </a:ext>
              </a:extLst>
            </p:cNvPr>
            <p:cNvSpPr/>
            <p:nvPr/>
          </p:nvSpPr>
          <p:spPr>
            <a:xfrm>
              <a:off x="7286505" y="2614501"/>
              <a:ext cx="427878" cy="879393"/>
            </a:xfrm>
            <a:custGeom>
              <a:avLst/>
              <a:gdLst>
                <a:gd name="connsiteX0" fmla="*/ 274670 w 427878"/>
                <a:gd name="connsiteY0" fmla="*/ 656423 h 879393"/>
                <a:gd name="connsiteX1" fmla="*/ 80498 w 427878"/>
                <a:gd name="connsiteY1" fmla="*/ 213281 h 879393"/>
                <a:gd name="connsiteX2" fmla="*/ 216911 w 427878"/>
                <a:gd name="connsiteY2" fmla="*/ 48238 h 879393"/>
                <a:gd name="connsiteX3" fmla="*/ 186434 w 427878"/>
                <a:gd name="connsiteY3" fmla="*/ 0 h 879393"/>
                <a:gd name="connsiteX4" fmla="*/ 61479 w 427878"/>
                <a:gd name="connsiteY4" fmla="*/ 550448 h 879393"/>
                <a:gd name="connsiteX5" fmla="*/ 253973 w 427878"/>
                <a:gd name="connsiteY5" fmla="*/ 709479 h 879393"/>
                <a:gd name="connsiteX6" fmla="*/ 370860 w 427878"/>
                <a:gd name="connsiteY6" fmla="*/ 879394 h 879393"/>
                <a:gd name="connsiteX7" fmla="*/ 427878 w 427878"/>
                <a:gd name="connsiteY7" fmla="*/ 879394 h 879393"/>
                <a:gd name="connsiteX8" fmla="*/ 274670 w 427878"/>
                <a:gd name="connsiteY8" fmla="*/ 656423 h 87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7878" h="879393">
                  <a:moveTo>
                    <a:pt x="274670" y="656423"/>
                  </a:moveTo>
                  <a:cubicBezTo>
                    <a:pt x="98680" y="587674"/>
                    <a:pt x="11744" y="389271"/>
                    <a:pt x="80498" y="213281"/>
                  </a:cubicBezTo>
                  <a:cubicBezTo>
                    <a:pt x="107140" y="145087"/>
                    <a:pt x="154953" y="87238"/>
                    <a:pt x="216911" y="48238"/>
                  </a:cubicBezTo>
                  <a:lnTo>
                    <a:pt x="186434" y="0"/>
                  </a:lnTo>
                  <a:cubicBezTo>
                    <a:pt x="-73" y="117497"/>
                    <a:pt x="-56018" y="363941"/>
                    <a:pt x="61479" y="550448"/>
                  </a:cubicBezTo>
                  <a:cubicBezTo>
                    <a:pt x="106983" y="622679"/>
                    <a:pt x="174450" y="678418"/>
                    <a:pt x="253973" y="709479"/>
                  </a:cubicBezTo>
                  <a:cubicBezTo>
                    <a:pt x="324362" y="736449"/>
                    <a:pt x="370842" y="804015"/>
                    <a:pt x="370860" y="879394"/>
                  </a:cubicBezTo>
                  <a:lnTo>
                    <a:pt x="427878" y="879394"/>
                  </a:lnTo>
                  <a:cubicBezTo>
                    <a:pt x="427968" y="780495"/>
                    <a:pt x="367022" y="691800"/>
                    <a:pt x="274670" y="656423"/>
                  </a:cubicBezTo>
                  <a:close/>
                </a:path>
              </a:pathLst>
            </a:custGeom>
            <a:grpFill/>
            <a:ln w="355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pic>
        <p:nvPicPr>
          <p:cNvPr id="70" name="גרפיקה 69">
            <a:extLst>
              <a:ext uri="{FF2B5EF4-FFF2-40B4-BE49-F238E27FC236}">
                <a16:creationId xmlns:a16="http://schemas.microsoft.com/office/drawing/2014/main" id="{3EDA1AFA-50E8-4F50-9BD3-AE6BD7CA7E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34006" y="4934902"/>
            <a:ext cx="197644" cy="197644"/>
          </a:xfrm>
          <a:prstGeom prst="rect">
            <a:avLst/>
          </a:prstGeom>
        </p:spPr>
      </p:pic>
      <p:pic>
        <p:nvPicPr>
          <p:cNvPr id="44" name="גרפיקה 43">
            <a:extLst>
              <a:ext uri="{FF2B5EF4-FFF2-40B4-BE49-F238E27FC236}">
                <a16:creationId xmlns:a16="http://schemas.microsoft.com/office/drawing/2014/main" id="{C5231A6C-117E-4C05-9F0A-0D01E3F3DF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73907" y="5914366"/>
            <a:ext cx="292100" cy="31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4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צעדים רוחביים - פיננס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9A562F08-A08F-4FC7-8498-2D1ABC1AC79F}"/>
              </a:ext>
            </a:extLst>
          </p:cNvPr>
          <p:cNvSpPr/>
          <p:nvPr/>
        </p:nvSpPr>
        <p:spPr>
          <a:xfrm>
            <a:off x="11638982" y="209550"/>
            <a:ext cx="361950" cy="6438900"/>
          </a:xfrm>
          <a:prstGeom prst="roundRect">
            <a:avLst>
              <a:gd name="adj" fmla="val 32456"/>
            </a:avLst>
          </a:prstGeom>
          <a:solidFill>
            <a:schemeClr val="bg1"/>
          </a:solidFill>
          <a:ln>
            <a:noFill/>
          </a:ln>
          <a:effectLst>
            <a:outerShdw blurRad="7239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 hidden="1">
            <a:extLst>
              <a:ext uri="{FF2B5EF4-FFF2-40B4-BE49-F238E27FC236}">
                <a16:creationId xmlns:a16="http://schemas.microsoft.com/office/drawing/2014/main" id="{2562EE5C-CE83-429D-833C-EC2522215A71}"/>
              </a:ext>
            </a:extLst>
          </p:cNvPr>
          <p:cNvSpPr/>
          <p:nvPr userDrawn="1"/>
        </p:nvSpPr>
        <p:spPr>
          <a:xfrm>
            <a:off x="11861800" y="0"/>
            <a:ext cx="330200" cy="6858000"/>
          </a:xfrm>
          <a:prstGeom prst="rect">
            <a:avLst/>
          </a:prstGeom>
          <a:solidFill>
            <a:srgbClr val="E0E0E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 hidden="1">
            <a:extLst>
              <a:ext uri="{FF2B5EF4-FFF2-40B4-BE49-F238E27FC236}">
                <a16:creationId xmlns:a16="http://schemas.microsoft.com/office/drawing/2014/main" id="{02C56E44-048E-42A3-8F61-FDC345D0D09C}"/>
              </a:ext>
            </a:extLst>
          </p:cNvPr>
          <p:cNvSpPr/>
          <p:nvPr userDrawn="1"/>
        </p:nvSpPr>
        <p:spPr>
          <a:xfrm rot="16200000">
            <a:off x="5854700" y="-5854700"/>
            <a:ext cx="482600" cy="12192000"/>
          </a:xfrm>
          <a:prstGeom prst="rect">
            <a:avLst/>
          </a:prstGeom>
          <a:solidFill>
            <a:srgbClr val="E0E0E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6E9FD9E-BB77-4AEF-9CCD-0D2AAD04210A}"/>
              </a:ext>
            </a:extLst>
          </p:cNvPr>
          <p:cNvSpPr txBox="1"/>
          <p:nvPr/>
        </p:nvSpPr>
        <p:spPr>
          <a:xfrm>
            <a:off x="11617827" y="6325404"/>
            <a:ext cx="404261" cy="2492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80000"/>
              </a:lnSpc>
            </a:pPr>
            <a:fld id="{363722A5-38E4-49FF-A289-1E7AEFEE4FF0}" type="slidenum">
              <a:rPr lang="he-IL" sz="1200" smtClean="0">
                <a:solidFill>
                  <a:schemeClr val="bg1">
                    <a:lumMod val="75000"/>
                  </a:schemeClr>
                </a:solidFill>
                <a:effectLst/>
                <a:latin typeface="Ploni DL 1.1 AAA Light" panose="00000400000000000000" pitchFamily="50" charset="-79"/>
                <a:ea typeface="Times New Roman" panose="02020603050405020304" pitchFamily="18" charset="0"/>
                <a:cs typeface="Ploni DL 1.1 AAA Light" panose="00000400000000000000" pitchFamily="50" charset="-79"/>
              </a:rPr>
              <a:t>‹#›</a:t>
            </a:fld>
            <a:endParaRPr lang="en-US" sz="1200">
              <a:solidFill>
                <a:schemeClr val="bg1">
                  <a:lumMod val="75000"/>
                </a:schemeClr>
              </a:solidFill>
              <a:effectLst/>
              <a:latin typeface="Ploni DL 1.1 AAA Light" panose="00000400000000000000" pitchFamily="50" charset="-79"/>
              <a:ea typeface="Times New Roman" panose="02020603050405020304" pitchFamily="18" charset="0"/>
              <a:cs typeface="Ploni DL 1.1 AAA Light" panose="00000400000000000000" pitchFamily="50" charset="-79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90A370A0-D869-4298-B039-BCC22F20F21E}"/>
              </a:ext>
            </a:extLst>
          </p:cNvPr>
          <p:cNvSpPr txBox="1"/>
          <p:nvPr/>
        </p:nvSpPr>
        <p:spPr>
          <a:xfrm rot="16200000">
            <a:off x="10996497" y="1035815"/>
            <a:ext cx="1646920" cy="2407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1200">
                <a:solidFill>
                  <a:schemeClr val="bg1">
                    <a:lumMod val="65000"/>
                  </a:schemeClr>
                </a:solidFill>
                <a:effectLst/>
                <a:latin typeface="Afek 1.5 AAA Light" panose="00000400000000000000" pitchFamily="50" charset="-79"/>
                <a:ea typeface="Times New Roman" panose="02020603050405020304" pitchFamily="18" charset="0"/>
                <a:cs typeface="Afek 1.5 AAA Light" panose="00000400000000000000" pitchFamily="50" charset="-79"/>
              </a:rPr>
              <a:t>צעדי מדיניות רוחביים</a:t>
            </a:r>
            <a:endParaRPr lang="he-IL" sz="1200">
              <a:solidFill>
                <a:schemeClr val="bg1">
                  <a:lumMod val="65000"/>
                </a:schemeClr>
              </a:solidFill>
              <a:latin typeface="Afek 1.5 AAA Light" panose="00000400000000000000" pitchFamily="50" charset="-79"/>
              <a:cs typeface="Afek 1.5 AAA Light" panose="00000400000000000000" pitchFamily="50" charset="-79"/>
            </a:endParaRP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DDC47591-211C-47A3-9A8D-EAFB9A9D051C}"/>
              </a:ext>
            </a:extLst>
          </p:cNvPr>
          <p:cNvGrpSpPr/>
          <p:nvPr userDrawn="1"/>
        </p:nvGrpSpPr>
        <p:grpSpPr>
          <a:xfrm>
            <a:off x="11694663" y="3611892"/>
            <a:ext cx="250589" cy="250589"/>
            <a:chOff x="11694663" y="3883143"/>
            <a:chExt cx="250589" cy="250589"/>
          </a:xfrm>
        </p:grpSpPr>
        <p:sp>
          <p:nvSpPr>
            <p:cNvPr id="112" name="אליפסה 111">
              <a:extLst>
                <a:ext uri="{FF2B5EF4-FFF2-40B4-BE49-F238E27FC236}">
                  <a16:creationId xmlns:a16="http://schemas.microsoft.com/office/drawing/2014/main" id="{D01261E8-DDC7-49F3-9BA4-3F233D3BD899}"/>
                </a:ext>
              </a:extLst>
            </p:cNvPr>
            <p:cNvSpPr/>
            <p:nvPr userDrawn="1"/>
          </p:nvSpPr>
          <p:spPr>
            <a:xfrm>
              <a:off x="11694663" y="3883143"/>
              <a:ext cx="250589" cy="2505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05" name="קבוצה 104">
              <a:extLst>
                <a:ext uri="{FF2B5EF4-FFF2-40B4-BE49-F238E27FC236}">
                  <a16:creationId xmlns:a16="http://schemas.microsoft.com/office/drawing/2014/main" id="{E0DA698E-8A9A-490D-BE6B-FD549760B1D2}"/>
                </a:ext>
              </a:extLst>
            </p:cNvPr>
            <p:cNvGrpSpPr/>
            <p:nvPr userDrawn="1"/>
          </p:nvGrpSpPr>
          <p:grpSpPr>
            <a:xfrm>
              <a:off x="11739382" y="3932025"/>
              <a:ext cx="164486" cy="162558"/>
              <a:chOff x="8178800" y="5646452"/>
              <a:chExt cx="222250" cy="219645"/>
            </a:xfrm>
            <a:solidFill>
              <a:schemeClr val="bg1"/>
            </a:solidFill>
          </p:grpSpPr>
          <p:sp>
            <p:nvSpPr>
              <p:cNvPr id="106" name="צורה חופשית: צורה 105">
                <a:extLst>
                  <a:ext uri="{FF2B5EF4-FFF2-40B4-BE49-F238E27FC236}">
                    <a16:creationId xmlns:a16="http://schemas.microsoft.com/office/drawing/2014/main" id="{6B02E00B-AC4B-41C1-8497-7761C235C987}"/>
                  </a:ext>
                </a:extLst>
              </p:cNvPr>
              <p:cNvSpPr/>
              <p:nvPr/>
            </p:nvSpPr>
            <p:spPr>
              <a:xfrm>
                <a:off x="8309004" y="5756362"/>
                <a:ext cx="36462" cy="70943"/>
              </a:xfrm>
              <a:custGeom>
                <a:avLst/>
                <a:gdLst>
                  <a:gd name="connsiteX0" fmla="*/ 18231 w 36462"/>
                  <a:gd name="connsiteY0" fmla="*/ 31322 h 70943"/>
                  <a:gd name="connsiteX1" fmla="*/ 8682 w 36462"/>
                  <a:gd name="connsiteY1" fmla="*/ 23057 h 70943"/>
                  <a:gd name="connsiteX2" fmla="*/ 18231 w 36462"/>
                  <a:gd name="connsiteY2" fmla="*/ 14791 h 70943"/>
                  <a:gd name="connsiteX3" fmla="*/ 27781 w 36462"/>
                  <a:gd name="connsiteY3" fmla="*/ 23057 h 70943"/>
                  <a:gd name="connsiteX4" fmla="*/ 32122 w 36462"/>
                  <a:gd name="connsiteY4" fmla="*/ 27398 h 70943"/>
                  <a:gd name="connsiteX5" fmla="*/ 36463 w 36462"/>
                  <a:gd name="connsiteY5" fmla="*/ 23057 h 70943"/>
                  <a:gd name="connsiteX6" fmla="*/ 22572 w 36462"/>
                  <a:gd name="connsiteY6" fmla="*/ 6598 h 70943"/>
                  <a:gd name="connsiteX7" fmla="*/ 22572 w 36462"/>
                  <a:gd name="connsiteY7" fmla="*/ 4341 h 70943"/>
                  <a:gd name="connsiteX8" fmla="*/ 18231 w 36462"/>
                  <a:gd name="connsiteY8" fmla="*/ 0 h 70943"/>
                  <a:gd name="connsiteX9" fmla="*/ 13891 w 36462"/>
                  <a:gd name="connsiteY9" fmla="*/ 4341 h 70943"/>
                  <a:gd name="connsiteX10" fmla="*/ 13891 w 36462"/>
                  <a:gd name="connsiteY10" fmla="*/ 6598 h 70943"/>
                  <a:gd name="connsiteX11" fmla="*/ 0 w 36462"/>
                  <a:gd name="connsiteY11" fmla="*/ 23057 h 70943"/>
                  <a:gd name="connsiteX12" fmla="*/ 18231 w 36462"/>
                  <a:gd name="connsiteY12" fmla="*/ 40004 h 70943"/>
                  <a:gd name="connsiteX13" fmla="*/ 27781 w 36462"/>
                  <a:gd name="connsiteY13" fmla="*/ 48269 h 70943"/>
                  <a:gd name="connsiteX14" fmla="*/ 18231 w 36462"/>
                  <a:gd name="connsiteY14" fmla="*/ 56535 h 70943"/>
                  <a:gd name="connsiteX15" fmla="*/ 8682 w 36462"/>
                  <a:gd name="connsiteY15" fmla="*/ 48269 h 70943"/>
                  <a:gd name="connsiteX16" fmla="*/ 4341 w 36462"/>
                  <a:gd name="connsiteY16" fmla="*/ 43929 h 70943"/>
                  <a:gd name="connsiteX17" fmla="*/ 0 w 36462"/>
                  <a:gd name="connsiteY17" fmla="*/ 48269 h 70943"/>
                  <a:gd name="connsiteX18" fmla="*/ 13891 w 36462"/>
                  <a:gd name="connsiteY18" fmla="*/ 64728 h 70943"/>
                  <a:gd name="connsiteX19" fmla="*/ 13891 w 36462"/>
                  <a:gd name="connsiteY19" fmla="*/ 66603 h 70943"/>
                  <a:gd name="connsiteX20" fmla="*/ 18231 w 36462"/>
                  <a:gd name="connsiteY20" fmla="*/ 70944 h 70943"/>
                  <a:gd name="connsiteX21" fmla="*/ 22572 w 36462"/>
                  <a:gd name="connsiteY21" fmla="*/ 66603 h 70943"/>
                  <a:gd name="connsiteX22" fmla="*/ 22572 w 36462"/>
                  <a:gd name="connsiteY22" fmla="*/ 64728 h 70943"/>
                  <a:gd name="connsiteX23" fmla="*/ 36463 w 36462"/>
                  <a:gd name="connsiteY23" fmla="*/ 48269 h 70943"/>
                  <a:gd name="connsiteX24" fmla="*/ 18231 w 36462"/>
                  <a:gd name="connsiteY24" fmla="*/ 31322 h 70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6462" h="70943">
                    <a:moveTo>
                      <a:pt x="18231" y="31322"/>
                    </a:moveTo>
                    <a:cubicBezTo>
                      <a:pt x="12966" y="31322"/>
                      <a:pt x="8682" y="27614"/>
                      <a:pt x="8682" y="23057"/>
                    </a:cubicBezTo>
                    <a:cubicBezTo>
                      <a:pt x="8682" y="18499"/>
                      <a:pt x="12966" y="14791"/>
                      <a:pt x="18231" y="14791"/>
                    </a:cubicBezTo>
                    <a:cubicBezTo>
                      <a:pt x="23497" y="14791"/>
                      <a:pt x="27781" y="18499"/>
                      <a:pt x="27781" y="23057"/>
                    </a:cubicBezTo>
                    <a:cubicBezTo>
                      <a:pt x="27781" y="25454"/>
                      <a:pt x="29725" y="27398"/>
                      <a:pt x="32122" y="27398"/>
                    </a:cubicBezTo>
                    <a:cubicBezTo>
                      <a:pt x="34519" y="27398"/>
                      <a:pt x="36463" y="25454"/>
                      <a:pt x="36463" y="23057"/>
                    </a:cubicBezTo>
                    <a:cubicBezTo>
                      <a:pt x="36463" y="15102"/>
                      <a:pt x="30536" y="8414"/>
                      <a:pt x="22572" y="6598"/>
                    </a:cubicBezTo>
                    <a:lnTo>
                      <a:pt x="22572" y="4341"/>
                    </a:lnTo>
                    <a:cubicBezTo>
                      <a:pt x="22572" y="1944"/>
                      <a:pt x="20628" y="0"/>
                      <a:pt x="18231" y="0"/>
                    </a:cubicBezTo>
                    <a:cubicBezTo>
                      <a:pt x="15834" y="0"/>
                      <a:pt x="13891" y="1944"/>
                      <a:pt x="13891" y="4341"/>
                    </a:cubicBezTo>
                    <a:lnTo>
                      <a:pt x="13891" y="6598"/>
                    </a:lnTo>
                    <a:cubicBezTo>
                      <a:pt x="5927" y="8414"/>
                      <a:pt x="0" y="15102"/>
                      <a:pt x="0" y="23057"/>
                    </a:cubicBezTo>
                    <a:cubicBezTo>
                      <a:pt x="0" y="32401"/>
                      <a:pt x="8179" y="40004"/>
                      <a:pt x="18231" y="40004"/>
                    </a:cubicBezTo>
                    <a:cubicBezTo>
                      <a:pt x="23497" y="40004"/>
                      <a:pt x="27781" y="43712"/>
                      <a:pt x="27781" y="48269"/>
                    </a:cubicBezTo>
                    <a:cubicBezTo>
                      <a:pt x="27781" y="52827"/>
                      <a:pt x="23497" y="56535"/>
                      <a:pt x="18231" y="56535"/>
                    </a:cubicBezTo>
                    <a:cubicBezTo>
                      <a:pt x="12966" y="56535"/>
                      <a:pt x="8682" y="52827"/>
                      <a:pt x="8682" y="48269"/>
                    </a:cubicBezTo>
                    <a:cubicBezTo>
                      <a:pt x="8682" y="45872"/>
                      <a:pt x="6738" y="43929"/>
                      <a:pt x="4341" y="43929"/>
                    </a:cubicBezTo>
                    <a:cubicBezTo>
                      <a:pt x="1944" y="43929"/>
                      <a:pt x="0" y="45872"/>
                      <a:pt x="0" y="48269"/>
                    </a:cubicBezTo>
                    <a:cubicBezTo>
                      <a:pt x="0" y="56224"/>
                      <a:pt x="5927" y="62912"/>
                      <a:pt x="13891" y="64728"/>
                    </a:cubicBezTo>
                    <a:lnTo>
                      <a:pt x="13891" y="66603"/>
                    </a:lnTo>
                    <a:cubicBezTo>
                      <a:pt x="13891" y="69000"/>
                      <a:pt x="15834" y="70944"/>
                      <a:pt x="18231" y="70944"/>
                    </a:cubicBezTo>
                    <a:cubicBezTo>
                      <a:pt x="20628" y="70944"/>
                      <a:pt x="22572" y="69000"/>
                      <a:pt x="22572" y="66603"/>
                    </a:cubicBezTo>
                    <a:lnTo>
                      <a:pt x="22572" y="64728"/>
                    </a:lnTo>
                    <a:cubicBezTo>
                      <a:pt x="30536" y="62912"/>
                      <a:pt x="36463" y="56224"/>
                      <a:pt x="36463" y="48269"/>
                    </a:cubicBezTo>
                    <a:cubicBezTo>
                      <a:pt x="36463" y="38925"/>
                      <a:pt x="28284" y="31322"/>
                      <a:pt x="18231" y="31322"/>
                    </a:cubicBezTo>
                    <a:close/>
                  </a:path>
                </a:pathLst>
              </a:custGeom>
              <a:grpFill/>
              <a:ln w="428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7" name="צורה חופשית: צורה 106">
                <a:extLst>
                  <a:ext uri="{FF2B5EF4-FFF2-40B4-BE49-F238E27FC236}">
                    <a16:creationId xmlns:a16="http://schemas.microsoft.com/office/drawing/2014/main" id="{D0169084-CE3F-454B-BB49-73CFAF855EF6}"/>
                  </a:ext>
                </a:extLst>
              </p:cNvPr>
              <p:cNvSpPr/>
              <p:nvPr/>
            </p:nvSpPr>
            <p:spPr>
              <a:xfrm>
                <a:off x="8345454" y="5740988"/>
                <a:ext cx="38232" cy="80090"/>
              </a:xfrm>
              <a:custGeom>
                <a:avLst/>
                <a:gdLst>
                  <a:gd name="connsiteX0" fmla="*/ 29326 w 38232"/>
                  <a:gd name="connsiteY0" fmla="*/ 20876 h 80090"/>
                  <a:gd name="connsiteX1" fmla="*/ 6223 w 38232"/>
                  <a:gd name="connsiteY1" fmla="*/ 430 h 80090"/>
                  <a:gd name="connsiteX2" fmla="*/ 430 w 38232"/>
                  <a:gd name="connsiteY2" fmla="*/ 2461 h 80090"/>
                  <a:gd name="connsiteX3" fmla="*/ 2461 w 38232"/>
                  <a:gd name="connsiteY3" fmla="*/ 8254 h 80090"/>
                  <a:gd name="connsiteX4" fmla="*/ 29550 w 38232"/>
                  <a:gd name="connsiteY4" fmla="*/ 51316 h 80090"/>
                  <a:gd name="connsiteX5" fmla="*/ 23985 w 38232"/>
                  <a:gd name="connsiteY5" fmla="*/ 73710 h 80090"/>
                  <a:gd name="connsiteX6" fmla="*/ 25778 w 38232"/>
                  <a:gd name="connsiteY6" fmla="*/ 79581 h 80090"/>
                  <a:gd name="connsiteX7" fmla="*/ 27813 w 38232"/>
                  <a:gd name="connsiteY7" fmla="*/ 80091 h 80090"/>
                  <a:gd name="connsiteX8" fmla="*/ 31649 w 38232"/>
                  <a:gd name="connsiteY8" fmla="*/ 77788 h 80090"/>
                  <a:gd name="connsiteX9" fmla="*/ 38232 w 38232"/>
                  <a:gd name="connsiteY9" fmla="*/ 51316 h 80090"/>
                  <a:gd name="connsiteX10" fmla="*/ 29326 w 38232"/>
                  <a:gd name="connsiteY10" fmla="*/ 20876 h 80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232" h="80090">
                    <a:moveTo>
                      <a:pt x="29326" y="20876"/>
                    </a:moveTo>
                    <a:cubicBezTo>
                      <a:pt x="23655" y="12040"/>
                      <a:pt x="15666" y="4969"/>
                      <a:pt x="6223" y="430"/>
                    </a:cubicBezTo>
                    <a:cubicBezTo>
                      <a:pt x="4062" y="-609"/>
                      <a:pt x="1468" y="300"/>
                      <a:pt x="430" y="2461"/>
                    </a:cubicBezTo>
                    <a:cubicBezTo>
                      <a:pt x="-609" y="4622"/>
                      <a:pt x="300" y="7215"/>
                      <a:pt x="2461" y="8254"/>
                    </a:cubicBezTo>
                    <a:cubicBezTo>
                      <a:pt x="18918" y="16165"/>
                      <a:pt x="29550" y="33068"/>
                      <a:pt x="29550" y="51316"/>
                    </a:cubicBezTo>
                    <a:cubicBezTo>
                      <a:pt x="29550" y="59124"/>
                      <a:pt x="27626" y="66867"/>
                      <a:pt x="23985" y="73710"/>
                    </a:cubicBezTo>
                    <a:cubicBezTo>
                      <a:pt x="22859" y="75826"/>
                      <a:pt x="23662" y="78455"/>
                      <a:pt x="25778" y="79581"/>
                    </a:cubicBezTo>
                    <a:cubicBezTo>
                      <a:pt x="26428" y="79927"/>
                      <a:pt x="27126" y="80091"/>
                      <a:pt x="27813" y="80091"/>
                    </a:cubicBezTo>
                    <a:cubicBezTo>
                      <a:pt x="29366" y="80091"/>
                      <a:pt x="30869" y="79255"/>
                      <a:pt x="31649" y="77788"/>
                    </a:cubicBezTo>
                    <a:cubicBezTo>
                      <a:pt x="35956" y="69695"/>
                      <a:pt x="38232" y="60541"/>
                      <a:pt x="38232" y="51316"/>
                    </a:cubicBezTo>
                    <a:cubicBezTo>
                      <a:pt x="38232" y="40481"/>
                      <a:pt x="35152" y="29955"/>
                      <a:pt x="29326" y="20876"/>
                    </a:cubicBezTo>
                    <a:close/>
                  </a:path>
                </a:pathLst>
              </a:custGeom>
              <a:grpFill/>
              <a:ln w="428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8" name="צורה חופשית: צורה 107">
                <a:extLst>
                  <a:ext uri="{FF2B5EF4-FFF2-40B4-BE49-F238E27FC236}">
                    <a16:creationId xmlns:a16="http://schemas.microsoft.com/office/drawing/2014/main" id="{7D0851CF-7C41-4F84-A5FA-5F30FEDBC1E4}"/>
                  </a:ext>
                </a:extLst>
              </p:cNvPr>
              <p:cNvSpPr/>
              <p:nvPr/>
            </p:nvSpPr>
            <p:spPr>
              <a:xfrm>
                <a:off x="8329426" y="5735873"/>
                <a:ext cx="8953" cy="8682"/>
              </a:xfrm>
              <a:custGeom>
                <a:avLst/>
                <a:gdLst>
                  <a:gd name="connsiteX0" fmla="*/ 4633 w 8953"/>
                  <a:gd name="connsiteY0" fmla="*/ 0 h 8682"/>
                  <a:gd name="connsiteX1" fmla="*/ 4341 w 8953"/>
                  <a:gd name="connsiteY1" fmla="*/ 0 h 8682"/>
                  <a:gd name="connsiteX2" fmla="*/ 0 w 8953"/>
                  <a:gd name="connsiteY2" fmla="*/ 4341 h 8682"/>
                  <a:gd name="connsiteX3" fmla="*/ 4341 w 8953"/>
                  <a:gd name="connsiteY3" fmla="*/ 8682 h 8682"/>
                  <a:gd name="connsiteX4" fmla="*/ 4592 w 8953"/>
                  <a:gd name="connsiteY4" fmla="*/ 8682 h 8682"/>
                  <a:gd name="connsiteX5" fmla="*/ 4613 w 8953"/>
                  <a:gd name="connsiteY5" fmla="*/ 8682 h 8682"/>
                  <a:gd name="connsiteX6" fmla="*/ 8953 w 8953"/>
                  <a:gd name="connsiteY6" fmla="*/ 4362 h 8682"/>
                  <a:gd name="connsiteX7" fmla="*/ 4633 w 8953"/>
                  <a:gd name="connsiteY7" fmla="*/ 0 h 8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53" h="8682">
                    <a:moveTo>
                      <a:pt x="4633" y="0"/>
                    </a:moveTo>
                    <a:lnTo>
                      <a:pt x="4341" y="0"/>
                    </a:lnTo>
                    <a:cubicBezTo>
                      <a:pt x="1944" y="0"/>
                      <a:pt x="0" y="1943"/>
                      <a:pt x="0" y="4341"/>
                    </a:cubicBezTo>
                    <a:cubicBezTo>
                      <a:pt x="0" y="6738"/>
                      <a:pt x="1944" y="8682"/>
                      <a:pt x="4341" y="8682"/>
                    </a:cubicBezTo>
                    <a:lnTo>
                      <a:pt x="4592" y="8682"/>
                    </a:lnTo>
                    <a:cubicBezTo>
                      <a:pt x="4599" y="8682"/>
                      <a:pt x="4606" y="8682"/>
                      <a:pt x="4613" y="8682"/>
                    </a:cubicBezTo>
                    <a:cubicBezTo>
                      <a:pt x="7001" y="8682"/>
                      <a:pt x="8942" y="6752"/>
                      <a:pt x="8953" y="4362"/>
                    </a:cubicBezTo>
                    <a:cubicBezTo>
                      <a:pt x="8964" y="1964"/>
                      <a:pt x="7030" y="12"/>
                      <a:pt x="4633" y="0"/>
                    </a:cubicBezTo>
                    <a:close/>
                  </a:path>
                </a:pathLst>
              </a:custGeom>
              <a:grpFill/>
              <a:ln w="428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צורה חופשית: צורה 108">
                <a:extLst>
                  <a:ext uri="{FF2B5EF4-FFF2-40B4-BE49-F238E27FC236}">
                    <a16:creationId xmlns:a16="http://schemas.microsoft.com/office/drawing/2014/main" id="{73967AB8-BE54-49CD-9F5D-16B9CDD2F23E}"/>
                  </a:ext>
                </a:extLst>
              </p:cNvPr>
              <p:cNvSpPr/>
              <p:nvPr/>
            </p:nvSpPr>
            <p:spPr>
              <a:xfrm>
                <a:off x="8270826" y="5763529"/>
                <a:ext cx="38231" cy="80090"/>
              </a:xfrm>
              <a:custGeom>
                <a:avLst/>
                <a:gdLst>
                  <a:gd name="connsiteX0" fmla="*/ 35771 w 38231"/>
                  <a:gd name="connsiteY0" fmla="*/ 71837 h 80090"/>
                  <a:gd name="connsiteX1" fmla="*/ 8682 w 38231"/>
                  <a:gd name="connsiteY1" fmla="*/ 28775 h 80090"/>
                  <a:gd name="connsiteX2" fmla="*/ 14247 w 38231"/>
                  <a:gd name="connsiteY2" fmla="*/ 6380 h 80090"/>
                  <a:gd name="connsiteX3" fmla="*/ 12454 w 38231"/>
                  <a:gd name="connsiteY3" fmla="*/ 510 h 80090"/>
                  <a:gd name="connsiteX4" fmla="*/ 6583 w 38231"/>
                  <a:gd name="connsiteY4" fmla="*/ 2303 h 80090"/>
                  <a:gd name="connsiteX5" fmla="*/ 0 w 38231"/>
                  <a:gd name="connsiteY5" fmla="*/ 28775 h 80090"/>
                  <a:gd name="connsiteX6" fmla="*/ 8906 w 38231"/>
                  <a:gd name="connsiteY6" fmla="*/ 59215 h 80090"/>
                  <a:gd name="connsiteX7" fmla="*/ 32009 w 38231"/>
                  <a:gd name="connsiteY7" fmla="*/ 79661 h 80090"/>
                  <a:gd name="connsiteX8" fmla="*/ 33887 w 38231"/>
                  <a:gd name="connsiteY8" fmla="*/ 80091 h 80090"/>
                  <a:gd name="connsiteX9" fmla="*/ 37802 w 38231"/>
                  <a:gd name="connsiteY9" fmla="*/ 77630 h 80090"/>
                  <a:gd name="connsiteX10" fmla="*/ 35771 w 38231"/>
                  <a:gd name="connsiteY10" fmla="*/ 71837 h 80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231" h="80090">
                    <a:moveTo>
                      <a:pt x="35771" y="71837"/>
                    </a:moveTo>
                    <a:cubicBezTo>
                      <a:pt x="19314" y="63925"/>
                      <a:pt x="8682" y="47023"/>
                      <a:pt x="8682" y="28775"/>
                    </a:cubicBezTo>
                    <a:cubicBezTo>
                      <a:pt x="8682" y="20967"/>
                      <a:pt x="10606" y="13223"/>
                      <a:pt x="14247" y="6380"/>
                    </a:cubicBezTo>
                    <a:cubicBezTo>
                      <a:pt x="15373" y="4264"/>
                      <a:pt x="14570" y="1636"/>
                      <a:pt x="12454" y="510"/>
                    </a:cubicBezTo>
                    <a:cubicBezTo>
                      <a:pt x="10338" y="-616"/>
                      <a:pt x="7708" y="186"/>
                      <a:pt x="6583" y="2303"/>
                    </a:cubicBezTo>
                    <a:cubicBezTo>
                      <a:pt x="2276" y="10396"/>
                      <a:pt x="0" y="19550"/>
                      <a:pt x="0" y="28775"/>
                    </a:cubicBezTo>
                    <a:cubicBezTo>
                      <a:pt x="0" y="39610"/>
                      <a:pt x="3080" y="50136"/>
                      <a:pt x="8906" y="59215"/>
                    </a:cubicBezTo>
                    <a:cubicBezTo>
                      <a:pt x="14577" y="68051"/>
                      <a:pt x="22566" y="75121"/>
                      <a:pt x="32009" y="79661"/>
                    </a:cubicBezTo>
                    <a:cubicBezTo>
                      <a:pt x="32616" y="79953"/>
                      <a:pt x="33256" y="80091"/>
                      <a:pt x="33887" y="80091"/>
                    </a:cubicBezTo>
                    <a:cubicBezTo>
                      <a:pt x="35504" y="80091"/>
                      <a:pt x="37055" y="79184"/>
                      <a:pt x="37802" y="77630"/>
                    </a:cubicBezTo>
                    <a:cubicBezTo>
                      <a:pt x="38840" y="75469"/>
                      <a:pt x="37931" y="72875"/>
                      <a:pt x="35771" y="71837"/>
                    </a:cubicBezTo>
                    <a:close/>
                  </a:path>
                </a:pathLst>
              </a:custGeom>
              <a:grpFill/>
              <a:ln w="428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10" name="צורה חופשית: צורה 109">
                <a:extLst>
                  <a:ext uri="{FF2B5EF4-FFF2-40B4-BE49-F238E27FC236}">
                    <a16:creationId xmlns:a16="http://schemas.microsoft.com/office/drawing/2014/main" id="{E7607398-8A60-4DBA-B162-E73A4D611802}"/>
                  </a:ext>
                </a:extLst>
              </p:cNvPr>
              <p:cNvSpPr/>
              <p:nvPr/>
            </p:nvSpPr>
            <p:spPr>
              <a:xfrm>
                <a:off x="8316133" y="5840052"/>
                <a:ext cx="8952" cy="8682"/>
              </a:xfrm>
              <a:custGeom>
                <a:avLst/>
                <a:gdLst>
                  <a:gd name="connsiteX0" fmla="*/ 4612 w 8952"/>
                  <a:gd name="connsiteY0" fmla="*/ 1 h 8682"/>
                  <a:gd name="connsiteX1" fmla="*/ 4360 w 8952"/>
                  <a:gd name="connsiteY1" fmla="*/ 0 h 8682"/>
                  <a:gd name="connsiteX2" fmla="*/ 0 w 8952"/>
                  <a:gd name="connsiteY2" fmla="*/ 4320 h 8682"/>
                  <a:gd name="connsiteX3" fmla="*/ 4321 w 8952"/>
                  <a:gd name="connsiteY3" fmla="*/ 8682 h 8682"/>
                  <a:gd name="connsiteX4" fmla="*/ 4612 w 8952"/>
                  <a:gd name="connsiteY4" fmla="*/ 8683 h 8682"/>
                  <a:gd name="connsiteX5" fmla="*/ 8953 w 8952"/>
                  <a:gd name="connsiteY5" fmla="*/ 4342 h 8682"/>
                  <a:gd name="connsiteX6" fmla="*/ 4612 w 8952"/>
                  <a:gd name="connsiteY6" fmla="*/ 1 h 8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52" h="8682">
                    <a:moveTo>
                      <a:pt x="4612" y="1"/>
                    </a:moveTo>
                    <a:lnTo>
                      <a:pt x="4360" y="0"/>
                    </a:lnTo>
                    <a:cubicBezTo>
                      <a:pt x="1952" y="-4"/>
                      <a:pt x="11" y="1923"/>
                      <a:pt x="0" y="4320"/>
                    </a:cubicBezTo>
                    <a:cubicBezTo>
                      <a:pt x="-11" y="6718"/>
                      <a:pt x="1924" y="8670"/>
                      <a:pt x="4321" y="8682"/>
                    </a:cubicBezTo>
                    <a:lnTo>
                      <a:pt x="4612" y="8683"/>
                    </a:lnTo>
                    <a:cubicBezTo>
                      <a:pt x="7009" y="8683"/>
                      <a:pt x="8953" y="6739"/>
                      <a:pt x="8953" y="4342"/>
                    </a:cubicBezTo>
                    <a:cubicBezTo>
                      <a:pt x="8953" y="1945"/>
                      <a:pt x="7009" y="1"/>
                      <a:pt x="4612" y="1"/>
                    </a:cubicBezTo>
                    <a:close/>
                  </a:path>
                </a:pathLst>
              </a:custGeom>
              <a:grpFill/>
              <a:ln w="428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11" name="צורה חופשית: צורה 110">
                <a:extLst>
                  <a:ext uri="{FF2B5EF4-FFF2-40B4-BE49-F238E27FC236}">
                    <a16:creationId xmlns:a16="http://schemas.microsoft.com/office/drawing/2014/main" id="{B414731D-F4D9-4B78-8C1E-FCB191C1257F}"/>
                  </a:ext>
                </a:extLst>
              </p:cNvPr>
              <p:cNvSpPr/>
              <p:nvPr/>
            </p:nvSpPr>
            <p:spPr>
              <a:xfrm>
                <a:off x="8178800" y="5646452"/>
                <a:ext cx="222250" cy="219645"/>
              </a:xfrm>
              <a:custGeom>
                <a:avLst/>
                <a:gdLst>
                  <a:gd name="connsiteX0" fmla="*/ 168167 w 222250"/>
                  <a:gd name="connsiteY0" fmla="*/ 74735 h 219645"/>
                  <a:gd name="connsiteX1" fmla="*/ 166239 w 222250"/>
                  <a:gd name="connsiteY1" fmla="*/ 71189 h 219645"/>
                  <a:gd name="connsiteX2" fmla="*/ 177540 w 222250"/>
                  <a:gd name="connsiteY2" fmla="*/ 71189 h 219645"/>
                  <a:gd name="connsiteX3" fmla="*/ 197507 w 222250"/>
                  <a:gd name="connsiteY3" fmla="*/ 51222 h 219645"/>
                  <a:gd name="connsiteX4" fmla="*/ 177540 w 222250"/>
                  <a:gd name="connsiteY4" fmla="*/ 31254 h 219645"/>
                  <a:gd name="connsiteX5" fmla="*/ 142778 w 222250"/>
                  <a:gd name="connsiteY5" fmla="*/ 31254 h 219645"/>
                  <a:gd name="connsiteX6" fmla="*/ 146286 w 222250"/>
                  <a:gd name="connsiteY6" fmla="*/ 19968 h 219645"/>
                  <a:gd name="connsiteX7" fmla="*/ 126318 w 222250"/>
                  <a:gd name="connsiteY7" fmla="*/ 0 h 219645"/>
                  <a:gd name="connsiteX8" fmla="*/ 19968 w 222250"/>
                  <a:gd name="connsiteY8" fmla="*/ 0 h 219645"/>
                  <a:gd name="connsiteX9" fmla="*/ 0 w 222250"/>
                  <a:gd name="connsiteY9" fmla="*/ 19968 h 219645"/>
                  <a:gd name="connsiteX10" fmla="*/ 19968 w 222250"/>
                  <a:gd name="connsiteY10" fmla="*/ 39936 h 219645"/>
                  <a:gd name="connsiteX11" fmla="*/ 54729 w 222250"/>
                  <a:gd name="connsiteY11" fmla="*/ 39936 h 219645"/>
                  <a:gd name="connsiteX12" fmla="*/ 51222 w 222250"/>
                  <a:gd name="connsiteY12" fmla="*/ 51222 h 219645"/>
                  <a:gd name="connsiteX13" fmla="*/ 54729 w 222250"/>
                  <a:gd name="connsiteY13" fmla="*/ 62508 h 219645"/>
                  <a:gd name="connsiteX14" fmla="*/ 43408 w 222250"/>
                  <a:gd name="connsiteY14" fmla="*/ 62508 h 219645"/>
                  <a:gd name="connsiteX15" fmla="*/ 23440 w 222250"/>
                  <a:gd name="connsiteY15" fmla="*/ 82476 h 219645"/>
                  <a:gd name="connsiteX16" fmla="*/ 31000 w 222250"/>
                  <a:gd name="connsiteY16" fmla="*/ 98103 h 219645"/>
                  <a:gd name="connsiteX17" fmla="*/ 23440 w 222250"/>
                  <a:gd name="connsiteY17" fmla="*/ 113729 h 219645"/>
                  <a:gd name="connsiteX18" fmla="*/ 31000 w 222250"/>
                  <a:gd name="connsiteY18" fmla="*/ 129356 h 219645"/>
                  <a:gd name="connsiteX19" fmla="*/ 23440 w 222250"/>
                  <a:gd name="connsiteY19" fmla="*/ 144983 h 219645"/>
                  <a:gd name="connsiteX20" fmla="*/ 31000 w 222250"/>
                  <a:gd name="connsiteY20" fmla="*/ 160610 h 219645"/>
                  <a:gd name="connsiteX21" fmla="*/ 23440 w 222250"/>
                  <a:gd name="connsiteY21" fmla="*/ 176237 h 219645"/>
                  <a:gd name="connsiteX22" fmla="*/ 43408 w 222250"/>
                  <a:gd name="connsiteY22" fmla="*/ 196205 h 219645"/>
                  <a:gd name="connsiteX23" fmla="*/ 94565 w 222250"/>
                  <a:gd name="connsiteY23" fmla="*/ 196205 h 219645"/>
                  <a:gd name="connsiteX24" fmla="*/ 148456 w 222250"/>
                  <a:gd name="connsiteY24" fmla="*/ 219646 h 219645"/>
                  <a:gd name="connsiteX25" fmla="*/ 222250 w 222250"/>
                  <a:gd name="connsiteY25" fmla="*/ 145852 h 219645"/>
                  <a:gd name="connsiteX26" fmla="*/ 168167 w 222250"/>
                  <a:gd name="connsiteY26" fmla="*/ 74735 h 219645"/>
                  <a:gd name="connsiteX27" fmla="*/ 177540 w 222250"/>
                  <a:gd name="connsiteY27" fmla="*/ 39936 h 219645"/>
                  <a:gd name="connsiteX28" fmla="*/ 188826 w 222250"/>
                  <a:gd name="connsiteY28" fmla="*/ 51222 h 219645"/>
                  <a:gd name="connsiteX29" fmla="*/ 177540 w 222250"/>
                  <a:gd name="connsiteY29" fmla="*/ 62508 h 219645"/>
                  <a:gd name="connsiteX30" fmla="*/ 149758 w 222250"/>
                  <a:gd name="connsiteY30" fmla="*/ 62508 h 219645"/>
                  <a:gd name="connsiteX31" fmla="*/ 71189 w 222250"/>
                  <a:gd name="connsiteY31" fmla="*/ 62508 h 219645"/>
                  <a:gd name="connsiteX32" fmla="*/ 59903 w 222250"/>
                  <a:gd name="connsiteY32" fmla="*/ 51222 h 219645"/>
                  <a:gd name="connsiteX33" fmla="*/ 71189 w 222250"/>
                  <a:gd name="connsiteY33" fmla="*/ 39936 h 219645"/>
                  <a:gd name="connsiteX34" fmla="*/ 177540 w 222250"/>
                  <a:gd name="connsiteY34" fmla="*/ 39936 h 219645"/>
                  <a:gd name="connsiteX35" fmla="*/ 19968 w 222250"/>
                  <a:gd name="connsiteY35" fmla="*/ 31254 h 219645"/>
                  <a:gd name="connsiteX36" fmla="*/ 8682 w 222250"/>
                  <a:gd name="connsiteY36" fmla="*/ 19968 h 219645"/>
                  <a:gd name="connsiteX37" fmla="*/ 19968 w 222250"/>
                  <a:gd name="connsiteY37" fmla="*/ 8682 h 219645"/>
                  <a:gd name="connsiteX38" fmla="*/ 126318 w 222250"/>
                  <a:gd name="connsiteY38" fmla="*/ 8682 h 219645"/>
                  <a:gd name="connsiteX39" fmla="*/ 137604 w 222250"/>
                  <a:gd name="connsiteY39" fmla="*/ 19968 h 219645"/>
                  <a:gd name="connsiteX40" fmla="*/ 126318 w 222250"/>
                  <a:gd name="connsiteY40" fmla="*/ 31254 h 219645"/>
                  <a:gd name="connsiteX41" fmla="*/ 19968 w 222250"/>
                  <a:gd name="connsiteY41" fmla="*/ 31254 h 219645"/>
                  <a:gd name="connsiteX42" fmla="*/ 43408 w 222250"/>
                  <a:gd name="connsiteY42" fmla="*/ 71189 h 219645"/>
                  <a:gd name="connsiteX43" fmla="*/ 149758 w 222250"/>
                  <a:gd name="connsiteY43" fmla="*/ 71189 h 219645"/>
                  <a:gd name="connsiteX44" fmla="*/ 154683 w 222250"/>
                  <a:gd name="connsiteY44" fmla="*/ 72323 h 219645"/>
                  <a:gd name="connsiteX45" fmla="*/ 148456 w 222250"/>
                  <a:gd name="connsiteY45" fmla="*/ 72058 h 219645"/>
                  <a:gd name="connsiteX46" fmla="*/ 96237 w 222250"/>
                  <a:gd name="connsiteY46" fmla="*/ 93762 h 219645"/>
                  <a:gd name="connsiteX47" fmla="*/ 43408 w 222250"/>
                  <a:gd name="connsiteY47" fmla="*/ 93762 h 219645"/>
                  <a:gd name="connsiteX48" fmla="*/ 32122 w 222250"/>
                  <a:gd name="connsiteY48" fmla="*/ 82476 h 219645"/>
                  <a:gd name="connsiteX49" fmla="*/ 43408 w 222250"/>
                  <a:gd name="connsiteY49" fmla="*/ 71189 h 219645"/>
                  <a:gd name="connsiteX50" fmla="*/ 43408 w 222250"/>
                  <a:gd name="connsiteY50" fmla="*/ 102443 h 219645"/>
                  <a:gd name="connsiteX51" fmla="*/ 88820 w 222250"/>
                  <a:gd name="connsiteY51" fmla="*/ 102443 h 219645"/>
                  <a:gd name="connsiteX52" fmla="*/ 77662 w 222250"/>
                  <a:gd name="connsiteY52" fmla="*/ 125016 h 219645"/>
                  <a:gd name="connsiteX53" fmla="*/ 43408 w 222250"/>
                  <a:gd name="connsiteY53" fmla="*/ 125016 h 219645"/>
                  <a:gd name="connsiteX54" fmla="*/ 32122 w 222250"/>
                  <a:gd name="connsiteY54" fmla="*/ 113729 h 219645"/>
                  <a:gd name="connsiteX55" fmla="*/ 43408 w 222250"/>
                  <a:gd name="connsiteY55" fmla="*/ 102443 h 219645"/>
                  <a:gd name="connsiteX56" fmla="*/ 43408 w 222250"/>
                  <a:gd name="connsiteY56" fmla="*/ 133697 h 219645"/>
                  <a:gd name="connsiteX57" fmla="*/ 75669 w 222250"/>
                  <a:gd name="connsiteY57" fmla="*/ 133697 h 219645"/>
                  <a:gd name="connsiteX58" fmla="*/ 74663 w 222250"/>
                  <a:gd name="connsiteY58" fmla="*/ 145852 h 219645"/>
                  <a:gd name="connsiteX59" fmla="*/ 75401 w 222250"/>
                  <a:gd name="connsiteY59" fmla="*/ 156270 h 219645"/>
                  <a:gd name="connsiteX60" fmla="*/ 43408 w 222250"/>
                  <a:gd name="connsiteY60" fmla="*/ 156270 h 219645"/>
                  <a:gd name="connsiteX61" fmla="*/ 32122 w 222250"/>
                  <a:gd name="connsiteY61" fmla="*/ 144983 h 219645"/>
                  <a:gd name="connsiteX62" fmla="*/ 43408 w 222250"/>
                  <a:gd name="connsiteY62" fmla="*/ 133697 h 219645"/>
                  <a:gd name="connsiteX63" fmla="*/ 43408 w 222250"/>
                  <a:gd name="connsiteY63" fmla="*/ 187523 h 219645"/>
                  <a:gd name="connsiteX64" fmla="*/ 32122 w 222250"/>
                  <a:gd name="connsiteY64" fmla="*/ 176237 h 219645"/>
                  <a:gd name="connsiteX65" fmla="*/ 43408 w 222250"/>
                  <a:gd name="connsiteY65" fmla="*/ 164951 h 219645"/>
                  <a:gd name="connsiteX66" fmla="*/ 77174 w 222250"/>
                  <a:gd name="connsiteY66" fmla="*/ 164951 h 219645"/>
                  <a:gd name="connsiteX67" fmla="*/ 87589 w 222250"/>
                  <a:gd name="connsiteY67" fmla="*/ 187523 h 219645"/>
                  <a:gd name="connsiteX68" fmla="*/ 43408 w 222250"/>
                  <a:gd name="connsiteY68" fmla="*/ 187523 h 219645"/>
                  <a:gd name="connsiteX69" fmla="*/ 148456 w 222250"/>
                  <a:gd name="connsiteY69" fmla="*/ 210964 h 219645"/>
                  <a:gd name="connsiteX70" fmla="*/ 83344 w 222250"/>
                  <a:gd name="connsiteY70" fmla="*/ 145852 h 219645"/>
                  <a:gd name="connsiteX71" fmla="*/ 148456 w 222250"/>
                  <a:gd name="connsiteY71" fmla="*/ 80740 h 219645"/>
                  <a:gd name="connsiteX72" fmla="*/ 213569 w 222250"/>
                  <a:gd name="connsiteY72" fmla="*/ 145852 h 219645"/>
                  <a:gd name="connsiteX73" fmla="*/ 148456 w 222250"/>
                  <a:gd name="connsiteY73" fmla="*/ 210964 h 219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222250" h="219645">
                    <a:moveTo>
                      <a:pt x="168167" y="74735"/>
                    </a:moveTo>
                    <a:cubicBezTo>
                      <a:pt x="167639" y="73476"/>
                      <a:pt x="166992" y="72290"/>
                      <a:pt x="166239" y="71189"/>
                    </a:cubicBezTo>
                    <a:lnTo>
                      <a:pt x="177540" y="71189"/>
                    </a:lnTo>
                    <a:cubicBezTo>
                      <a:pt x="188550" y="71189"/>
                      <a:pt x="197507" y="62232"/>
                      <a:pt x="197507" y="51222"/>
                    </a:cubicBezTo>
                    <a:cubicBezTo>
                      <a:pt x="197507" y="40212"/>
                      <a:pt x="188550" y="31254"/>
                      <a:pt x="177540" y="31254"/>
                    </a:cubicBezTo>
                    <a:lnTo>
                      <a:pt x="142778" y="31254"/>
                    </a:lnTo>
                    <a:cubicBezTo>
                      <a:pt x="144988" y="28041"/>
                      <a:pt x="146286" y="24154"/>
                      <a:pt x="146286" y="19968"/>
                    </a:cubicBezTo>
                    <a:cubicBezTo>
                      <a:pt x="146286" y="8958"/>
                      <a:pt x="137328" y="0"/>
                      <a:pt x="126318" y="0"/>
                    </a:cubicBezTo>
                    <a:lnTo>
                      <a:pt x="19968" y="0"/>
                    </a:lnTo>
                    <a:cubicBezTo>
                      <a:pt x="8958" y="0"/>
                      <a:pt x="0" y="8958"/>
                      <a:pt x="0" y="19968"/>
                    </a:cubicBezTo>
                    <a:cubicBezTo>
                      <a:pt x="0" y="30978"/>
                      <a:pt x="8958" y="39936"/>
                      <a:pt x="19968" y="39936"/>
                    </a:cubicBezTo>
                    <a:lnTo>
                      <a:pt x="54729" y="39936"/>
                    </a:lnTo>
                    <a:cubicBezTo>
                      <a:pt x="52519" y="43149"/>
                      <a:pt x="51222" y="47036"/>
                      <a:pt x="51222" y="51222"/>
                    </a:cubicBezTo>
                    <a:cubicBezTo>
                      <a:pt x="51222" y="55408"/>
                      <a:pt x="52519" y="59295"/>
                      <a:pt x="54729" y="62508"/>
                    </a:cubicBezTo>
                    <a:lnTo>
                      <a:pt x="43408" y="62508"/>
                    </a:lnTo>
                    <a:cubicBezTo>
                      <a:pt x="32398" y="62508"/>
                      <a:pt x="23440" y="71466"/>
                      <a:pt x="23440" y="82476"/>
                    </a:cubicBezTo>
                    <a:cubicBezTo>
                      <a:pt x="23440" y="88799"/>
                      <a:pt x="26398" y="94441"/>
                      <a:pt x="31000" y="98103"/>
                    </a:cubicBezTo>
                    <a:cubicBezTo>
                      <a:pt x="26398" y="101764"/>
                      <a:pt x="23440" y="107406"/>
                      <a:pt x="23440" y="113729"/>
                    </a:cubicBezTo>
                    <a:cubicBezTo>
                      <a:pt x="23440" y="120053"/>
                      <a:pt x="26398" y="125695"/>
                      <a:pt x="31000" y="129356"/>
                    </a:cubicBezTo>
                    <a:cubicBezTo>
                      <a:pt x="26398" y="133017"/>
                      <a:pt x="23440" y="138660"/>
                      <a:pt x="23440" y="144983"/>
                    </a:cubicBezTo>
                    <a:cubicBezTo>
                      <a:pt x="23440" y="151307"/>
                      <a:pt x="26398" y="156949"/>
                      <a:pt x="31000" y="160610"/>
                    </a:cubicBezTo>
                    <a:cubicBezTo>
                      <a:pt x="26398" y="164271"/>
                      <a:pt x="23440" y="169914"/>
                      <a:pt x="23440" y="176237"/>
                    </a:cubicBezTo>
                    <a:cubicBezTo>
                      <a:pt x="23440" y="187247"/>
                      <a:pt x="32398" y="196205"/>
                      <a:pt x="43408" y="196205"/>
                    </a:cubicBezTo>
                    <a:lnTo>
                      <a:pt x="94565" y="196205"/>
                    </a:lnTo>
                    <a:cubicBezTo>
                      <a:pt x="108041" y="210620"/>
                      <a:pt x="127213" y="219646"/>
                      <a:pt x="148456" y="219646"/>
                    </a:cubicBezTo>
                    <a:cubicBezTo>
                      <a:pt x="189146" y="219646"/>
                      <a:pt x="222250" y="186542"/>
                      <a:pt x="222250" y="145852"/>
                    </a:cubicBezTo>
                    <a:cubicBezTo>
                      <a:pt x="222250" y="111986"/>
                      <a:pt x="199318" y="83380"/>
                      <a:pt x="168167" y="74735"/>
                    </a:cubicBezTo>
                    <a:close/>
                    <a:moveTo>
                      <a:pt x="177540" y="39936"/>
                    </a:moveTo>
                    <a:cubicBezTo>
                      <a:pt x="183763" y="39936"/>
                      <a:pt x="188826" y="44999"/>
                      <a:pt x="188826" y="51222"/>
                    </a:cubicBezTo>
                    <a:cubicBezTo>
                      <a:pt x="188826" y="57445"/>
                      <a:pt x="183763" y="62508"/>
                      <a:pt x="177540" y="62508"/>
                    </a:cubicBezTo>
                    <a:lnTo>
                      <a:pt x="149758" y="62508"/>
                    </a:lnTo>
                    <a:lnTo>
                      <a:pt x="71189" y="62508"/>
                    </a:lnTo>
                    <a:cubicBezTo>
                      <a:pt x="64966" y="62508"/>
                      <a:pt x="59903" y="57445"/>
                      <a:pt x="59903" y="51222"/>
                    </a:cubicBezTo>
                    <a:cubicBezTo>
                      <a:pt x="59903" y="44999"/>
                      <a:pt x="64966" y="39936"/>
                      <a:pt x="71189" y="39936"/>
                    </a:cubicBezTo>
                    <a:lnTo>
                      <a:pt x="177540" y="39936"/>
                    </a:lnTo>
                    <a:close/>
                    <a:moveTo>
                      <a:pt x="19968" y="31254"/>
                    </a:moveTo>
                    <a:cubicBezTo>
                      <a:pt x="13744" y="31254"/>
                      <a:pt x="8682" y="26191"/>
                      <a:pt x="8682" y="19968"/>
                    </a:cubicBezTo>
                    <a:cubicBezTo>
                      <a:pt x="8682" y="13745"/>
                      <a:pt x="13744" y="8682"/>
                      <a:pt x="19968" y="8682"/>
                    </a:cubicBezTo>
                    <a:lnTo>
                      <a:pt x="126318" y="8682"/>
                    </a:lnTo>
                    <a:cubicBezTo>
                      <a:pt x="132541" y="8682"/>
                      <a:pt x="137604" y="13745"/>
                      <a:pt x="137604" y="19968"/>
                    </a:cubicBezTo>
                    <a:cubicBezTo>
                      <a:pt x="137604" y="26191"/>
                      <a:pt x="132541" y="31254"/>
                      <a:pt x="126318" y="31254"/>
                    </a:cubicBezTo>
                    <a:lnTo>
                      <a:pt x="19968" y="31254"/>
                    </a:lnTo>
                    <a:close/>
                    <a:moveTo>
                      <a:pt x="43408" y="71189"/>
                    </a:moveTo>
                    <a:lnTo>
                      <a:pt x="149758" y="71189"/>
                    </a:lnTo>
                    <a:cubicBezTo>
                      <a:pt x="151507" y="71189"/>
                      <a:pt x="153181" y="71596"/>
                      <a:pt x="154683" y="72323"/>
                    </a:cubicBezTo>
                    <a:cubicBezTo>
                      <a:pt x="152630" y="72151"/>
                      <a:pt x="150554" y="72058"/>
                      <a:pt x="148456" y="72058"/>
                    </a:cubicBezTo>
                    <a:cubicBezTo>
                      <a:pt x="128079" y="72058"/>
                      <a:pt x="109604" y="80362"/>
                      <a:pt x="96237" y="93762"/>
                    </a:cubicBezTo>
                    <a:lnTo>
                      <a:pt x="43408" y="93762"/>
                    </a:lnTo>
                    <a:cubicBezTo>
                      <a:pt x="37185" y="93762"/>
                      <a:pt x="32122" y="88699"/>
                      <a:pt x="32122" y="82476"/>
                    </a:cubicBezTo>
                    <a:cubicBezTo>
                      <a:pt x="32122" y="76253"/>
                      <a:pt x="37185" y="71189"/>
                      <a:pt x="43408" y="71189"/>
                    </a:cubicBezTo>
                    <a:close/>
                    <a:moveTo>
                      <a:pt x="43408" y="102443"/>
                    </a:moveTo>
                    <a:lnTo>
                      <a:pt x="88820" y="102443"/>
                    </a:lnTo>
                    <a:cubicBezTo>
                      <a:pt x="83892" y="109195"/>
                      <a:pt x="80082" y="116809"/>
                      <a:pt x="77662" y="125016"/>
                    </a:cubicBezTo>
                    <a:lnTo>
                      <a:pt x="43408" y="125016"/>
                    </a:lnTo>
                    <a:cubicBezTo>
                      <a:pt x="37185" y="125016"/>
                      <a:pt x="32122" y="119953"/>
                      <a:pt x="32122" y="113729"/>
                    </a:cubicBezTo>
                    <a:cubicBezTo>
                      <a:pt x="32122" y="107506"/>
                      <a:pt x="37185" y="102443"/>
                      <a:pt x="43408" y="102443"/>
                    </a:cubicBezTo>
                    <a:close/>
                    <a:moveTo>
                      <a:pt x="43408" y="133697"/>
                    </a:moveTo>
                    <a:lnTo>
                      <a:pt x="75669" y="133697"/>
                    </a:lnTo>
                    <a:cubicBezTo>
                      <a:pt x="75011" y="137653"/>
                      <a:pt x="74663" y="141712"/>
                      <a:pt x="74663" y="145852"/>
                    </a:cubicBezTo>
                    <a:cubicBezTo>
                      <a:pt x="74663" y="149388"/>
                      <a:pt x="74918" y="152865"/>
                      <a:pt x="75401" y="156270"/>
                    </a:cubicBezTo>
                    <a:lnTo>
                      <a:pt x="43408" y="156270"/>
                    </a:lnTo>
                    <a:cubicBezTo>
                      <a:pt x="37185" y="156270"/>
                      <a:pt x="32122" y="151207"/>
                      <a:pt x="32122" y="144983"/>
                    </a:cubicBezTo>
                    <a:cubicBezTo>
                      <a:pt x="32122" y="138760"/>
                      <a:pt x="37185" y="133697"/>
                      <a:pt x="43408" y="133697"/>
                    </a:cubicBezTo>
                    <a:close/>
                    <a:moveTo>
                      <a:pt x="43408" y="187523"/>
                    </a:moveTo>
                    <a:cubicBezTo>
                      <a:pt x="37185" y="187523"/>
                      <a:pt x="32122" y="182461"/>
                      <a:pt x="32122" y="176237"/>
                    </a:cubicBezTo>
                    <a:cubicBezTo>
                      <a:pt x="32122" y="170014"/>
                      <a:pt x="37185" y="164951"/>
                      <a:pt x="43408" y="164951"/>
                    </a:cubicBezTo>
                    <a:lnTo>
                      <a:pt x="77174" y="164951"/>
                    </a:lnTo>
                    <a:cubicBezTo>
                      <a:pt x="79364" y="173118"/>
                      <a:pt x="82922" y="180728"/>
                      <a:pt x="87589" y="187523"/>
                    </a:cubicBezTo>
                    <a:lnTo>
                      <a:pt x="43408" y="187523"/>
                    </a:lnTo>
                    <a:close/>
                    <a:moveTo>
                      <a:pt x="148456" y="210964"/>
                    </a:moveTo>
                    <a:cubicBezTo>
                      <a:pt x="112554" y="210964"/>
                      <a:pt x="83344" y="181755"/>
                      <a:pt x="83344" y="145852"/>
                    </a:cubicBezTo>
                    <a:cubicBezTo>
                      <a:pt x="83344" y="109949"/>
                      <a:pt x="112554" y="80740"/>
                      <a:pt x="148456" y="80740"/>
                    </a:cubicBezTo>
                    <a:cubicBezTo>
                      <a:pt x="184359" y="80740"/>
                      <a:pt x="213569" y="109949"/>
                      <a:pt x="213569" y="145852"/>
                    </a:cubicBezTo>
                    <a:cubicBezTo>
                      <a:pt x="213569" y="181755"/>
                      <a:pt x="184359" y="210964"/>
                      <a:pt x="148456" y="210964"/>
                    </a:cubicBezTo>
                    <a:close/>
                  </a:path>
                </a:pathLst>
              </a:custGeom>
              <a:grpFill/>
              <a:ln w="428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63" name="קבוצה 62">
            <a:extLst>
              <a:ext uri="{FF2B5EF4-FFF2-40B4-BE49-F238E27FC236}">
                <a16:creationId xmlns:a16="http://schemas.microsoft.com/office/drawing/2014/main" id="{F90D3D5E-794A-4CA4-8E5E-CED32FAD1D8F}"/>
              </a:ext>
            </a:extLst>
          </p:cNvPr>
          <p:cNvGrpSpPr/>
          <p:nvPr userDrawn="1"/>
        </p:nvGrpSpPr>
        <p:grpSpPr>
          <a:xfrm>
            <a:off x="11702989" y="2313319"/>
            <a:ext cx="233936" cy="215629"/>
            <a:chOff x="11681840" y="3253794"/>
            <a:chExt cx="233936" cy="215629"/>
          </a:xfrm>
        </p:grpSpPr>
        <p:sp>
          <p:nvSpPr>
            <p:cNvPr id="64" name="צורה חופשית: צורה 63">
              <a:extLst>
                <a:ext uri="{FF2B5EF4-FFF2-40B4-BE49-F238E27FC236}">
                  <a16:creationId xmlns:a16="http://schemas.microsoft.com/office/drawing/2014/main" id="{0FE3EA5A-416A-432D-9E25-8F822C112200}"/>
                </a:ext>
              </a:extLst>
            </p:cNvPr>
            <p:cNvSpPr/>
            <p:nvPr/>
          </p:nvSpPr>
          <p:spPr>
            <a:xfrm>
              <a:off x="11774854" y="3377651"/>
              <a:ext cx="140922" cy="91772"/>
            </a:xfrm>
            <a:custGeom>
              <a:avLst/>
              <a:gdLst>
                <a:gd name="connsiteX0" fmla="*/ -444 w 282743"/>
                <a:gd name="connsiteY0" fmla="*/ 164186 h 184130"/>
                <a:gd name="connsiteX1" fmla="*/ 15392 w 282743"/>
                <a:gd name="connsiteY1" fmla="*/ 175750 h 184130"/>
                <a:gd name="connsiteX2" fmla="*/ 79844 w 282743"/>
                <a:gd name="connsiteY2" fmla="*/ 175750 h 184130"/>
                <a:gd name="connsiteX3" fmla="*/ 95645 w 282743"/>
                <a:gd name="connsiteY3" fmla="*/ 164186 h 184130"/>
                <a:gd name="connsiteX4" fmla="*/ 282300 w 282743"/>
                <a:gd name="connsiteY4" fmla="*/ 178910 h 184130"/>
                <a:gd name="connsiteX5" fmla="*/ 212569 w 282743"/>
                <a:gd name="connsiteY5" fmla="*/ 10695 h 184130"/>
                <a:gd name="connsiteX6" fmla="*/ 182947 w 282743"/>
                <a:gd name="connsiteY6" fmla="*/ -453 h 184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743" h="184130">
                  <a:moveTo>
                    <a:pt x="-444" y="164186"/>
                  </a:moveTo>
                  <a:cubicBezTo>
                    <a:pt x="4234" y="168801"/>
                    <a:pt x="9571" y="172697"/>
                    <a:pt x="15392" y="175750"/>
                  </a:cubicBezTo>
                  <a:cubicBezTo>
                    <a:pt x="35575" y="186321"/>
                    <a:pt x="59661" y="186321"/>
                    <a:pt x="79844" y="175750"/>
                  </a:cubicBezTo>
                  <a:cubicBezTo>
                    <a:pt x="85647" y="172687"/>
                    <a:pt x="90970" y="168791"/>
                    <a:pt x="95645" y="164186"/>
                  </a:cubicBezTo>
                  <a:lnTo>
                    <a:pt x="282300" y="178910"/>
                  </a:lnTo>
                  <a:lnTo>
                    <a:pt x="212569" y="10695"/>
                  </a:lnTo>
                  <a:cubicBezTo>
                    <a:pt x="203044" y="6114"/>
                    <a:pt x="193129" y="2381"/>
                    <a:pt x="182947" y="-453"/>
                  </a:cubicBezTo>
                </a:path>
              </a:pathLst>
            </a:custGeom>
            <a:noFill/>
            <a:ln w="508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3" name="צורה חופשית: צורה 112">
              <a:extLst>
                <a:ext uri="{FF2B5EF4-FFF2-40B4-BE49-F238E27FC236}">
                  <a16:creationId xmlns:a16="http://schemas.microsoft.com/office/drawing/2014/main" id="{632E764E-0A06-4479-A8CF-55FDC8062FB2}"/>
                </a:ext>
              </a:extLst>
            </p:cNvPr>
            <p:cNvSpPr/>
            <p:nvPr/>
          </p:nvSpPr>
          <p:spPr>
            <a:xfrm>
              <a:off x="11681840" y="3377651"/>
              <a:ext cx="93013" cy="89396"/>
            </a:xfrm>
            <a:custGeom>
              <a:avLst/>
              <a:gdLst>
                <a:gd name="connsiteX0" fmla="*/ 186177 w 186620"/>
                <a:gd name="connsiteY0" fmla="*/ 164186 h 179362"/>
                <a:gd name="connsiteX1" fmla="*/ -444 w 186620"/>
                <a:gd name="connsiteY1" fmla="*/ 178910 h 179362"/>
                <a:gd name="connsiteX2" fmla="*/ 69287 w 186620"/>
                <a:gd name="connsiteY2" fmla="*/ 10695 h 179362"/>
                <a:gd name="connsiteX3" fmla="*/ 98874 w 186620"/>
                <a:gd name="connsiteY3" fmla="*/ -453 h 17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620" h="179362">
                  <a:moveTo>
                    <a:pt x="186177" y="164186"/>
                  </a:moveTo>
                  <a:lnTo>
                    <a:pt x="-444" y="178910"/>
                  </a:lnTo>
                  <a:lnTo>
                    <a:pt x="69287" y="10695"/>
                  </a:lnTo>
                  <a:cubicBezTo>
                    <a:pt x="78802" y="6118"/>
                    <a:pt x="88703" y="2384"/>
                    <a:pt x="98874" y="-453"/>
                  </a:cubicBezTo>
                </a:path>
              </a:pathLst>
            </a:custGeom>
            <a:noFill/>
            <a:ln w="508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4" name="צורה חופשית: צורה 113">
              <a:extLst>
                <a:ext uri="{FF2B5EF4-FFF2-40B4-BE49-F238E27FC236}">
                  <a16:creationId xmlns:a16="http://schemas.microsoft.com/office/drawing/2014/main" id="{0D3B3F78-3274-4146-A272-AF6003690B61}"/>
                </a:ext>
              </a:extLst>
            </p:cNvPr>
            <p:cNvSpPr/>
            <p:nvPr/>
          </p:nvSpPr>
          <p:spPr>
            <a:xfrm>
              <a:off x="11798808" y="3435037"/>
              <a:ext cx="98656" cy="18821"/>
            </a:xfrm>
            <a:custGeom>
              <a:avLst/>
              <a:gdLst>
                <a:gd name="connsiteX0" fmla="*/ -444 w 197941"/>
                <a:gd name="connsiteY0" fmla="*/ 31233 h 37762"/>
                <a:gd name="connsiteX1" fmla="*/ 197498 w 197941"/>
                <a:gd name="connsiteY1" fmla="*/ 37310 h 3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941" h="37762">
                  <a:moveTo>
                    <a:pt x="-444" y="31233"/>
                  </a:moveTo>
                  <a:cubicBezTo>
                    <a:pt x="44701" y="-37247"/>
                    <a:pt x="127489" y="24705"/>
                    <a:pt x="197498" y="37310"/>
                  </a:cubicBezTo>
                </a:path>
              </a:pathLst>
            </a:custGeom>
            <a:noFill/>
            <a:ln w="508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5" name="צורה חופשית: צורה 114">
              <a:extLst>
                <a:ext uri="{FF2B5EF4-FFF2-40B4-BE49-F238E27FC236}">
                  <a16:creationId xmlns:a16="http://schemas.microsoft.com/office/drawing/2014/main" id="{B0DF8E63-335B-4380-BD57-D64B9DC982E9}"/>
                </a:ext>
              </a:extLst>
            </p:cNvPr>
            <p:cNvSpPr/>
            <p:nvPr/>
          </p:nvSpPr>
          <p:spPr>
            <a:xfrm>
              <a:off x="11700152" y="3435037"/>
              <a:ext cx="98656" cy="18821"/>
            </a:xfrm>
            <a:custGeom>
              <a:avLst/>
              <a:gdLst>
                <a:gd name="connsiteX0" fmla="*/ 197498 w 197941"/>
                <a:gd name="connsiteY0" fmla="*/ 31233 h 37762"/>
                <a:gd name="connsiteX1" fmla="*/ -444 w 197941"/>
                <a:gd name="connsiteY1" fmla="*/ 37310 h 3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941" h="37762">
                  <a:moveTo>
                    <a:pt x="197498" y="31233"/>
                  </a:moveTo>
                  <a:cubicBezTo>
                    <a:pt x="152353" y="-37247"/>
                    <a:pt x="69565" y="24705"/>
                    <a:pt x="-444" y="37310"/>
                  </a:cubicBezTo>
                </a:path>
              </a:pathLst>
            </a:custGeom>
            <a:noFill/>
            <a:ln w="508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6" name="צורה חופשית: צורה 115">
              <a:extLst>
                <a:ext uri="{FF2B5EF4-FFF2-40B4-BE49-F238E27FC236}">
                  <a16:creationId xmlns:a16="http://schemas.microsoft.com/office/drawing/2014/main" id="{48753F4D-2B3B-4634-AF77-07BD32BE9FB0}"/>
                </a:ext>
              </a:extLst>
            </p:cNvPr>
            <p:cNvSpPr/>
            <p:nvPr/>
          </p:nvSpPr>
          <p:spPr>
            <a:xfrm>
              <a:off x="11812915" y="3293637"/>
              <a:ext cx="42976" cy="121260"/>
            </a:xfrm>
            <a:custGeom>
              <a:avLst/>
              <a:gdLst>
                <a:gd name="connsiteX0" fmla="*/ 0 w 86226"/>
                <a:gd name="connsiteY0" fmla="*/ 243294 h 243294"/>
                <a:gd name="connsiteX1" fmla="*/ 0 w 86226"/>
                <a:gd name="connsiteY1" fmla="*/ 0 h 243294"/>
                <a:gd name="connsiteX2" fmla="*/ 86226 w 86226"/>
                <a:gd name="connsiteY2" fmla="*/ 0 h 243294"/>
                <a:gd name="connsiteX3" fmla="*/ 86226 w 86226"/>
                <a:gd name="connsiteY3" fmla="*/ 243294 h 24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26" h="243294">
                  <a:moveTo>
                    <a:pt x="0" y="243294"/>
                  </a:moveTo>
                  <a:lnTo>
                    <a:pt x="0" y="0"/>
                  </a:lnTo>
                  <a:lnTo>
                    <a:pt x="86226" y="0"/>
                  </a:lnTo>
                  <a:lnTo>
                    <a:pt x="86226" y="243294"/>
                  </a:lnTo>
                </a:path>
              </a:pathLst>
            </a:custGeom>
            <a:noFill/>
            <a:ln w="5080" cap="rnd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7" name="צורה חופשית: צורה 116">
              <a:extLst>
                <a:ext uri="{FF2B5EF4-FFF2-40B4-BE49-F238E27FC236}">
                  <a16:creationId xmlns:a16="http://schemas.microsoft.com/office/drawing/2014/main" id="{B3A92B4E-3F0D-468B-BC81-F42FC86C0784}"/>
                </a:ext>
              </a:extLst>
            </p:cNvPr>
            <p:cNvSpPr/>
            <p:nvPr/>
          </p:nvSpPr>
          <p:spPr>
            <a:xfrm>
              <a:off x="11821067" y="3267467"/>
              <a:ext cx="26723" cy="26170"/>
            </a:xfrm>
            <a:custGeom>
              <a:avLst/>
              <a:gdLst>
                <a:gd name="connsiteX0" fmla="*/ 19864 w 53617"/>
                <a:gd name="connsiteY0" fmla="*/ 0 h 52506"/>
                <a:gd name="connsiteX1" fmla="*/ 33754 w 53617"/>
                <a:gd name="connsiteY1" fmla="*/ 0 h 52506"/>
                <a:gd name="connsiteX2" fmla="*/ 53618 w 53617"/>
                <a:gd name="connsiteY2" fmla="*/ 19864 h 52506"/>
                <a:gd name="connsiteX3" fmla="*/ 53618 w 53617"/>
                <a:gd name="connsiteY3" fmla="*/ 52507 h 52506"/>
                <a:gd name="connsiteX4" fmla="*/ 53618 w 53617"/>
                <a:gd name="connsiteY4" fmla="*/ 52507 h 52506"/>
                <a:gd name="connsiteX5" fmla="*/ 0 w 53617"/>
                <a:gd name="connsiteY5" fmla="*/ 52507 h 52506"/>
                <a:gd name="connsiteX6" fmla="*/ 0 w 53617"/>
                <a:gd name="connsiteY6" fmla="*/ 52507 h 52506"/>
                <a:gd name="connsiteX7" fmla="*/ 0 w 53617"/>
                <a:gd name="connsiteY7" fmla="*/ 19864 h 52506"/>
                <a:gd name="connsiteX8" fmla="*/ 19864 w 53617"/>
                <a:gd name="connsiteY8" fmla="*/ 0 h 5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617" h="52506">
                  <a:moveTo>
                    <a:pt x="19864" y="0"/>
                  </a:moveTo>
                  <a:lnTo>
                    <a:pt x="33754" y="0"/>
                  </a:lnTo>
                  <a:cubicBezTo>
                    <a:pt x="44725" y="0"/>
                    <a:pt x="53618" y="8893"/>
                    <a:pt x="53618" y="19864"/>
                  </a:cubicBezTo>
                  <a:lnTo>
                    <a:pt x="53618" y="52507"/>
                  </a:lnTo>
                  <a:lnTo>
                    <a:pt x="53618" y="52507"/>
                  </a:lnTo>
                  <a:lnTo>
                    <a:pt x="0" y="52507"/>
                  </a:lnTo>
                  <a:lnTo>
                    <a:pt x="0" y="52507"/>
                  </a:lnTo>
                  <a:lnTo>
                    <a:pt x="0" y="19864"/>
                  </a:lnTo>
                  <a:cubicBezTo>
                    <a:pt x="0" y="8893"/>
                    <a:pt x="8893" y="0"/>
                    <a:pt x="19864" y="0"/>
                  </a:cubicBezTo>
                  <a:close/>
                </a:path>
              </a:pathLst>
            </a:custGeom>
            <a:noFill/>
            <a:ln w="5080" cap="rnd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8" name="צורה חופשית: צורה 117">
              <a:extLst>
                <a:ext uri="{FF2B5EF4-FFF2-40B4-BE49-F238E27FC236}">
                  <a16:creationId xmlns:a16="http://schemas.microsoft.com/office/drawing/2014/main" id="{633BD26E-9569-4FBE-A6BD-A0F0375CD452}"/>
                </a:ext>
              </a:extLst>
            </p:cNvPr>
            <p:cNvSpPr/>
            <p:nvPr/>
          </p:nvSpPr>
          <p:spPr>
            <a:xfrm>
              <a:off x="11834394" y="3253794"/>
              <a:ext cx="1730" cy="13673"/>
            </a:xfrm>
            <a:custGeom>
              <a:avLst/>
              <a:gdLst>
                <a:gd name="connsiteX0" fmla="*/ 0 w 3472"/>
                <a:gd name="connsiteY0" fmla="*/ 27434 h 27433"/>
                <a:gd name="connsiteX1" fmla="*/ 0 w 3472"/>
                <a:gd name="connsiteY1" fmla="*/ 0 h 2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72" h="27433">
                  <a:moveTo>
                    <a:pt x="0" y="27434"/>
                  </a:moveTo>
                  <a:lnTo>
                    <a:pt x="0" y="0"/>
                  </a:lnTo>
                </a:path>
              </a:pathLst>
            </a:custGeom>
            <a:ln w="5080" cap="rnd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9" name="צורה חופשית: צורה 118">
              <a:extLst>
                <a:ext uri="{FF2B5EF4-FFF2-40B4-BE49-F238E27FC236}">
                  <a16:creationId xmlns:a16="http://schemas.microsoft.com/office/drawing/2014/main" id="{63066F8D-9F6C-4716-8D8A-276004379BD6}"/>
                </a:ext>
              </a:extLst>
            </p:cNvPr>
            <p:cNvSpPr/>
            <p:nvPr/>
          </p:nvSpPr>
          <p:spPr>
            <a:xfrm>
              <a:off x="11783664" y="3321642"/>
              <a:ext cx="29250" cy="93255"/>
            </a:xfrm>
            <a:custGeom>
              <a:avLst/>
              <a:gdLst>
                <a:gd name="connsiteX0" fmla="*/ 58688 w 58687"/>
                <a:gd name="connsiteY0" fmla="*/ 187107 h 187106"/>
                <a:gd name="connsiteX1" fmla="*/ 58688 w 58687"/>
                <a:gd name="connsiteY1" fmla="*/ 0 h 187106"/>
                <a:gd name="connsiteX2" fmla="*/ 0 w 58687"/>
                <a:gd name="connsiteY2" fmla="*/ 0 h 187106"/>
                <a:gd name="connsiteX3" fmla="*/ 0 w 58687"/>
                <a:gd name="connsiteY3" fmla="*/ 187107 h 18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87" h="187106">
                  <a:moveTo>
                    <a:pt x="58688" y="187107"/>
                  </a:moveTo>
                  <a:lnTo>
                    <a:pt x="58688" y="0"/>
                  </a:lnTo>
                  <a:lnTo>
                    <a:pt x="0" y="0"/>
                  </a:lnTo>
                  <a:lnTo>
                    <a:pt x="0" y="187107"/>
                  </a:lnTo>
                </a:path>
              </a:pathLst>
            </a:custGeom>
            <a:noFill/>
            <a:ln w="508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0" name="צורה חופשית: צורה 119">
              <a:extLst>
                <a:ext uri="{FF2B5EF4-FFF2-40B4-BE49-F238E27FC236}">
                  <a16:creationId xmlns:a16="http://schemas.microsoft.com/office/drawing/2014/main" id="{DBB9E4B4-1DA5-4634-A1C9-E43282054C3D}"/>
                </a:ext>
              </a:extLst>
            </p:cNvPr>
            <p:cNvSpPr/>
            <p:nvPr/>
          </p:nvSpPr>
          <p:spPr>
            <a:xfrm>
              <a:off x="11760142" y="3293637"/>
              <a:ext cx="23521" cy="121260"/>
            </a:xfrm>
            <a:custGeom>
              <a:avLst/>
              <a:gdLst>
                <a:gd name="connsiteX0" fmla="*/ 47193 w 47193"/>
                <a:gd name="connsiteY0" fmla="*/ 243294 h 243294"/>
                <a:gd name="connsiteX1" fmla="*/ 47193 w 47193"/>
                <a:gd name="connsiteY1" fmla="*/ 0 h 243294"/>
                <a:gd name="connsiteX2" fmla="*/ 0 w 47193"/>
                <a:gd name="connsiteY2" fmla="*/ 28302 h 243294"/>
                <a:gd name="connsiteX3" fmla="*/ 0 w 47193"/>
                <a:gd name="connsiteY3" fmla="*/ 93484 h 24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93" h="243294">
                  <a:moveTo>
                    <a:pt x="47193" y="243294"/>
                  </a:moveTo>
                  <a:lnTo>
                    <a:pt x="47193" y="0"/>
                  </a:lnTo>
                  <a:lnTo>
                    <a:pt x="0" y="28302"/>
                  </a:lnTo>
                  <a:lnTo>
                    <a:pt x="0" y="93484"/>
                  </a:lnTo>
                </a:path>
              </a:pathLst>
            </a:custGeom>
            <a:noFill/>
            <a:ln w="5080" cap="rnd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1" name="צורה חופשית: צורה 120">
              <a:extLst>
                <a:ext uri="{FF2B5EF4-FFF2-40B4-BE49-F238E27FC236}">
                  <a16:creationId xmlns:a16="http://schemas.microsoft.com/office/drawing/2014/main" id="{AA5DD02D-0A88-485F-B927-6B5B9CB5A7B5}"/>
                </a:ext>
              </a:extLst>
            </p:cNvPr>
            <p:cNvSpPr/>
            <p:nvPr/>
          </p:nvSpPr>
          <p:spPr>
            <a:xfrm>
              <a:off x="11741726" y="3321642"/>
              <a:ext cx="18416" cy="93255"/>
            </a:xfrm>
            <a:custGeom>
              <a:avLst/>
              <a:gdLst>
                <a:gd name="connsiteX0" fmla="*/ 36949 w 36949"/>
                <a:gd name="connsiteY0" fmla="*/ 0 h 187106"/>
                <a:gd name="connsiteX1" fmla="*/ 0 w 36949"/>
                <a:gd name="connsiteY1" fmla="*/ 20350 h 187106"/>
                <a:gd name="connsiteX2" fmla="*/ 0 w 36949"/>
                <a:gd name="connsiteY2" fmla="*/ 187107 h 18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49" h="187106">
                  <a:moveTo>
                    <a:pt x="36949" y="0"/>
                  </a:moveTo>
                  <a:lnTo>
                    <a:pt x="0" y="20350"/>
                  </a:lnTo>
                  <a:lnTo>
                    <a:pt x="0" y="187107"/>
                  </a:lnTo>
                </a:path>
              </a:pathLst>
            </a:custGeom>
            <a:noFill/>
            <a:ln w="5080" cap="rnd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pic>
        <p:nvPicPr>
          <p:cNvPr id="151" name="גרפיקה 150">
            <a:extLst>
              <a:ext uri="{FF2B5EF4-FFF2-40B4-BE49-F238E27FC236}">
                <a16:creationId xmlns:a16="http://schemas.microsoft.com/office/drawing/2014/main" id="{EE08CC16-296A-44EF-AEE4-BE19EFF559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34006" y="4934902"/>
            <a:ext cx="197644" cy="197644"/>
          </a:xfrm>
          <a:prstGeom prst="rect">
            <a:avLst/>
          </a:prstGeom>
        </p:spPr>
      </p:pic>
      <p:grpSp>
        <p:nvGrpSpPr>
          <p:cNvPr id="152" name="קבוצה 151">
            <a:extLst>
              <a:ext uri="{FF2B5EF4-FFF2-40B4-BE49-F238E27FC236}">
                <a16:creationId xmlns:a16="http://schemas.microsoft.com/office/drawing/2014/main" id="{D7AB6D6E-7F8F-4257-9A67-41068F384CB7}"/>
              </a:ext>
            </a:extLst>
          </p:cNvPr>
          <p:cNvGrpSpPr/>
          <p:nvPr userDrawn="1"/>
        </p:nvGrpSpPr>
        <p:grpSpPr>
          <a:xfrm>
            <a:off x="11724089" y="2978978"/>
            <a:ext cx="191737" cy="219136"/>
            <a:chOff x="11030360" y="3380719"/>
            <a:chExt cx="384698" cy="439671"/>
          </a:xfrm>
        </p:grpSpPr>
        <p:sp>
          <p:nvSpPr>
            <p:cNvPr id="153" name="צורה חופשית: צורה 152">
              <a:extLst>
                <a:ext uri="{FF2B5EF4-FFF2-40B4-BE49-F238E27FC236}">
                  <a16:creationId xmlns:a16="http://schemas.microsoft.com/office/drawing/2014/main" id="{310D6C52-52E7-4BC1-B66E-E3784F5B390B}"/>
                </a:ext>
              </a:extLst>
            </p:cNvPr>
            <p:cNvSpPr/>
            <p:nvPr/>
          </p:nvSpPr>
          <p:spPr>
            <a:xfrm>
              <a:off x="11030360" y="3459596"/>
              <a:ext cx="384698" cy="360794"/>
            </a:xfrm>
            <a:custGeom>
              <a:avLst/>
              <a:gdLst>
                <a:gd name="connsiteX0" fmla="*/ 270034 w 384698"/>
                <a:gd name="connsiteY0" fmla="*/ 359107 h 360794"/>
                <a:gd name="connsiteX1" fmla="*/ 371219 w 384698"/>
                <a:gd name="connsiteY1" fmla="*/ 296560 h 360794"/>
                <a:gd name="connsiteX2" fmla="*/ 384139 w 384698"/>
                <a:gd name="connsiteY2" fmla="*/ 247054 h 360794"/>
                <a:gd name="connsiteX3" fmla="*/ 345258 w 384698"/>
                <a:gd name="connsiteY3" fmla="*/ 132828 h 360794"/>
                <a:gd name="connsiteX4" fmla="*/ 262185 w 384698"/>
                <a:gd name="connsiteY4" fmla="*/ -1683 h 360794"/>
                <a:gd name="connsiteX5" fmla="*/ 122723 w 384698"/>
                <a:gd name="connsiteY5" fmla="*/ -1683 h 360794"/>
                <a:gd name="connsiteX6" fmla="*/ 38200 w 384698"/>
                <a:gd name="connsiteY6" fmla="*/ 132828 h 360794"/>
                <a:gd name="connsiteX7" fmla="*/ -559 w 384698"/>
                <a:gd name="connsiteY7" fmla="*/ 247054 h 360794"/>
                <a:gd name="connsiteX8" fmla="*/ -559 w 384698"/>
                <a:gd name="connsiteY8" fmla="*/ 248261 h 360794"/>
                <a:gd name="connsiteX9" fmla="*/ 112460 w 384698"/>
                <a:gd name="connsiteY9" fmla="*/ 359107 h 36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698" h="360794">
                  <a:moveTo>
                    <a:pt x="270034" y="359107"/>
                  </a:moveTo>
                  <a:cubicBezTo>
                    <a:pt x="312995" y="359470"/>
                    <a:pt x="352370" y="335200"/>
                    <a:pt x="371219" y="296560"/>
                  </a:cubicBezTo>
                  <a:cubicBezTo>
                    <a:pt x="378923" y="281105"/>
                    <a:pt x="383317" y="264321"/>
                    <a:pt x="384139" y="247054"/>
                  </a:cubicBezTo>
                  <a:cubicBezTo>
                    <a:pt x="383788" y="205760"/>
                    <a:pt x="370156" y="165792"/>
                    <a:pt x="345258" y="132828"/>
                  </a:cubicBezTo>
                  <a:lnTo>
                    <a:pt x="262185" y="-1683"/>
                  </a:lnTo>
                  <a:lnTo>
                    <a:pt x="122723" y="-1683"/>
                  </a:lnTo>
                  <a:lnTo>
                    <a:pt x="38200" y="132828"/>
                  </a:lnTo>
                  <a:cubicBezTo>
                    <a:pt x="13291" y="165671"/>
                    <a:pt x="-306" y="205760"/>
                    <a:pt x="-559" y="247054"/>
                  </a:cubicBezTo>
                  <a:lnTo>
                    <a:pt x="-559" y="248261"/>
                  </a:lnTo>
                  <a:cubicBezTo>
                    <a:pt x="371" y="309964"/>
                    <a:pt x="50770" y="359349"/>
                    <a:pt x="112460" y="359107"/>
                  </a:cubicBezTo>
                  <a:close/>
                </a:path>
              </a:pathLst>
            </a:custGeom>
            <a:noFill/>
            <a:ln w="508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54" name="צורה חופשית: צורה 153">
              <a:extLst>
                <a:ext uri="{FF2B5EF4-FFF2-40B4-BE49-F238E27FC236}">
                  <a16:creationId xmlns:a16="http://schemas.microsoft.com/office/drawing/2014/main" id="{209A7FD2-79DD-4D99-8679-5399DDA3E205}"/>
                </a:ext>
              </a:extLst>
            </p:cNvPr>
            <p:cNvSpPr/>
            <p:nvPr/>
          </p:nvSpPr>
          <p:spPr>
            <a:xfrm>
              <a:off x="11102083" y="3380719"/>
              <a:ext cx="242579" cy="78877"/>
            </a:xfrm>
            <a:custGeom>
              <a:avLst/>
              <a:gdLst>
                <a:gd name="connsiteX0" fmla="*/ 190461 w 242579"/>
                <a:gd name="connsiteY0" fmla="*/ 77194 h 78877"/>
                <a:gd name="connsiteX1" fmla="*/ 242020 w 242579"/>
                <a:gd name="connsiteY1" fmla="*/ 27205 h 78877"/>
                <a:gd name="connsiteX2" fmla="*/ 223546 w 242579"/>
                <a:gd name="connsiteY2" fmla="*/ 8730 h 78877"/>
                <a:gd name="connsiteX3" fmla="*/ 173195 w 242579"/>
                <a:gd name="connsiteY3" fmla="*/ 8730 h 78877"/>
                <a:gd name="connsiteX4" fmla="*/ 158343 w 242579"/>
                <a:gd name="connsiteY4" fmla="*/ 23704 h 78877"/>
                <a:gd name="connsiteX5" fmla="*/ 151702 w 242579"/>
                <a:gd name="connsiteY5" fmla="*/ 17183 h 78877"/>
                <a:gd name="connsiteX6" fmla="*/ 89711 w 242579"/>
                <a:gd name="connsiteY6" fmla="*/ 17062 h 78877"/>
                <a:gd name="connsiteX7" fmla="*/ 89639 w 242579"/>
                <a:gd name="connsiteY7" fmla="*/ 17183 h 78877"/>
                <a:gd name="connsiteX8" fmla="*/ 83118 w 242579"/>
                <a:gd name="connsiteY8" fmla="*/ 23704 h 78877"/>
                <a:gd name="connsiteX9" fmla="*/ 68145 w 242579"/>
                <a:gd name="connsiteY9" fmla="*/ 8730 h 78877"/>
                <a:gd name="connsiteX10" fmla="*/ 17940 w 242579"/>
                <a:gd name="connsiteY10" fmla="*/ 8730 h 78877"/>
                <a:gd name="connsiteX11" fmla="*/ 17915 w 242579"/>
                <a:gd name="connsiteY11" fmla="*/ 8730 h 78877"/>
                <a:gd name="connsiteX12" fmla="*/ -559 w 242579"/>
                <a:gd name="connsiteY12" fmla="*/ 27205 h 78877"/>
                <a:gd name="connsiteX13" fmla="*/ 51000 w 242579"/>
                <a:gd name="connsiteY13" fmla="*/ 77194 h 7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579" h="78877">
                  <a:moveTo>
                    <a:pt x="190461" y="77194"/>
                  </a:moveTo>
                  <a:lnTo>
                    <a:pt x="242020" y="27205"/>
                  </a:lnTo>
                  <a:lnTo>
                    <a:pt x="223546" y="8730"/>
                  </a:lnTo>
                  <a:cubicBezTo>
                    <a:pt x="209504" y="-4793"/>
                    <a:pt x="187238" y="-4793"/>
                    <a:pt x="173195" y="8730"/>
                  </a:cubicBezTo>
                  <a:lnTo>
                    <a:pt x="158343" y="23704"/>
                  </a:lnTo>
                  <a:lnTo>
                    <a:pt x="151702" y="17183"/>
                  </a:lnTo>
                  <a:cubicBezTo>
                    <a:pt x="134604" y="37"/>
                    <a:pt x="106857" y="37"/>
                    <a:pt x="89711" y="17062"/>
                  </a:cubicBezTo>
                  <a:cubicBezTo>
                    <a:pt x="89686" y="17183"/>
                    <a:pt x="89662" y="17183"/>
                    <a:pt x="89639" y="17183"/>
                  </a:cubicBezTo>
                  <a:lnTo>
                    <a:pt x="83118" y="23704"/>
                  </a:lnTo>
                  <a:lnTo>
                    <a:pt x="68145" y="8730"/>
                  </a:lnTo>
                  <a:cubicBezTo>
                    <a:pt x="54284" y="-5155"/>
                    <a:pt x="31813" y="-5155"/>
                    <a:pt x="17940" y="8730"/>
                  </a:cubicBezTo>
                  <a:cubicBezTo>
                    <a:pt x="17927" y="8730"/>
                    <a:pt x="17927" y="8730"/>
                    <a:pt x="17915" y="8730"/>
                  </a:cubicBezTo>
                  <a:lnTo>
                    <a:pt x="-559" y="27205"/>
                  </a:lnTo>
                  <a:lnTo>
                    <a:pt x="51000" y="77194"/>
                  </a:lnTo>
                </a:path>
              </a:pathLst>
            </a:custGeom>
            <a:noFill/>
            <a:ln w="508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55" name="צורה חופשית: צורה 154">
              <a:extLst>
                <a:ext uri="{FF2B5EF4-FFF2-40B4-BE49-F238E27FC236}">
                  <a16:creationId xmlns:a16="http://schemas.microsoft.com/office/drawing/2014/main" id="{E52FF292-D5B2-4E5C-9B33-CDE5DFE54B1A}"/>
                </a:ext>
              </a:extLst>
            </p:cNvPr>
            <p:cNvSpPr/>
            <p:nvPr/>
          </p:nvSpPr>
          <p:spPr>
            <a:xfrm>
              <a:off x="11188839" y="3568924"/>
              <a:ext cx="69071" cy="142016"/>
            </a:xfrm>
            <a:custGeom>
              <a:avLst/>
              <a:gdLst>
                <a:gd name="connsiteX0" fmla="*/ -498 w 69071"/>
                <a:gd name="connsiteY0" fmla="*/ 103798 h 142016"/>
                <a:gd name="connsiteX1" fmla="*/ 31935 w 69071"/>
                <a:gd name="connsiteY1" fmla="*/ 140264 h 142016"/>
                <a:gd name="connsiteX2" fmla="*/ 68448 w 69071"/>
                <a:gd name="connsiteY2" fmla="*/ 107903 h 142016"/>
                <a:gd name="connsiteX3" fmla="*/ 68448 w 69071"/>
                <a:gd name="connsiteY3" fmla="*/ 103798 h 142016"/>
                <a:gd name="connsiteX4" fmla="*/ 33915 w 69071"/>
                <a:gd name="connsiteY4" fmla="*/ 69265 h 142016"/>
                <a:gd name="connsiteX5" fmla="*/ -498 w 69071"/>
                <a:gd name="connsiteY5" fmla="*/ 34851 h 142016"/>
                <a:gd name="connsiteX6" fmla="*/ 31935 w 69071"/>
                <a:gd name="connsiteY6" fmla="*/ -1614 h 142016"/>
                <a:gd name="connsiteX7" fmla="*/ 68448 w 69071"/>
                <a:gd name="connsiteY7" fmla="*/ 30746 h 142016"/>
                <a:gd name="connsiteX8" fmla="*/ 68448 w 69071"/>
                <a:gd name="connsiteY8" fmla="*/ 34851 h 14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071" h="142016">
                  <a:moveTo>
                    <a:pt x="-498" y="103798"/>
                  </a:moveTo>
                  <a:cubicBezTo>
                    <a:pt x="-1621" y="122875"/>
                    <a:pt x="12893" y="139176"/>
                    <a:pt x="31935" y="140264"/>
                  </a:cubicBezTo>
                  <a:cubicBezTo>
                    <a:pt x="50976" y="141471"/>
                    <a:pt x="67325" y="126859"/>
                    <a:pt x="68448" y="107903"/>
                  </a:cubicBezTo>
                  <a:cubicBezTo>
                    <a:pt x="68533" y="106575"/>
                    <a:pt x="68533" y="105126"/>
                    <a:pt x="68448" y="103798"/>
                  </a:cubicBezTo>
                  <a:cubicBezTo>
                    <a:pt x="68448" y="84719"/>
                    <a:pt x="54321" y="75905"/>
                    <a:pt x="33915" y="69265"/>
                  </a:cubicBezTo>
                  <a:cubicBezTo>
                    <a:pt x="15803" y="63348"/>
                    <a:pt x="-498" y="53809"/>
                    <a:pt x="-498" y="34851"/>
                  </a:cubicBezTo>
                  <a:cubicBezTo>
                    <a:pt x="-1621" y="15773"/>
                    <a:pt x="12893" y="-527"/>
                    <a:pt x="31935" y="-1614"/>
                  </a:cubicBezTo>
                  <a:cubicBezTo>
                    <a:pt x="50976" y="-2822"/>
                    <a:pt x="67325" y="11789"/>
                    <a:pt x="68448" y="30746"/>
                  </a:cubicBezTo>
                  <a:cubicBezTo>
                    <a:pt x="68533" y="32074"/>
                    <a:pt x="68533" y="33523"/>
                    <a:pt x="68448" y="34851"/>
                  </a:cubicBezTo>
                </a:path>
              </a:pathLst>
            </a:custGeom>
            <a:noFill/>
            <a:ln w="508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56" name="צורה חופשית: צורה 155">
              <a:extLst>
                <a:ext uri="{FF2B5EF4-FFF2-40B4-BE49-F238E27FC236}">
                  <a16:creationId xmlns:a16="http://schemas.microsoft.com/office/drawing/2014/main" id="{7FACC35B-C709-4439-9BED-949FFD05B1E8}"/>
                </a:ext>
              </a:extLst>
            </p:cNvPr>
            <p:cNvSpPr/>
            <p:nvPr/>
          </p:nvSpPr>
          <p:spPr>
            <a:xfrm>
              <a:off x="11223434" y="3551605"/>
              <a:ext cx="12074" cy="19560"/>
            </a:xfrm>
            <a:custGeom>
              <a:avLst/>
              <a:gdLst>
                <a:gd name="connsiteX0" fmla="*/ 0 w 12074"/>
                <a:gd name="connsiteY0" fmla="*/ 0 h 19560"/>
                <a:gd name="connsiteX1" fmla="*/ 0 w 12074"/>
                <a:gd name="connsiteY1" fmla="*/ 19561 h 1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74" h="19560">
                  <a:moveTo>
                    <a:pt x="0" y="0"/>
                  </a:moveTo>
                  <a:lnTo>
                    <a:pt x="0" y="19561"/>
                  </a:lnTo>
                </a:path>
              </a:pathLst>
            </a:custGeom>
            <a:ln w="508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57" name="צורה חופשית: צורה 156">
              <a:extLst>
                <a:ext uri="{FF2B5EF4-FFF2-40B4-BE49-F238E27FC236}">
                  <a16:creationId xmlns:a16="http://schemas.microsoft.com/office/drawing/2014/main" id="{63557690-E62E-413D-B988-34A8E9F35331}"/>
                </a:ext>
              </a:extLst>
            </p:cNvPr>
            <p:cNvSpPr/>
            <p:nvPr/>
          </p:nvSpPr>
          <p:spPr>
            <a:xfrm>
              <a:off x="11223434" y="3708938"/>
              <a:ext cx="12074" cy="19440"/>
            </a:xfrm>
            <a:custGeom>
              <a:avLst/>
              <a:gdLst>
                <a:gd name="connsiteX0" fmla="*/ 0 w 12074"/>
                <a:gd name="connsiteY0" fmla="*/ 0 h 19440"/>
                <a:gd name="connsiteX1" fmla="*/ 0 w 12074"/>
                <a:gd name="connsiteY1" fmla="*/ 19440 h 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74" h="19440">
                  <a:moveTo>
                    <a:pt x="0" y="0"/>
                  </a:moveTo>
                  <a:lnTo>
                    <a:pt x="0" y="19440"/>
                  </a:lnTo>
                </a:path>
              </a:pathLst>
            </a:custGeom>
            <a:ln w="508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58" name="קבוצה 157">
            <a:extLst>
              <a:ext uri="{FF2B5EF4-FFF2-40B4-BE49-F238E27FC236}">
                <a16:creationId xmlns:a16="http://schemas.microsoft.com/office/drawing/2014/main" id="{2D637DFA-3795-49AB-B5CB-1CCBAFA499E7}"/>
              </a:ext>
            </a:extLst>
          </p:cNvPr>
          <p:cNvGrpSpPr/>
          <p:nvPr userDrawn="1"/>
        </p:nvGrpSpPr>
        <p:grpSpPr>
          <a:xfrm>
            <a:off x="11715751" y="4276260"/>
            <a:ext cx="209536" cy="208612"/>
            <a:chOff x="6823072" y="2296502"/>
            <a:chExt cx="1718141" cy="1710557"/>
          </a:xfrm>
          <a:solidFill>
            <a:schemeClr val="bg1">
              <a:lumMod val="65000"/>
            </a:schemeClr>
          </a:solidFill>
        </p:grpSpPr>
        <p:sp>
          <p:nvSpPr>
            <p:cNvPr id="159" name="צורה חופשית: צורה 158">
              <a:extLst>
                <a:ext uri="{FF2B5EF4-FFF2-40B4-BE49-F238E27FC236}">
                  <a16:creationId xmlns:a16="http://schemas.microsoft.com/office/drawing/2014/main" id="{716603F9-59BD-4F66-8BF3-BF8D2AA60DF6}"/>
                </a:ext>
              </a:extLst>
            </p:cNvPr>
            <p:cNvSpPr/>
            <p:nvPr/>
          </p:nvSpPr>
          <p:spPr>
            <a:xfrm>
              <a:off x="6823072" y="2296502"/>
              <a:ext cx="1718141" cy="1710557"/>
            </a:xfrm>
            <a:custGeom>
              <a:avLst/>
              <a:gdLst>
                <a:gd name="connsiteX0" fmla="*/ 1693680 w 1718141"/>
                <a:gd name="connsiteY0" fmla="*/ 443839 h 1710557"/>
                <a:gd name="connsiteX1" fmla="*/ 1693672 w 1718141"/>
                <a:gd name="connsiteY1" fmla="*/ 443839 h 1710557"/>
                <a:gd name="connsiteX2" fmla="*/ 1693615 w 1718141"/>
                <a:gd name="connsiteY2" fmla="*/ 443782 h 1710557"/>
                <a:gd name="connsiteX3" fmla="*/ 1582715 w 1718141"/>
                <a:gd name="connsiteY3" fmla="*/ 427959 h 1710557"/>
                <a:gd name="connsiteX4" fmla="*/ 1558510 w 1718141"/>
                <a:gd name="connsiteY4" fmla="*/ 395715 h 1710557"/>
                <a:gd name="connsiteX5" fmla="*/ 1569629 w 1718141"/>
                <a:gd name="connsiteY5" fmla="*/ 376928 h 1710557"/>
                <a:gd name="connsiteX6" fmla="*/ 1659262 w 1718141"/>
                <a:gd name="connsiteY6" fmla="*/ 309703 h 1710557"/>
                <a:gd name="connsiteX7" fmla="*/ 1664964 w 1718141"/>
                <a:gd name="connsiteY7" fmla="*/ 269790 h 1710557"/>
                <a:gd name="connsiteX8" fmla="*/ 1562331 w 1718141"/>
                <a:gd name="connsiteY8" fmla="*/ 132946 h 1710557"/>
                <a:gd name="connsiteX9" fmla="*/ 1522418 w 1718141"/>
                <a:gd name="connsiteY9" fmla="*/ 127244 h 1710557"/>
                <a:gd name="connsiteX10" fmla="*/ 1432814 w 1718141"/>
                <a:gd name="connsiteY10" fmla="*/ 194469 h 1710557"/>
                <a:gd name="connsiteX11" fmla="*/ 1392869 w 1718141"/>
                <a:gd name="connsiteY11" fmla="*/ 188992 h 1710557"/>
                <a:gd name="connsiteX12" fmla="*/ 1387370 w 1718141"/>
                <a:gd name="connsiteY12" fmla="*/ 167642 h 1710557"/>
                <a:gd name="connsiteX13" fmla="*/ 1403221 w 1718141"/>
                <a:gd name="connsiteY13" fmla="*/ 56741 h 1710557"/>
                <a:gd name="connsiteX14" fmla="*/ 1379049 w 1718141"/>
                <a:gd name="connsiteY14" fmla="*/ 24472 h 1710557"/>
                <a:gd name="connsiteX15" fmla="*/ 1379017 w 1718141"/>
                <a:gd name="connsiteY15" fmla="*/ 24469 h 1710557"/>
                <a:gd name="connsiteX16" fmla="*/ 1209786 w 1718141"/>
                <a:gd name="connsiteY16" fmla="*/ 293 h 1710557"/>
                <a:gd name="connsiteX17" fmla="*/ 1177514 w 1718141"/>
                <a:gd name="connsiteY17" fmla="*/ 24462 h 1710557"/>
                <a:gd name="connsiteX18" fmla="*/ 1177514 w 1718141"/>
                <a:gd name="connsiteY18" fmla="*/ 24469 h 1710557"/>
                <a:gd name="connsiteX19" fmla="*/ 1161663 w 1718141"/>
                <a:gd name="connsiteY19" fmla="*/ 135370 h 1710557"/>
                <a:gd name="connsiteX20" fmla="*/ 1129419 w 1718141"/>
                <a:gd name="connsiteY20" fmla="*/ 159574 h 1710557"/>
                <a:gd name="connsiteX21" fmla="*/ 1110632 w 1718141"/>
                <a:gd name="connsiteY21" fmla="*/ 148455 h 1710557"/>
                <a:gd name="connsiteX22" fmla="*/ 1043435 w 1718141"/>
                <a:gd name="connsiteY22" fmla="*/ 58822 h 1710557"/>
                <a:gd name="connsiteX23" fmla="*/ 1003523 w 1718141"/>
                <a:gd name="connsiteY23" fmla="*/ 53121 h 1710557"/>
                <a:gd name="connsiteX24" fmla="*/ 917853 w 1718141"/>
                <a:gd name="connsiteY24" fmla="*/ 117409 h 1710557"/>
                <a:gd name="connsiteX25" fmla="*/ 801250 w 1718141"/>
                <a:gd name="connsiteY25" fmla="*/ 117409 h 1710557"/>
                <a:gd name="connsiteX26" fmla="*/ 323636 w 1718141"/>
                <a:gd name="connsiteY26" fmla="*/ 603119 h 1710557"/>
                <a:gd name="connsiteX27" fmla="*/ 322182 w 1718141"/>
                <a:gd name="connsiteY27" fmla="*/ 627210 h 1710557"/>
                <a:gd name="connsiteX28" fmla="*/ 313629 w 1718141"/>
                <a:gd name="connsiteY28" fmla="*/ 627210 h 1710557"/>
                <a:gd name="connsiteX29" fmla="*/ 285747 w 1718141"/>
                <a:gd name="connsiteY29" fmla="*/ 650017 h 1710557"/>
                <a:gd name="connsiteX30" fmla="*/ 266048 w 1718141"/>
                <a:gd name="connsiteY30" fmla="*/ 743698 h 1710557"/>
                <a:gd name="connsiteX31" fmla="*/ 187134 w 1718141"/>
                <a:gd name="connsiteY31" fmla="*/ 689274 h 1710557"/>
                <a:gd name="connsiteX32" fmla="*/ 150785 w 1718141"/>
                <a:gd name="connsiteY32" fmla="*/ 692581 h 1710557"/>
                <a:gd name="connsiteX33" fmla="*/ 65258 w 1718141"/>
                <a:gd name="connsiteY33" fmla="*/ 778109 h 1710557"/>
                <a:gd name="connsiteX34" fmla="*/ 61950 w 1718141"/>
                <a:gd name="connsiteY34" fmla="*/ 814429 h 1710557"/>
                <a:gd name="connsiteX35" fmla="*/ 116118 w 1718141"/>
                <a:gd name="connsiteY35" fmla="*/ 893200 h 1710557"/>
                <a:gd name="connsiteX36" fmla="*/ 22408 w 1718141"/>
                <a:gd name="connsiteY36" fmla="*/ 912900 h 1710557"/>
                <a:gd name="connsiteX37" fmla="*/ 0 w 1718141"/>
                <a:gd name="connsiteY37" fmla="*/ 940810 h 1710557"/>
                <a:gd name="connsiteX38" fmla="*/ 0 w 1718141"/>
                <a:gd name="connsiteY38" fmla="*/ 1054847 h 1710557"/>
                <a:gd name="connsiteX39" fmla="*/ 22636 w 1718141"/>
                <a:gd name="connsiteY39" fmla="*/ 1082758 h 1710557"/>
                <a:gd name="connsiteX40" fmla="*/ 116346 w 1718141"/>
                <a:gd name="connsiteY40" fmla="*/ 1102457 h 1710557"/>
                <a:gd name="connsiteX41" fmla="*/ 62179 w 1718141"/>
                <a:gd name="connsiteY41" fmla="*/ 1181228 h 1710557"/>
                <a:gd name="connsiteX42" fmla="*/ 65486 w 1718141"/>
                <a:gd name="connsiteY42" fmla="*/ 1217549 h 1710557"/>
                <a:gd name="connsiteX43" fmla="*/ 151013 w 1718141"/>
                <a:gd name="connsiteY43" fmla="*/ 1303076 h 1710557"/>
                <a:gd name="connsiteX44" fmla="*/ 187362 w 1718141"/>
                <a:gd name="connsiteY44" fmla="*/ 1306383 h 1710557"/>
                <a:gd name="connsiteX45" fmla="*/ 266133 w 1718141"/>
                <a:gd name="connsiteY45" fmla="*/ 1252074 h 1710557"/>
                <a:gd name="connsiteX46" fmla="*/ 285833 w 1718141"/>
                <a:gd name="connsiteY46" fmla="*/ 1345783 h 1710557"/>
                <a:gd name="connsiteX47" fmla="*/ 313715 w 1718141"/>
                <a:gd name="connsiteY47" fmla="*/ 1368590 h 1710557"/>
                <a:gd name="connsiteX48" fmla="*/ 427752 w 1718141"/>
                <a:gd name="connsiteY48" fmla="*/ 1368590 h 1710557"/>
                <a:gd name="connsiteX49" fmla="*/ 455662 w 1718141"/>
                <a:gd name="connsiteY49" fmla="*/ 1345954 h 1710557"/>
                <a:gd name="connsiteX50" fmla="*/ 475362 w 1718141"/>
                <a:gd name="connsiteY50" fmla="*/ 1252244 h 1710557"/>
                <a:gd name="connsiteX51" fmla="*/ 554133 w 1718141"/>
                <a:gd name="connsiteY51" fmla="*/ 1306412 h 1710557"/>
                <a:gd name="connsiteX52" fmla="*/ 590453 w 1718141"/>
                <a:gd name="connsiteY52" fmla="*/ 1303105 h 1710557"/>
                <a:gd name="connsiteX53" fmla="*/ 634728 w 1718141"/>
                <a:gd name="connsiteY53" fmla="*/ 1258688 h 1710557"/>
                <a:gd name="connsiteX54" fmla="*/ 634728 w 1718141"/>
                <a:gd name="connsiteY54" fmla="*/ 1339939 h 1710557"/>
                <a:gd name="connsiteX55" fmla="*/ 691746 w 1718141"/>
                <a:gd name="connsiteY55" fmla="*/ 1438124 h 1710557"/>
                <a:gd name="connsiteX56" fmla="*/ 691746 w 1718141"/>
                <a:gd name="connsiteY56" fmla="*/ 1596521 h 1710557"/>
                <a:gd name="connsiteX57" fmla="*/ 805783 w 1718141"/>
                <a:gd name="connsiteY57" fmla="*/ 1710558 h 1710557"/>
                <a:gd name="connsiteX58" fmla="*/ 919820 w 1718141"/>
                <a:gd name="connsiteY58" fmla="*/ 1710558 h 1710557"/>
                <a:gd name="connsiteX59" fmla="*/ 1033856 w 1718141"/>
                <a:gd name="connsiteY59" fmla="*/ 1596521 h 1710557"/>
                <a:gd name="connsiteX60" fmla="*/ 1033856 w 1718141"/>
                <a:gd name="connsiteY60" fmla="*/ 1438124 h 1710557"/>
                <a:gd name="connsiteX61" fmla="*/ 1090875 w 1718141"/>
                <a:gd name="connsiteY61" fmla="*/ 1339939 h 1710557"/>
                <a:gd name="connsiteX62" fmla="*/ 1090875 w 1718141"/>
                <a:gd name="connsiteY62" fmla="*/ 1227099 h 1710557"/>
                <a:gd name="connsiteX63" fmla="*/ 1156816 w 1718141"/>
                <a:gd name="connsiteY63" fmla="*/ 1110725 h 1710557"/>
                <a:gd name="connsiteX64" fmla="*/ 1223927 w 1718141"/>
                <a:gd name="connsiteY64" fmla="*/ 1059409 h 1710557"/>
                <a:gd name="connsiteX65" fmla="*/ 1185896 w 1718141"/>
                <a:gd name="connsiteY65" fmla="*/ 1016930 h 1710557"/>
                <a:gd name="connsiteX66" fmla="*/ 1125827 w 1718141"/>
                <a:gd name="connsiteY66" fmla="*/ 1062858 h 1710557"/>
                <a:gd name="connsiteX67" fmla="*/ 1033856 w 1718141"/>
                <a:gd name="connsiteY67" fmla="*/ 1227099 h 1710557"/>
                <a:gd name="connsiteX68" fmla="*/ 1033856 w 1718141"/>
                <a:gd name="connsiteY68" fmla="*/ 1339939 h 1710557"/>
                <a:gd name="connsiteX69" fmla="*/ 976838 w 1718141"/>
                <a:gd name="connsiteY69" fmla="*/ 1396957 h 1710557"/>
                <a:gd name="connsiteX70" fmla="*/ 748765 w 1718141"/>
                <a:gd name="connsiteY70" fmla="*/ 1396957 h 1710557"/>
                <a:gd name="connsiteX71" fmla="*/ 691746 w 1718141"/>
                <a:gd name="connsiteY71" fmla="*/ 1339939 h 1710557"/>
                <a:gd name="connsiteX72" fmla="*/ 691746 w 1718141"/>
                <a:gd name="connsiteY72" fmla="*/ 1224733 h 1710557"/>
                <a:gd name="connsiteX73" fmla="*/ 601315 w 1718141"/>
                <a:gd name="connsiteY73" fmla="*/ 1063828 h 1710557"/>
                <a:gd name="connsiteX74" fmla="*/ 449258 w 1718141"/>
                <a:gd name="connsiteY74" fmla="*/ 397611 h 1710557"/>
                <a:gd name="connsiteX75" fmla="*/ 856672 w 1718141"/>
                <a:gd name="connsiteY75" fmla="*/ 171491 h 1710557"/>
                <a:gd name="connsiteX76" fmla="*/ 855560 w 1718141"/>
                <a:gd name="connsiteY76" fmla="*/ 174598 h 1710557"/>
                <a:gd name="connsiteX77" fmla="*/ 861005 w 1718141"/>
                <a:gd name="connsiteY77" fmla="*/ 195723 h 1710557"/>
                <a:gd name="connsiteX78" fmla="*/ 928201 w 1718141"/>
                <a:gd name="connsiteY78" fmla="*/ 285328 h 1710557"/>
                <a:gd name="connsiteX79" fmla="*/ 929912 w 1718141"/>
                <a:gd name="connsiteY79" fmla="*/ 316973 h 1710557"/>
                <a:gd name="connsiteX80" fmla="*/ 901403 w 1718141"/>
                <a:gd name="connsiteY80" fmla="*/ 330686 h 1710557"/>
                <a:gd name="connsiteX81" fmla="*/ 790502 w 1718141"/>
                <a:gd name="connsiteY81" fmla="*/ 314835 h 1710557"/>
                <a:gd name="connsiteX82" fmla="*/ 758233 w 1718141"/>
                <a:gd name="connsiteY82" fmla="*/ 339007 h 1710557"/>
                <a:gd name="connsiteX83" fmla="*/ 758230 w 1718141"/>
                <a:gd name="connsiteY83" fmla="*/ 339039 h 1710557"/>
                <a:gd name="connsiteX84" fmla="*/ 734025 w 1718141"/>
                <a:gd name="connsiteY84" fmla="*/ 508355 h 1710557"/>
                <a:gd name="connsiteX85" fmla="*/ 758198 w 1718141"/>
                <a:gd name="connsiteY85" fmla="*/ 540624 h 1710557"/>
                <a:gd name="connsiteX86" fmla="*/ 758230 w 1718141"/>
                <a:gd name="connsiteY86" fmla="*/ 540627 h 1710557"/>
                <a:gd name="connsiteX87" fmla="*/ 869130 w 1718141"/>
                <a:gd name="connsiteY87" fmla="*/ 556478 h 1710557"/>
                <a:gd name="connsiteX88" fmla="*/ 893335 w 1718141"/>
                <a:gd name="connsiteY88" fmla="*/ 588722 h 1710557"/>
                <a:gd name="connsiteX89" fmla="*/ 882216 w 1718141"/>
                <a:gd name="connsiteY89" fmla="*/ 607510 h 1710557"/>
                <a:gd name="connsiteX90" fmla="*/ 792612 w 1718141"/>
                <a:gd name="connsiteY90" fmla="*/ 674706 h 1710557"/>
                <a:gd name="connsiteX91" fmla="*/ 786910 w 1718141"/>
                <a:gd name="connsiteY91" fmla="*/ 714619 h 1710557"/>
                <a:gd name="connsiteX92" fmla="*/ 889543 w 1718141"/>
                <a:gd name="connsiteY92" fmla="*/ 851463 h 1710557"/>
                <a:gd name="connsiteX93" fmla="*/ 929456 w 1718141"/>
                <a:gd name="connsiteY93" fmla="*/ 857165 h 1710557"/>
                <a:gd name="connsiteX94" fmla="*/ 1019089 w 1718141"/>
                <a:gd name="connsiteY94" fmla="*/ 789968 h 1710557"/>
                <a:gd name="connsiteX95" fmla="*/ 1058994 w 1718141"/>
                <a:gd name="connsiteY95" fmla="*/ 795727 h 1710557"/>
                <a:gd name="connsiteX96" fmla="*/ 1064390 w 1718141"/>
                <a:gd name="connsiteY96" fmla="*/ 816796 h 1710557"/>
                <a:gd name="connsiteX97" fmla="*/ 1048567 w 1718141"/>
                <a:gd name="connsiteY97" fmla="*/ 927696 h 1710557"/>
                <a:gd name="connsiteX98" fmla="*/ 1072736 w 1718141"/>
                <a:gd name="connsiteY98" fmla="*/ 959969 h 1710557"/>
                <a:gd name="connsiteX99" fmla="*/ 1072743 w 1718141"/>
                <a:gd name="connsiteY99" fmla="*/ 959969 h 1710557"/>
                <a:gd name="connsiteX100" fmla="*/ 1242087 w 1718141"/>
                <a:gd name="connsiteY100" fmla="*/ 984173 h 1710557"/>
                <a:gd name="connsiteX101" fmla="*/ 1246107 w 1718141"/>
                <a:gd name="connsiteY101" fmla="*/ 984429 h 1710557"/>
                <a:gd name="connsiteX102" fmla="*/ 1274360 w 1718141"/>
                <a:gd name="connsiteY102" fmla="*/ 959969 h 1710557"/>
                <a:gd name="connsiteX103" fmla="*/ 1290182 w 1718141"/>
                <a:gd name="connsiteY103" fmla="*/ 849068 h 1710557"/>
                <a:gd name="connsiteX104" fmla="*/ 1322426 w 1718141"/>
                <a:gd name="connsiteY104" fmla="*/ 824864 h 1710557"/>
                <a:gd name="connsiteX105" fmla="*/ 1341214 w 1718141"/>
                <a:gd name="connsiteY105" fmla="*/ 835982 h 1710557"/>
                <a:gd name="connsiteX106" fmla="*/ 1408438 w 1718141"/>
                <a:gd name="connsiteY106" fmla="*/ 925586 h 1710557"/>
                <a:gd name="connsiteX107" fmla="*/ 1448351 w 1718141"/>
                <a:gd name="connsiteY107" fmla="*/ 931288 h 1710557"/>
                <a:gd name="connsiteX108" fmla="*/ 1585195 w 1718141"/>
                <a:gd name="connsiteY108" fmla="*/ 828655 h 1710557"/>
                <a:gd name="connsiteX109" fmla="*/ 1590897 w 1718141"/>
                <a:gd name="connsiteY109" fmla="*/ 788743 h 1710557"/>
                <a:gd name="connsiteX110" fmla="*/ 1523701 w 1718141"/>
                <a:gd name="connsiteY110" fmla="*/ 699138 h 1710557"/>
                <a:gd name="connsiteX111" fmla="*/ 1521990 w 1718141"/>
                <a:gd name="connsiteY111" fmla="*/ 667493 h 1710557"/>
                <a:gd name="connsiteX112" fmla="*/ 1550499 w 1718141"/>
                <a:gd name="connsiteY112" fmla="*/ 653809 h 1710557"/>
                <a:gd name="connsiteX113" fmla="*/ 1661400 w 1718141"/>
                <a:gd name="connsiteY113" fmla="*/ 669631 h 1710557"/>
                <a:gd name="connsiteX114" fmla="*/ 1693672 w 1718141"/>
                <a:gd name="connsiteY114" fmla="*/ 645463 h 1710557"/>
                <a:gd name="connsiteX115" fmla="*/ 1693672 w 1718141"/>
                <a:gd name="connsiteY115" fmla="*/ 645455 h 1710557"/>
                <a:gd name="connsiteX116" fmla="*/ 1717848 w 1718141"/>
                <a:gd name="connsiteY116" fmla="*/ 476111 h 1710557"/>
                <a:gd name="connsiteX117" fmla="*/ 1693680 w 1718141"/>
                <a:gd name="connsiteY117" fmla="*/ 443839 h 1710557"/>
                <a:gd name="connsiteX118" fmla="*/ 748765 w 1718141"/>
                <a:gd name="connsiteY118" fmla="*/ 1453975 h 1710557"/>
                <a:gd name="connsiteX119" fmla="*/ 976838 w 1718141"/>
                <a:gd name="connsiteY119" fmla="*/ 1453975 h 1710557"/>
                <a:gd name="connsiteX120" fmla="*/ 976838 w 1718141"/>
                <a:gd name="connsiteY120" fmla="*/ 1510994 h 1710557"/>
                <a:gd name="connsiteX121" fmla="*/ 748765 w 1718141"/>
                <a:gd name="connsiteY121" fmla="*/ 1510994 h 1710557"/>
                <a:gd name="connsiteX122" fmla="*/ 748765 w 1718141"/>
                <a:gd name="connsiteY122" fmla="*/ 1453975 h 1710557"/>
                <a:gd name="connsiteX123" fmla="*/ 748765 w 1718141"/>
                <a:gd name="connsiteY123" fmla="*/ 1568012 h 1710557"/>
                <a:gd name="connsiteX124" fmla="*/ 976838 w 1718141"/>
                <a:gd name="connsiteY124" fmla="*/ 1568012 h 1710557"/>
                <a:gd name="connsiteX125" fmla="*/ 976838 w 1718141"/>
                <a:gd name="connsiteY125" fmla="*/ 1596521 h 1710557"/>
                <a:gd name="connsiteX126" fmla="*/ 919820 w 1718141"/>
                <a:gd name="connsiteY126" fmla="*/ 1653539 h 1710557"/>
                <a:gd name="connsiteX127" fmla="*/ 805783 w 1718141"/>
                <a:gd name="connsiteY127" fmla="*/ 1653539 h 1710557"/>
                <a:gd name="connsiteX128" fmla="*/ 748765 w 1718141"/>
                <a:gd name="connsiteY128" fmla="*/ 1596521 h 1710557"/>
                <a:gd name="connsiteX129" fmla="*/ 748765 w 1718141"/>
                <a:gd name="connsiteY129" fmla="*/ 1568012 h 1710557"/>
                <a:gd name="connsiteX130" fmla="*/ 521803 w 1718141"/>
                <a:gd name="connsiteY130" fmla="*/ 1076372 h 1710557"/>
                <a:gd name="connsiteX131" fmla="*/ 570525 w 1718141"/>
                <a:gd name="connsiteY131" fmla="*/ 1111865 h 1710557"/>
                <a:gd name="connsiteX132" fmla="*/ 627971 w 1718141"/>
                <a:gd name="connsiteY132" fmla="*/ 1184820 h 1710557"/>
                <a:gd name="connsiteX133" fmla="*/ 566819 w 1718141"/>
                <a:gd name="connsiteY133" fmla="*/ 1245858 h 1710557"/>
                <a:gd name="connsiteX134" fmla="*/ 507606 w 1718141"/>
                <a:gd name="connsiteY134" fmla="*/ 1205033 h 1710557"/>
                <a:gd name="connsiteX135" fmla="*/ 428300 w 1718141"/>
                <a:gd name="connsiteY135" fmla="*/ 1219630 h 1710557"/>
                <a:gd name="connsiteX136" fmla="*/ 419455 w 1718141"/>
                <a:gd name="connsiteY136" fmla="*/ 1240242 h 1710557"/>
                <a:gd name="connsiteX137" fmla="*/ 404517 w 1718141"/>
                <a:gd name="connsiteY137" fmla="*/ 1311430 h 1710557"/>
                <a:gd name="connsiteX138" fmla="*/ 336750 w 1718141"/>
                <a:gd name="connsiteY138" fmla="*/ 1311430 h 1710557"/>
                <a:gd name="connsiteX139" fmla="*/ 321812 w 1718141"/>
                <a:gd name="connsiteY139" fmla="*/ 1240356 h 1710557"/>
                <a:gd name="connsiteX140" fmla="*/ 254273 w 1718141"/>
                <a:gd name="connsiteY140" fmla="*/ 1196302 h 1710557"/>
                <a:gd name="connsiteX141" fmla="*/ 233661 w 1718141"/>
                <a:gd name="connsiteY141" fmla="*/ 1205147 h 1710557"/>
                <a:gd name="connsiteX142" fmla="*/ 174419 w 1718141"/>
                <a:gd name="connsiteY142" fmla="*/ 1245858 h 1710557"/>
                <a:gd name="connsiteX143" fmla="*/ 122475 w 1718141"/>
                <a:gd name="connsiteY143" fmla="*/ 1194029 h 1710557"/>
                <a:gd name="connsiteX144" fmla="*/ 163272 w 1718141"/>
                <a:gd name="connsiteY144" fmla="*/ 1134844 h 1710557"/>
                <a:gd name="connsiteX145" fmla="*/ 148725 w 1718141"/>
                <a:gd name="connsiteY145" fmla="*/ 1055531 h 1710557"/>
                <a:gd name="connsiteX146" fmla="*/ 128092 w 1718141"/>
                <a:gd name="connsiteY146" fmla="*/ 1046665 h 1710557"/>
                <a:gd name="connsiteX147" fmla="*/ 57018 w 1718141"/>
                <a:gd name="connsiteY147" fmla="*/ 1031698 h 1710557"/>
                <a:gd name="connsiteX148" fmla="*/ 57018 w 1718141"/>
                <a:gd name="connsiteY148" fmla="*/ 963960 h 1710557"/>
                <a:gd name="connsiteX149" fmla="*/ 128092 w 1718141"/>
                <a:gd name="connsiteY149" fmla="*/ 948993 h 1710557"/>
                <a:gd name="connsiteX150" fmla="*/ 172042 w 1718141"/>
                <a:gd name="connsiteY150" fmla="*/ 881387 h 1710557"/>
                <a:gd name="connsiteX151" fmla="*/ 163301 w 1718141"/>
                <a:gd name="connsiteY151" fmla="*/ 860985 h 1710557"/>
                <a:gd name="connsiteX152" fmla="*/ 122475 w 1718141"/>
                <a:gd name="connsiteY152" fmla="*/ 801629 h 1710557"/>
                <a:gd name="connsiteX153" fmla="*/ 174419 w 1718141"/>
                <a:gd name="connsiteY153" fmla="*/ 749799 h 1710557"/>
                <a:gd name="connsiteX154" fmla="*/ 233690 w 1718141"/>
                <a:gd name="connsiteY154" fmla="*/ 790624 h 1710557"/>
                <a:gd name="connsiteX155" fmla="*/ 312984 w 1718141"/>
                <a:gd name="connsiteY155" fmla="*/ 775978 h 1710557"/>
                <a:gd name="connsiteX156" fmla="*/ 321812 w 1718141"/>
                <a:gd name="connsiteY156" fmla="*/ 755387 h 1710557"/>
                <a:gd name="connsiteX157" fmla="*/ 326801 w 1718141"/>
                <a:gd name="connsiteY157" fmla="*/ 731667 h 1710557"/>
                <a:gd name="connsiteX158" fmla="*/ 349408 w 1718141"/>
                <a:gd name="connsiteY158" fmla="*/ 828342 h 1710557"/>
                <a:gd name="connsiteX159" fmla="*/ 199807 w 1718141"/>
                <a:gd name="connsiteY159" fmla="*/ 1018444 h 1710557"/>
                <a:gd name="connsiteX160" fmla="*/ 389909 w 1718141"/>
                <a:gd name="connsiteY160" fmla="*/ 1168046 h 1710557"/>
                <a:gd name="connsiteX161" fmla="*/ 521803 w 1718141"/>
                <a:gd name="connsiteY161" fmla="*/ 1076372 h 1710557"/>
                <a:gd name="connsiteX162" fmla="*/ 477529 w 1718141"/>
                <a:gd name="connsiteY162" fmla="*/ 1036202 h 1710557"/>
                <a:gd name="connsiteX163" fmla="*/ 331840 w 1718141"/>
                <a:gd name="connsiteY163" fmla="*/ 1104802 h 1710557"/>
                <a:gd name="connsiteX164" fmla="*/ 263239 w 1718141"/>
                <a:gd name="connsiteY164" fmla="*/ 959113 h 1710557"/>
                <a:gd name="connsiteX165" fmla="*/ 370616 w 1718141"/>
                <a:gd name="connsiteY165" fmla="*/ 883792 h 1710557"/>
                <a:gd name="connsiteX166" fmla="*/ 371699 w 1718141"/>
                <a:gd name="connsiteY166" fmla="*/ 883792 h 1710557"/>
                <a:gd name="connsiteX167" fmla="*/ 477529 w 1718141"/>
                <a:gd name="connsiteY167" fmla="*/ 1036202 h 1710557"/>
                <a:gd name="connsiteX168" fmla="*/ 1641101 w 1718141"/>
                <a:gd name="connsiteY168" fmla="*/ 609078 h 1710557"/>
                <a:gd name="connsiteX169" fmla="*/ 1558425 w 1718141"/>
                <a:gd name="connsiteY169" fmla="*/ 597275 h 1710557"/>
                <a:gd name="connsiteX170" fmla="*/ 1461665 w 1718141"/>
                <a:gd name="connsiteY170" fmla="*/ 669852 h 1710557"/>
                <a:gd name="connsiteX171" fmla="*/ 1477915 w 1718141"/>
                <a:gd name="connsiteY171" fmla="*/ 733264 h 1710557"/>
                <a:gd name="connsiteX172" fmla="*/ 1528006 w 1718141"/>
                <a:gd name="connsiteY172" fmla="*/ 800061 h 1710557"/>
                <a:gd name="connsiteX173" fmla="*/ 1436776 w 1718141"/>
                <a:gd name="connsiteY173" fmla="*/ 868483 h 1710557"/>
                <a:gd name="connsiteX174" fmla="*/ 1386657 w 1718141"/>
                <a:gd name="connsiteY174" fmla="*/ 801714 h 1710557"/>
                <a:gd name="connsiteX175" fmla="*/ 1266922 w 1718141"/>
                <a:gd name="connsiteY175" fmla="*/ 784594 h 1710557"/>
                <a:gd name="connsiteX176" fmla="*/ 1233563 w 1718141"/>
                <a:gd name="connsiteY176" fmla="*/ 840914 h 1710557"/>
                <a:gd name="connsiteX177" fmla="*/ 1222017 w 1718141"/>
                <a:gd name="connsiteY177" fmla="*/ 923705 h 1710557"/>
                <a:gd name="connsiteX178" fmla="*/ 1109149 w 1718141"/>
                <a:gd name="connsiteY178" fmla="*/ 907569 h 1710557"/>
                <a:gd name="connsiteX179" fmla="*/ 1120952 w 1718141"/>
                <a:gd name="connsiteY179" fmla="*/ 824892 h 1710557"/>
                <a:gd name="connsiteX180" fmla="*/ 1048410 w 1718141"/>
                <a:gd name="connsiteY180" fmla="*/ 728107 h 1710557"/>
                <a:gd name="connsiteX181" fmla="*/ 984963 w 1718141"/>
                <a:gd name="connsiteY181" fmla="*/ 744354 h 1710557"/>
                <a:gd name="connsiteX182" fmla="*/ 918166 w 1718141"/>
                <a:gd name="connsiteY182" fmla="*/ 794444 h 1710557"/>
                <a:gd name="connsiteX183" fmla="*/ 849744 w 1718141"/>
                <a:gd name="connsiteY183" fmla="*/ 703215 h 1710557"/>
                <a:gd name="connsiteX184" fmla="*/ 916513 w 1718141"/>
                <a:gd name="connsiteY184" fmla="*/ 653096 h 1710557"/>
                <a:gd name="connsiteX185" fmla="*/ 933632 w 1718141"/>
                <a:gd name="connsiteY185" fmla="*/ 533361 h 1710557"/>
                <a:gd name="connsiteX186" fmla="*/ 877313 w 1718141"/>
                <a:gd name="connsiteY186" fmla="*/ 500002 h 1710557"/>
                <a:gd name="connsiteX187" fmla="*/ 794636 w 1718141"/>
                <a:gd name="connsiteY187" fmla="*/ 488199 h 1710557"/>
                <a:gd name="connsiteX188" fmla="*/ 810772 w 1718141"/>
                <a:gd name="connsiteY188" fmla="*/ 375331 h 1710557"/>
                <a:gd name="connsiteX189" fmla="*/ 893449 w 1718141"/>
                <a:gd name="connsiteY189" fmla="*/ 387134 h 1710557"/>
                <a:gd name="connsiteX190" fmla="*/ 990234 w 1718141"/>
                <a:gd name="connsiteY190" fmla="*/ 314592 h 1710557"/>
                <a:gd name="connsiteX191" fmla="*/ 973987 w 1718141"/>
                <a:gd name="connsiteY191" fmla="*/ 251145 h 1710557"/>
                <a:gd name="connsiteX192" fmla="*/ 923725 w 1718141"/>
                <a:gd name="connsiteY192" fmla="*/ 184291 h 1710557"/>
                <a:gd name="connsiteX193" fmla="*/ 1014955 w 1718141"/>
                <a:gd name="connsiteY193" fmla="*/ 115869 h 1710557"/>
                <a:gd name="connsiteX194" fmla="*/ 1065074 w 1718141"/>
                <a:gd name="connsiteY194" fmla="*/ 182666 h 1710557"/>
                <a:gd name="connsiteX195" fmla="*/ 1184809 w 1718141"/>
                <a:gd name="connsiteY195" fmla="*/ 199786 h 1710557"/>
                <a:gd name="connsiteX196" fmla="*/ 1218168 w 1718141"/>
                <a:gd name="connsiteY196" fmla="*/ 143466 h 1710557"/>
                <a:gd name="connsiteX197" fmla="*/ 1229971 w 1718141"/>
                <a:gd name="connsiteY197" fmla="*/ 60790 h 1710557"/>
                <a:gd name="connsiteX198" fmla="*/ 1342839 w 1718141"/>
                <a:gd name="connsiteY198" fmla="*/ 76897 h 1710557"/>
                <a:gd name="connsiteX199" fmla="*/ 1331036 w 1718141"/>
                <a:gd name="connsiteY199" fmla="*/ 159574 h 1710557"/>
                <a:gd name="connsiteX200" fmla="*/ 1403613 w 1718141"/>
                <a:gd name="connsiteY200" fmla="*/ 256334 h 1710557"/>
                <a:gd name="connsiteX201" fmla="*/ 1467025 w 1718141"/>
                <a:gd name="connsiteY201" fmla="*/ 240084 h 1710557"/>
                <a:gd name="connsiteX202" fmla="*/ 1533822 w 1718141"/>
                <a:gd name="connsiteY202" fmla="*/ 189993 h 1710557"/>
                <a:gd name="connsiteX203" fmla="*/ 1602244 w 1718141"/>
                <a:gd name="connsiteY203" fmla="*/ 281222 h 1710557"/>
                <a:gd name="connsiteX204" fmla="*/ 1535447 w 1718141"/>
                <a:gd name="connsiteY204" fmla="*/ 331342 h 1710557"/>
                <a:gd name="connsiteX205" fmla="*/ 1518327 w 1718141"/>
                <a:gd name="connsiteY205" fmla="*/ 451076 h 1710557"/>
                <a:gd name="connsiteX206" fmla="*/ 1574647 w 1718141"/>
                <a:gd name="connsiteY206" fmla="*/ 484436 h 1710557"/>
                <a:gd name="connsiteX207" fmla="*/ 1657323 w 1718141"/>
                <a:gd name="connsiteY207" fmla="*/ 496239 h 1710557"/>
                <a:gd name="connsiteX208" fmla="*/ 1641101 w 1718141"/>
                <a:gd name="connsiteY208" fmla="*/ 609078 h 171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1718141" h="1710557">
                  <a:moveTo>
                    <a:pt x="1693680" y="443839"/>
                  </a:moveTo>
                  <a:cubicBezTo>
                    <a:pt x="1693676" y="443839"/>
                    <a:pt x="1693676" y="443839"/>
                    <a:pt x="1693672" y="443839"/>
                  </a:cubicBezTo>
                  <a:lnTo>
                    <a:pt x="1693615" y="443782"/>
                  </a:lnTo>
                  <a:lnTo>
                    <a:pt x="1582715" y="427959"/>
                  </a:lnTo>
                  <a:cubicBezTo>
                    <a:pt x="1567127" y="425739"/>
                    <a:pt x="1556290" y="411303"/>
                    <a:pt x="1558510" y="395715"/>
                  </a:cubicBezTo>
                  <a:cubicBezTo>
                    <a:pt x="1559576" y="388224"/>
                    <a:pt x="1563578" y="381468"/>
                    <a:pt x="1569629" y="376928"/>
                  </a:cubicBezTo>
                  <a:lnTo>
                    <a:pt x="1659262" y="309703"/>
                  </a:lnTo>
                  <a:cubicBezTo>
                    <a:pt x="1671859" y="300256"/>
                    <a:pt x="1674411" y="282388"/>
                    <a:pt x="1664964" y="269790"/>
                  </a:cubicBezTo>
                  <a:lnTo>
                    <a:pt x="1562331" y="132946"/>
                  </a:lnTo>
                  <a:cubicBezTo>
                    <a:pt x="1552883" y="120349"/>
                    <a:pt x="1535015" y="117797"/>
                    <a:pt x="1522418" y="127244"/>
                  </a:cubicBezTo>
                  <a:lnTo>
                    <a:pt x="1432814" y="194469"/>
                  </a:lnTo>
                  <a:cubicBezTo>
                    <a:pt x="1420270" y="203988"/>
                    <a:pt x="1402387" y="201536"/>
                    <a:pt x="1392869" y="188992"/>
                  </a:cubicBezTo>
                  <a:cubicBezTo>
                    <a:pt x="1388247" y="182901"/>
                    <a:pt x="1386265" y="175208"/>
                    <a:pt x="1387370" y="167642"/>
                  </a:cubicBezTo>
                  <a:lnTo>
                    <a:pt x="1403221" y="56741"/>
                  </a:lnTo>
                  <a:cubicBezTo>
                    <a:pt x="1405455" y="41154"/>
                    <a:pt x="1394633" y="26710"/>
                    <a:pt x="1379049" y="24472"/>
                  </a:cubicBezTo>
                  <a:cubicBezTo>
                    <a:pt x="1379038" y="24472"/>
                    <a:pt x="1379028" y="24469"/>
                    <a:pt x="1379017" y="24469"/>
                  </a:cubicBezTo>
                  <a:lnTo>
                    <a:pt x="1209786" y="293"/>
                  </a:lnTo>
                  <a:cubicBezTo>
                    <a:pt x="1194203" y="-1945"/>
                    <a:pt x="1179752" y="8874"/>
                    <a:pt x="1177514" y="24462"/>
                  </a:cubicBezTo>
                  <a:cubicBezTo>
                    <a:pt x="1177514" y="24465"/>
                    <a:pt x="1177514" y="24465"/>
                    <a:pt x="1177514" y="24469"/>
                  </a:cubicBezTo>
                  <a:lnTo>
                    <a:pt x="1161663" y="135370"/>
                  </a:lnTo>
                  <a:cubicBezTo>
                    <a:pt x="1159443" y="150957"/>
                    <a:pt x="1145006" y="161794"/>
                    <a:pt x="1129419" y="159574"/>
                  </a:cubicBezTo>
                  <a:cubicBezTo>
                    <a:pt x="1121928" y="158508"/>
                    <a:pt x="1115172" y="154506"/>
                    <a:pt x="1110632" y="148455"/>
                  </a:cubicBezTo>
                  <a:lnTo>
                    <a:pt x="1043435" y="58822"/>
                  </a:lnTo>
                  <a:cubicBezTo>
                    <a:pt x="1033988" y="46225"/>
                    <a:pt x="1016120" y="43673"/>
                    <a:pt x="1003523" y="53121"/>
                  </a:cubicBezTo>
                  <a:lnTo>
                    <a:pt x="917853" y="117409"/>
                  </a:lnTo>
                  <a:cubicBezTo>
                    <a:pt x="879094" y="113289"/>
                    <a:pt x="840008" y="113289"/>
                    <a:pt x="801250" y="117409"/>
                  </a:cubicBezTo>
                  <a:cubicBezTo>
                    <a:pt x="547426" y="146420"/>
                    <a:pt x="348378" y="348843"/>
                    <a:pt x="323636" y="603119"/>
                  </a:cubicBezTo>
                  <a:cubicBezTo>
                    <a:pt x="322866" y="611187"/>
                    <a:pt x="322581" y="619199"/>
                    <a:pt x="322182" y="627210"/>
                  </a:cubicBezTo>
                  <a:lnTo>
                    <a:pt x="313629" y="627210"/>
                  </a:lnTo>
                  <a:cubicBezTo>
                    <a:pt x="300102" y="627235"/>
                    <a:pt x="288452" y="636764"/>
                    <a:pt x="285747" y="650017"/>
                  </a:cubicBezTo>
                  <a:lnTo>
                    <a:pt x="266048" y="743698"/>
                  </a:lnTo>
                  <a:lnTo>
                    <a:pt x="187134" y="689274"/>
                  </a:lnTo>
                  <a:cubicBezTo>
                    <a:pt x="175809" y="681459"/>
                    <a:pt x="160514" y="682852"/>
                    <a:pt x="150785" y="692581"/>
                  </a:cubicBezTo>
                  <a:lnTo>
                    <a:pt x="65258" y="778109"/>
                  </a:lnTo>
                  <a:cubicBezTo>
                    <a:pt x="55543" y="787834"/>
                    <a:pt x="54153" y="803108"/>
                    <a:pt x="61950" y="814429"/>
                  </a:cubicBezTo>
                  <a:lnTo>
                    <a:pt x="116118" y="893200"/>
                  </a:lnTo>
                  <a:lnTo>
                    <a:pt x="22408" y="912900"/>
                  </a:lnTo>
                  <a:cubicBezTo>
                    <a:pt x="9301" y="915772"/>
                    <a:pt x="-28" y="927393"/>
                    <a:pt x="0" y="940810"/>
                  </a:cubicBezTo>
                  <a:lnTo>
                    <a:pt x="0" y="1054847"/>
                  </a:lnTo>
                  <a:cubicBezTo>
                    <a:pt x="-7" y="1068332"/>
                    <a:pt x="9440" y="1079978"/>
                    <a:pt x="22636" y="1082758"/>
                  </a:cubicBezTo>
                  <a:lnTo>
                    <a:pt x="116346" y="1102457"/>
                  </a:lnTo>
                  <a:lnTo>
                    <a:pt x="62179" y="1181228"/>
                  </a:lnTo>
                  <a:cubicBezTo>
                    <a:pt x="54381" y="1192550"/>
                    <a:pt x="55771" y="1207824"/>
                    <a:pt x="65486" y="1217549"/>
                  </a:cubicBezTo>
                  <a:lnTo>
                    <a:pt x="151013" y="1303076"/>
                  </a:lnTo>
                  <a:cubicBezTo>
                    <a:pt x="160742" y="1312805"/>
                    <a:pt x="176037" y="1314198"/>
                    <a:pt x="187362" y="1306383"/>
                  </a:cubicBezTo>
                  <a:lnTo>
                    <a:pt x="266133" y="1252074"/>
                  </a:lnTo>
                  <a:lnTo>
                    <a:pt x="285833" y="1345783"/>
                  </a:lnTo>
                  <a:cubicBezTo>
                    <a:pt x="288538" y="1359036"/>
                    <a:pt x="300187" y="1368566"/>
                    <a:pt x="313715" y="1368590"/>
                  </a:cubicBezTo>
                  <a:lnTo>
                    <a:pt x="427752" y="1368590"/>
                  </a:lnTo>
                  <a:cubicBezTo>
                    <a:pt x="441236" y="1368598"/>
                    <a:pt x="452882" y="1359150"/>
                    <a:pt x="455662" y="1345954"/>
                  </a:cubicBezTo>
                  <a:lnTo>
                    <a:pt x="475362" y="1252244"/>
                  </a:lnTo>
                  <a:lnTo>
                    <a:pt x="554133" y="1306412"/>
                  </a:lnTo>
                  <a:cubicBezTo>
                    <a:pt x="565454" y="1314209"/>
                    <a:pt x="580728" y="1312819"/>
                    <a:pt x="590453" y="1303105"/>
                  </a:cubicBezTo>
                  <a:lnTo>
                    <a:pt x="634728" y="1258688"/>
                  </a:lnTo>
                  <a:lnTo>
                    <a:pt x="634728" y="1339939"/>
                  </a:lnTo>
                  <a:cubicBezTo>
                    <a:pt x="634856" y="1380497"/>
                    <a:pt x="656584" y="1417911"/>
                    <a:pt x="691746" y="1438124"/>
                  </a:cubicBezTo>
                  <a:lnTo>
                    <a:pt x="691746" y="1596521"/>
                  </a:lnTo>
                  <a:cubicBezTo>
                    <a:pt x="691746" y="1659501"/>
                    <a:pt x="742803" y="1710558"/>
                    <a:pt x="805783" y="1710558"/>
                  </a:cubicBezTo>
                  <a:lnTo>
                    <a:pt x="919820" y="1710558"/>
                  </a:lnTo>
                  <a:cubicBezTo>
                    <a:pt x="982800" y="1710558"/>
                    <a:pt x="1033856" y="1659501"/>
                    <a:pt x="1033856" y="1596521"/>
                  </a:cubicBezTo>
                  <a:lnTo>
                    <a:pt x="1033856" y="1438124"/>
                  </a:lnTo>
                  <a:cubicBezTo>
                    <a:pt x="1069019" y="1417911"/>
                    <a:pt x="1090746" y="1380497"/>
                    <a:pt x="1090875" y="1339939"/>
                  </a:cubicBezTo>
                  <a:lnTo>
                    <a:pt x="1090875" y="1227099"/>
                  </a:lnTo>
                  <a:cubicBezTo>
                    <a:pt x="1091648" y="1179621"/>
                    <a:pt x="1116487" y="1135788"/>
                    <a:pt x="1156816" y="1110725"/>
                  </a:cubicBezTo>
                  <a:cubicBezTo>
                    <a:pt x="1180475" y="1095376"/>
                    <a:pt x="1202912" y="1078217"/>
                    <a:pt x="1223927" y="1059409"/>
                  </a:cubicBezTo>
                  <a:lnTo>
                    <a:pt x="1185896" y="1016930"/>
                  </a:lnTo>
                  <a:cubicBezTo>
                    <a:pt x="1167098" y="1033779"/>
                    <a:pt x="1147013" y="1049135"/>
                    <a:pt x="1125827" y="1062858"/>
                  </a:cubicBezTo>
                  <a:cubicBezTo>
                    <a:pt x="1069218" y="1098388"/>
                    <a:pt x="1034566" y="1160267"/>
                    <a:pt x="1033856" y="1227099"/>
                  </a:cubicBezTo>
                  <a:lnTo>
                    <a:pt x="1033856" y="1339939"/>
                  </a:lnTo>
                  <a:cubicBezTo>
                    <a:pt x="1033856" y="1371431"/>
                    <a:pt x="1008330" y="1396957"/>
                    <a:pt x="976838" y="1396957"/>
                  </a:cubicBezTo>
                  <a:lnTo>
                    <a:pt x="748765" y="1396957"/>
                  </a:lnTo>
                  <a:cubicBezTo>
                    <a:pt x="717273" y="1396957"/>
                    <a:pt x="691746" y="1371431"/>
                    <a:pt x="691746" y="1339939"/>
                  </a:cubicBezTo>
                  <a:lnTo>
                    <a:pt x="691746" y="1224733"/>
                  </a:lnTo>
                  <a:cubicBezTo>
                    <a:pt x="691087" y="1159166"/>
                    <a:pt x="656979" y="1098480"/>
                    <a:pt x="601315" y="1063828"/>
                  </a:cubicBezTo>
                  <a:cubicBezTo>
                    <a:pt x="375355" y="921845"/>
                    <a:pt x="307275" y="623571"/>
                    <a:pt x="449258" y="397611"/>
                  </a:cubicBezTo>
                  <a:cubicBezTo>
                    <a:pt x="537351" y="257414"/>
                    <a:pt x="691094" y="172082"/>
                    <a:pt x="856672" y="171491"/>
                  </a:cubicBezTo>
                  <a:cubicBezTo>
                    <a:pt x="856248" y="172506"/>
                    <a:pt x="855874" y="173543"/>
                    <a:pt x="855560" y="174598"/>
                  </a:cubicBezTo>
                  <a:cubicBezTo>
                    <a:pt x="854502" y="182082"/>
                    <a:pt x="856462" y="189683"/>
                    <a:pt x="861005" y="195723"/>
                  </a:cubicBezTo>
                  <a:lnTo>
                    <a:pt x="928201" y="285328"/>
                  </a:lnTo>
                  <a:cubicBezTo>
                    <a:pt x="935286" y="294497"/>
                    <a:pt x="935967" y="307091"/>
                    <a:pt x="929912" y="316973"/>
                  </a:cubicBezTo>
                  <a:cubicBezTo>
                    <a:pt x="924082" y="326915"/>
                    <a:pt x="912810" y="332339"/>
                    <a:pt x="901403" y="330686"/>
                  </a:cubicBezTo>
                  <a:lnTo>
                    <a:pt x="790502" y="314835"/>
                  </a:lnTo>
                  <a:cubicBezTo>
                    <a:pt x="774915" y="312600"/>
                    <a:pt x="760471" y="323423"/>
                    <a:pt x="758233" y="339007"/>
                  </a:cubicBezTo>
                  <a:cubicBezTo>
                    <a:pt x="758233" y="339018"/>
                    <a:pt x="758230" y="339028"/>
                    <a:pt x="758230" y="339039"/>
                  </a:cubicBezTo>
                  <a:lnTo>
                    <a:pt x="734025" y="508355"/>
                  </a:lnTo>
                  <a:cubicBezTo>
                    <a:pt x="731791" y="523939"/>
                    <a:pt x="742614" y="538386"/>
                    <a:pt x="758198" y="540624"/>
                  </a:cubicBezTo>
                  <a:cubicBezTo>
                    <a:pt x="758208" y="540624"/>
                    <a:pt x="758219" y="540627"/>
                    <a:pt x="758230" y="540627"/>
                  </a:cubicBezTo>
                  <a:lnTo>
                    <a:pt x="869130" y="556478"/>
                  </a:lnTo>
                  <a:cubicBezTo>
                    <a:pt x="884718" y="558699"/>
                    <a:pt x="895555" y="573135"/>
                    <a:pt x="893335" y="588722"/>
                  </a:cubicBezTo>
                  <a:cubicBezTo>
                    <a:pt x="892269" y="596213"/>
                    <a:pt x="888267" y="602970"/>
                    <a:pt x="882216" y="607510"/>
                  </a:cubicBezTo>
                  <a:lnTo>
                    <a:pt x="792612" y="674706"/>
                  </a:lnTo>
                  <a:cubicBezTo>
                    <a:pt x="780014" y="684153"/>
                    <a:pt x="777463" y="702021"/>
                    <a:pt x="786910" y="714619"/>
                  </a:cubicBezTo>
                  <a:lnTo>
                    <a:pt x="889543" y="851463"/>
                  </a:lnTo>
                  <a:cubicBezTo>
                    <a:pt x="898990" y="864060"/>
                    <a:pt x="916858" y="866612"/>
                    <a:pt x="929456" y="857165"/>
                  </a:cubicBezTo>
                  <a:lnTo>
                    <a:pt x="1019089" y="789968"/>
                  </a:lnTo>
                  <a:cubicBezTo>
                    <a:pt x="1031697" y="780539"/>
                    <a:pt x="1049565" y="783116"/>
                    <a:pt x="1058994" y="795727"/>
                  </a:cubicBezTo>
                  <a:cubicBezTo>
                    <a:pt x="1063506" y="801761"/>
                    <a:pt x="1065448" y="809337"/>
                    <a:pt x="1064390" y="816796"/>
                  </a:cubicBezTo>
                  <a:lnTo>
                    <a:pt x="1048567" y="927696"/>
                  </a:lnTo>
                  <a:cubicBezTo>
                    <a:pt x="1046329" y="943280"/>
                    <a:pt x="1057148" y="957731"/>
                    <a:pt x="1072736" y="959969"/>
                  </a:cubicBezTo>
                  <a:cubicBezTo>
                    <a:pt x="1072739" y="959969"/>
                    <a:pt x="1072739" y="959969"/>
                    <a:pt x="1072743" y="959969"/>
                  </a:cubicBezTo>
                  <a:lnTo>
                    <a:pt x="1242087" y="984173"/>
                  </a:lnTo>
                  <a:cubicBezTo>
                    <a:pt x="1243420" y="984344"/>
                    <a:pt x="1244764" y="984429"/>
                    <a:pt x="1246107" y="984429"/>
                  </a:cubicBezTo>
                  <a:cubicBezTo>
                    <a:pt x="1260301" y="984447"/>
                    <a:pt x="1272343" y="974020"/>
                    <a:pt x="1274360" y="959969"/>
                  </a:cubicBezTo>
                  <a:lnTo>
                    <a:pt x="1290182" y="849068"/>
                  </a:lnTo>
                  <a:cubicBezTo>
                    <a:pt x="1292402" y="833481"/>
                    <a:pt x="1306839" y="822643"/>
                    <a:pt x="1322426" y="824864"/>
                  </a:cubicBezTo>
                  <a:cubicBezTo>
                    <a:pt x="1329917" y="825929"/>
                    <a:pt x="1336674" y="829931"/>
                    <a:pt x="1341214" y="835982"/>
                  </a:cubicBezTo>
                  <a:lnTo>
                    <a:pt x="1408438" y="925586"/>
                  </a:lnTo>
                  <a:cubicBezTo>
                    <a:pt x="1417885" y="938184"/>
                    <a:pt x="1435754" y="940736"/>
                    <a:pt x="1448351" y="931288"/>
                  </a:cubicBezTo>
                  <a:lnTo>
                    <a:pt x="1585195" y="828655"/>
                  </a:lnTo>
                  <a:cubicBezTo>
                    <a:pt x="1597793" y="819208"/>
                    <a:pt x="1600344" y="801340"/>
                    <a:pt x="1590897" y="788743"/>
                  </a:cubicBezTo>
                  <a:lnTo>
                    <a:pt x="1523701" y="699138"/>
                  </a:lnTo>
                  <a:cubicBezTo>
                    <a:pt x="1516648" y="689955"/>
                    <a:pt x="1515968" y="677382"/>
                    <a:pt x="1521990" y="667493"/>
                  </a:cubicBezTo>
                  <a:cubicBezTo>
                    <a:pt x="1527696" y="657419"/>
                    <a:pt x="1539071" y="651959"/>
                    <a:pt x="1550499" y="653809"/>
                  </a:cubicBezTo>
                  <a:lnTo>
                    <a:pt x="1661400" y="669631"/>
                  </a:lnTo>
                  <a:cubicBezTo>
                    <a:pt x="1676984" y="671869"/>
                    <a:pt x="1691434" y="661046"/>
                    <a:pt x="1693672" y="645463"/>
                  </a:cubicBezTo>
                  <a:cubicBezTo>
                    <a:pt x="1693672" y="645459"/>
                    <a:pt x="1693672" y="645459"/>
                    <a:pt x="1693672" y="645455"/>
                  </a:cubicBezTo>
                  <a:lnTo>
                    <a:pt x="1717848" y="476111"/>
                  </a:lnTo>
                  <a:cubicBezTo>
                    <a:pt x="1720086" y="460524"/>
                    <a:pt x="1709267" y="446077"/>
                    <a:pt x="1693680" y="443839"/>
                  </a:cubicBezTo>
                  <a:close/>
                  <a:moveTo>
                    <a:pt x="748765" y="1453975"/>
                  </a:moveTo>
                  <a:lnTo>
                    <a:pt x="976838" y="1453975"/>
                  </a:lnTo>
                  <a:lnTo>
                    <a:pt x="976838" y="1510994"/>
                  </a:lnTo>
                  <a:lnTo>
                    <a:pt x="748765" y="1510994"/>
                  </a:lnTo>
                  <a:lnTo>
                    <a:pt x="748765" y="1453975"/>
                  </a:lnTo>
                  <a:close/>
                  <a:moveTo>
                    <a:pt x="748765" y="1568012"/>
                  </a:moveTo>
                  <a:lnTo>
                    <a:pt x="976838" y="1568012"/>
                  </a:lnTo>
                  <a:lnTo>
                    <a:pt x="976838" y="1596521"/>
                  </a:lnTo>
                  <a:cubicBezTo>
                    <a:pt x="976838" y="1628013"/>
                    <a:pt x="951312" y="1653539"/>
                    <a:pt x="919820" y="1653539"/>
                  </a:cubicBezTo>
                  <a:lnTo>
                    <a:pt x="805783" y="1653539"/>
                  </a:lnTo>
                  <a:cubicBezTo>
                    <a:pt x="774291" y="1653539"/>
                    <a:pt x="748765" y="1628013"/>
                    <a:pt x="748765" y="1596521"/>
                  </a:cubicBezTo>
                  <a:lnTo>
                    <a:pt x="748765" y="1568012"/>
                  </a:lnTo>
                  <a:close/>
                  <a:moveTo>
                    <a:pt x="521803" y="1076372"/>
                  </a:moveTo>
                  <a:cubicBezTo>
                    <a:pt x="537369" y="1089101"/>
                    <a:pt x="553634" y="1100954"/>
                    <a:pt x="570525" y="1111865"/>
                  </a:cubicBezTo>
                  <a:cubicBezTo>
                    <a:pt x="597463" y="1128889"/>
                    <a:pt x="617740" y="1154643"/>
                    <a:pt x="627971" y="1184820"/>
                  </a:cubicBezTo>
                  <a:lnTo>
                    <a:pt x="566819" y="1245858"/>
                  </a:lnTo>
                  <a:lnTo>
                    <a:pt x="507606" y="1205033"/>
                  </a:lnTo>
                  <a:cubicBezTo>
                    <a:pt x="481677" y="1187165"/>
                    <a:pt x="446172" y="1193701"/>
                    <a:pt x="428300" y="1219630"/>
                  </a:cubicBezTo>
                  <a:cubicBezTo>
                    <a:pt x="424017" y="1225849"/>
                    <a:pt x="421009" y="1232855"/>
                    <a:pt x="419455" y="1240242"/>
                  </a:cubicBezTo>
                  <a:lnTo>
                    <a:pt x="404517" y="1311430"/>
                  </a:lnTo>
                  <a:lnTo>
                    <a:pt x="336750" y="1311430"/>
                  </a:lnTo>
                  <a:lnTo>
                    <a:pt x="321812" y="1240356"/>
                  </a:lnTo>
                  <a:cubicBezTo>
                    <a:pt x="315326" y="1209541"/>
                    <a:pt x="285088" y="1189817"/>
                    <a:pt x="254273" y="1196302"/>
                  </a:cubicBezTo>
                  <a:cubicBezTo>
                    <a:pt x="246886" y="1197856"/>
                    <a:pt x="239880" y="1200864"/>
                    <a:pt x="233661" y="1205147"/>
                  </a:cubicBezTo>
                  <a:lnTo>
                    <a:pt x="174419" y="1245858"/>
                  </a:lnTo>
                  <a:lnTo>
                    <a:pt x="122475" y="1194029"/>
                  </a:lnTo>
                  <a:lnTo>
                    <a:pt x="163272" y="1134844"/>
                  </a:lnTo>
                  <a:cubicBezTo>
                    <a:pt x="181158" y="1108925"/>
                    <a:pt x="174644" y="1073417"/>
                    <a:pt x="148725" y="1055531"/>
                  </a:cubicBezTo>
                  <a:cubicBezTo>
                    <a:pt x="142503" y="1051237"/>
                    <a:pt x="135490" y="1048222"/>
                    <a:pt x="128092" y="1046665"/>
                  </a:cubicBezTo>
                  <a:lnTo>
                    <a:pt x="57018" y="1031698"/>
                  </a:lnTo>
                  <a:lnTo>
                    <a:pt x="57018" y="963960"/>
                  </a:lnTo>
                  <a:lnTo>
                    <a:pt x="128092" y="948993"/>
                  </a:lnTo>
                  <a:cubicBezTo>
                    <a:pt x="158896" y="942460"/>
                    <a:pt x="178574" y="912194"/>
                    <a:pt x="172042" y="881387"/>
                  </a:cubicBezTo>
                  <a:cubicBezTo>
                    <a:pt x="170492" y="874078"/>
                    <a:pt x="167523" y="867146"/>
                    <a:pt x="163301" y="860985"/>
                  </a:cubicBezTo>
                  <a:lnTo>
                    <a:pt x="122475" y="801629"/>
                  </a:lnTo>
                  <a:lnTo>
                    <a:pt x="174419" y="749799"/>
                  </a:lnTo>
                  <a:lnTo>
                    <a:pt x="233690" y="790624"/>
                  </a:lnTo>
                  <a:cubicBezTo>
                    <a:pt x="259629" y="808474"/>
                    <a:pt x="295134" y="801917"/>
                    <a:pt x="312984" y="775978"/>
                  </a:cubicBezTo>
                  <a:cubicBezTo>
                    <a:pt x="317261" y="769766"/>
                    <a:pt x="320261" y="762767"/>
                    <a:pt x="321812" y="755387"/>
                  </a:cubicBezTo>
                  <a:lnTo>
                    <a:pt x="326801" y="731667"/>
                  </a:lnTo>
                  <a:cubicBezTo>
                    <a:pt x="331369" y="764517"/>
                    <a:pt x="338935" y="796875"/>
                    <a:pt x="349408" y="828342"/>
                  </a:cubicBezTo>
                  <a:cubicBezTo>
                    <a:pt x="255603" y="839524"/>
                    <a:pt x="188624" y="924639"/>
                    <a:pt x="199807" y="1018444"/>
                  </a:cubicBezTo>
                  <a:cubicBezTo>
                    <a:pt x="210989" y="1112250"/>
                    <a:pt x="296103" y="1179229"/>
                    <a:pt x="389909" y="1168046"/>
                  </a:cubicBezTo>
                  <a:cubicBezTo>
                    <a:pt x="446379" y="1161311"/>
                    <a:pt x="495810" y="1126954"/>
                    <a:pt x="521803" y="1076372"/>
                  </a:cubicBezTo>
                  <a:close/>
                  <a:moveTo>
                    <a:pt x="477529" y="1036202"/>
                  </a:moveTo>
                  <a:cubicBezTo>
                    <a:pt x="456239" y="1095376"/>
                    <a:pt x="391014" y="1126088"/>
                    <a:pt x="331840" y="1104802"/>
                  </a:cubicBezTo>
                  <a:cubicBezTo>
                    <a:pt x="272665" y="1083513"/>
                    <a:pt x="241954" y="1018288"/>
                    <a:pt x="263239" y="959113"/>
                  </a:cubicBezTo>
                  <a:cubicBezTo>
                    <a:pt x="279525" y="913844"/>
                    <a:pt x="322506" y="883692"/>
                    <a:pt x="370616" y="883792"/>
                  </a:cubicBezTo>
                  <a:cubicBezTo>
                    <a:pt x="370986" y="883792"/>
                    <a:pt x="371328" y="883792"/>
                    <a:pt x="371699" y="883792"/>
                  </a:cubicBezTo>
                  <a:cubicBezTo>
                    <a:pt x="397917" y="940322"/>
                    <a:pt x="433721" y="991885"/>
                    <a:pt x="477529" y="1036202"/>
                  </a:cubicBezTo>
                  <a:close/>
                  <a:moveTo>
                    <a:pt x="1641101" y="609078"/>
                  </a:moveTo>
                  <a:lnTo>
                    <a:pt x="1558425" y="597275"/>
                  </a:lnTo>
                  <a:cubicBezTo>
                    <a:pt x="1511663" y="590597"/>
                    <a:pt x="1468343" y="623094"/>
                    <a:pt x="1461665" y="669852"/>
                  </a:cubicBezTo>
                  <a:cubicBezTo>
                    <a:pt x="1458458" y="692307"/>
                    <a:pt x="1464302" y="715118"/>
                    <a:pt x="1477915" y="733264"/>
                  </a:cubicBezTo>
                  <a:lnTo>
                    <a:pt x="1528006" y="800061"/>
                  </a:lnTo>
                  <a:lnTo>
                    <a:pt x="1436776" y="868483"/>
                  </a:lnTo>
                  <a:lnTo>
                    <a:pt x="1386657" y="801714"/>
                  </a:lnTo>
                  <a:cubicBezTo>
                    <a:pt x="1358319" y="763922"/>
                    <a:pt x="1304711" y="756256"/>
                    <a:pt x="1266922" y="784594"/>
                  </a:cubicBezTo>
                  <a:cubicBezTo>
                    <a:pt x="1248776" y="798200"/>
                    <a:pt x="1236777" y="818460"/>
                    <a:pt x="1233563" y="840914"/>
                  </a:cubicBezTo>
                  <a:lnTo>
                    <a:pt x="1222017" y="923705"/>
                  </a:lnTo>
                  <a:lnTo>
                    <a:pt x="1109149" y="907569"/>
                  </a:lnTo>
                  <a:lnTo>
                    <a:pt x="1120952" y="824892"/>
                  </a:lnTo>
                  <a:cubicBezTo>
                    <a:pt x="1127648" y="778134"/>
                    <a:pt x="1095169" y="734800"/>
                    <a:pt x="1048410" y="728107"/>
                  </a:cubicBezTo>
                  <a:cubicBezTo>
                    <a:pt x="1025941" y="724889"/>
                    <a:pt x="1003120" y="730733"/>
                    <a:pt x="984963" y="744354"/>
                  </a:cubicBezTo>
                  <a:lnTo>
                    <a:pt x="918166" y="794444"/>
                  </a:lnTo>
                  <a:lnTo>
                    <a:pt x="849744" y="703215"/>
                  </a:lnTo>
                  <a:lnTo>
                    <a:pt x="916513" y="653096"/>
                  </a:lnTo>
                  <a:cubicBezTo>
                    <a:pt x="954305" y="624758"/>
                    <a:pt x="961970" y="571150"/>
                    <a:pt x="933632" y="533361"/>
                  </a:cubicBezTo>
                  <a:cubicBezTo>
                    <a:pt x="920026" y="515215"/>
                    <a:pt x="899767" y="503216"/>
                    <a:pt x="877313" y="500002"/>
                  </a:cubicBezTo>
                  <a:lnTo>
                    <a:pt x="794636" y="488199"/>
                  </a:lnTo>
                  <a:lnTo>
                    <a:pt x="810772" y="375331"/>
                  </a:lnTo>
                  <a:lnTo>
                    <a:pt x="893449" y="387134"/>
                  </a:lnTo>
                  <a:cubicBezTo>
                    <a:pt x="940207" y="393830"/>
                    <a:pt x="983541" y="361351"/>
                    <a:pt x="990234" y="314592"/>
                  </a:cubicBezTo>
                  <a:cubicBezTo>
                    <a:pt x="993452" y="292124"/>
                    <a:pt x="987607" y="269302"/>
                    <a:pt x="973987" y="251145"/>
                  </a:cubicBezTo>
                  <a:lnTo>
                    <a:pt x="923725" y="184291"/>
                  </a:lnTo>
                  <a:lnTo>
                    <a:pt x="1014955" y="115869"/>
                  </a:lnTo>
                  <a:lnTo>
                    <a:pt x="1065074" y="182666"/>
                  </a:lnTo>
                  <a:cubicBezTo>
                    <a:pt x="1093412" y="220459"/>
                    <a:pt x="1147020" y="228124"/>
                    <a:pt x="1184809" y="199786"/>
                  </a:cubicBezTo>
                  <a:cubicBezTo>
                    <a:pt x="1202955" y="186180"/>
                    <a:pt x="1214954" y="165921"/>
                    <a:pt x="1218168" y="143466"/>
                  </a:cubicBezTo>
                  <a:lnTo>
                    <a:pt x="1229971" y="60790"/>
                  </a:lnTo>
                  <a:lnTo>
                    <a:pt x="1342839" y="76897"/>
                  </a:lnTo>
                  <a:lnTo>
                    <a:pt x="1331036" y="159574"/>
                  </a:lnTo>
                  <a:cubicBezTo>
                    <a:pt x="1324358" y="206336"/>
                    <a:pt x="1356851" y="249656"/>
                    <a:pt x="1403613" y="256334"/>
                  </a:cubicBezTo>
                  <a:cubicBezTo>
                    <a:pt x="1426068" y="259541"/>
                    <a:pt x="1448878" y="253697"/>
                    <a:pt x="1467025" y="240084"/>
                  </a:cubicBezTo>
                  <a:lnTo>
                    <a:pt x="1533822" y="189993"/>
                  </a:lnTo>
                  <a:lnTo>
                    <a:pt x="1602244" y="281222"/>
                  </a:lnTo>
                  <a:lnTo>
                    <a:pt x="1535447" y="331342"/>
                  </a:lnTo>
                  <a:cubicBezTo>
                    <a:pt x="1497654" y="359680"/>
                    <a:pt x="1489989" y="413288"/>
                    <a:pt x="1518327" y="451076"/>
                  </a:cubicBezTo>
                  <a:cubicBezTo>
                    <a:pt x="1531933" y="469223"/>
                    <a:pt x="1552192" y="481221"/>
                    <a:pt x="1574647" y="484436"/>
                  </a:cubicBezTo>
                  <a:lnTo>
                    <a:pt x="1657323" y="496239"/>
                  </a:lnTo>
                  <a:lnTo>
                    <a:pt x="1641101" y="609078"/>
                  </a:lnTo>
                  <a:close/>
                </a:path>
              </a:pathLst>
            </a:custGeom>
            <a:grpFill/>
            <a:ln w="355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0" name="צורה חופשית: צורה 159">
              <a:extLst>
                <a:ext uri="{FF2B5EF4-FFF2-40B4-BE49-F238E27FC236}">
                  <a16:creationId xmlns:a16="http://schemas.microsoft.com/office/drawing/2014/main" id="{565A83E8-A745-4311-89E7-0A38106143A9}"/>
                </a:ext>
              </a:extLst>
            </p:cNvPr>
            <p:cNvSpPr/>
            <p:nvPr/>
          </p:nvSpPr>
          <p:spPr>
            <a:xfrm>
              <a:off x="7820893" y="2560619"/>
              <a:ext cx="456146" cy="456146"/>
            </a:xfrm>
            <a:custGeom>
              <a:avLst/>
              <a:gdLst>
                <a:gd name="connsiteX0" fmla="*/ 228073 w 456146"/>
                <a:gd name="connsiteY0" fmla="*/ 0 h 456146"/>
                <a:gd name="connsiteX1" fmla="*/ 0 w 456146"/>
                <a:gd name="connsiteY1" fmla="*/ 228073 h 456146"/>
                <a:gd name="connsiteX2" fmla="*/ 228073 w 456146"/>
                <a:gd name="connsiteY2" fmla="*/ 456147 h 456146"/>
                <a:gd name="connsiteX3" fmla="*/ 456147 w 456146"/>
                <a:gd name="connsiteY3" fmla="*/ 228073 h 456146"/>
                <a:gd name="connsiteX4" fmla="*/ 228073 w 456146"/>
                <a:gd name="connsiteY4" fmla="*/ 0 h 456146"/>
                <a:gd name="connsiteX5" fmla="*/ 228073 w 456146"/>
                <a:gd name="connsiteY5" fmla="*/ 399128 h 456146"/>
                <a:gd name="connsiteX6" fmla="*/ 57018 w 456146"/>
                <a:gd name="connsiteY6" fmla="*/ 228073 h 456146"/>
                <a:gd name="connsiteX7" fmla="*/ 228073 w 456146"/>
                <a:gd name="connsiteY7" fmla="*/ 57018 h 456146"/>
                <a:gd name="connsiteX8" fmla="*/ 399128 w 456146"/>
                <a:gd name="connsiteY8" fmla="*/ 228073 h 456146"/>
                <a:gd name="connsiteX9" fmla="*/ 228073 w 456146"/>
                <a:gd name="connsiteY9" fmla="*/ 399128 h 45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46" h="456146">
                  <a:moveTo>
                    <a:pt x="228073" y="0"/>
                  </a:moveTo>
                  <a:cubicBezTo>
                    <a:pt x="102113" y="0"/>
                    <a:pt x="0" y="102113"/>
                    <a:pt x="0" y="228073"/>
                  </a:cubicBezTo>
                  <a:cubicBezTo>
                    <a:pt x="0" y="354034"/>
                    <a:pt x="102113" y="456147"/>
                    <a:pt x="228073" y="456147"/>
                  </a:cubicBezTo>
                  <a:cubicBezTo>
                    <a:pt x="354034" y="456147"/>
                    <a:pt x="456147" y="354034"/>
                    <a:pt x="456147" y="228073"/>
                  </a:cubicBezTo>
                  <a:cubicBezTo>
                    <a:pt x="456004" y="102170"/>
                    <a:pt x="353977" y="139"/>
                    <a:pt x="228073" y="0"/>
                  </a:cubicBezTo>
                  <a:close/>
                  <a:moveTo>
                    <a:pt x="228073" y="399128"/>
                  </a:moveTo>
                  <a:cubicBezTo>
                    <a:pt x="133601" y="399128"/>
                    <a:pt x="57018" y="322546"/>
                    <a:pt x="57018" y="228073"/>
                  </a:cubicBezTo>
                  <a:cubicBezTo>
                    <a:pt x="57018" y="133601"/>
                    <a:pt x="133601" y="57018"/>
                    <a:pt x="228073" y="57018"/>
                  </a:cubicBezTo>
                  <a:cubicBezTo>
                    <a:pt x="322546" y="57018"/>
                    <a:pt x="399128" y="133601"/>
                    <a:pt x="399128" y="228073"/>
                  </a:cubicBezTo>
                  <a:cubicBezTo>
                    <a:pt x="399018" y="322499"/>
                    <a:pt x="322499" y="399018"/>
                    <a:pt x="228073" y="399128"/>
                  </a:cubicBezTo>
                  <a:close/>
                </a:path>
              </a:pathLst>
            </a:custGeom>
            <a:grpFill/>
            <a:ln w="355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1" name="צורה חופשית: צורה 160">
              <a:extLst>
                <a:ext uri="{FF2B5EF4-FFF2-40B4-BE49-F238E27FC236}">
                  <a16:creationId xmlns:a16="http://schemas.microsoft.com/office/drawing/2014/main" id="{9899239D-A210-4F62-ABF2-B477A0A879F2}"/>
                </a:ext>
              </a:extLst>
            </p:cNvPr>
            <p:cNvSpPr/>
            <p:nvPr/>
          </p:nvSpPr>
          <p:spPr>
            <a:xfrm>
              <a:off x="7657365" y="3550913"/>
              <a:ext cx="57018" cy="85527"/>
            </a:xfrm>
            <a:custGeom>
              <a:avLst/>
              <a:gdLst>
                <a:gd name="connsiteX0" fmla="*/ 0 w 57018"/>
                <a:gd name="connsiteY0" fmla="*/ 0 h 85527"/>
                <a:gd name="connsiteX1" fmla="*/ 57018 w 57018"/>
                <a:gd name="connsiteY1" fmla="*/ 0 h 85527"/>
                <a:gd name="connsiteX2" fmla="*/ 57018 w 57018"/>
                <a:gd name="connsiteY2" fmla="*/ 85527 h 85527"/>
                <a:gd name="connsiteX3" fmla="*/ 0 w 57018"/>
                <a:gd name="connsiteY3" fmla="*/ 85527 h 8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18" h="85527">
                  <a:moveTo>
                    <a:pt x="0" y="0"/>
                  </a:moveTo>
                  <a:lnTo>
                    <a:pt x="57018" y="0"/>
                  </a:lnTo>
                  <a:lnTo>
                    <a:pt x="57018" y="85527"/>
                  </a:lnTo>
                  <a:lnTo>
                    <a:pt x="0" y="85527"/>
                  </a:lnTo>
                  <a:close/>
                </a:path>
              </a:pathLst>
            </a:custGeom>
            <a:grpFill/>
            <a:ln w="355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2" name="צורה חופשית: צורה 161">
              <a:extLst>
                <a:ext uri="{FF2B5EF4-FFF2-40B4-BE49-F238E27FC236}">
                  <a16:creationId xmlns:a16="http://schemas.microsoft.com/office/drawing/2014/main" id="{4A7E033F-275C-4B23-BB85-5D0E4360637A}"/>
                </a:ext>
              </a:extLst>
            </p:cNvPr>
            <p:cNvSpPr/>
            <p:nvPr/>
          </p:nvSpPr>
          <p:spPr>
            <a:xfrm>
              <a:off x="7286505" y="2614501"/>
              <a:ext cx="427878" cy="879393"/>
            </a:xfrm>
            <a:custGeom>
              <a:avLst/>
              <a:gdLst>
                <a:gd name="connsiteX0" fmla="*/ 274670 w 427878"/>
                <a:gd name="connsiteY0" fmla="*/ 656423 h 879393"/>
                <a:gd name="connsiteX1" fmla="*/ 80498 w 427878"/>
                <a:gd name="connsiteY1" fmla="*/ 213281 h 879393"/>
                <a:gd name="connsiteX2" fmla="*/ 216911 w 427878"/>
                <a:gd name="connsiteY2" fmla="*/ 48238 h 879393"/>
                <a:gd name="connsiteX3" fmla="*/ 186434 w 427878"/>
                <a:gd name="connsiteY3" fmla="*/ 0 h 879393"/>
                <a:gd name="connsiteX4" fmla="*/ 61479 w 427878"/>
                <a:gd name="connsiteY4" fmla="*/ 550448 h 879393"/>
                <a:gd name="connsiteX5" fmla="*/ 253973 w 427878"/>
                <a:gd name="connsiteY5" fmla="*/ 709479 h 879393"/>
                <a:gd name="connsiteX6" fmla="*/ 370860 w 427878"/>
                <a:gd name="connsiteY6" fmla="*/ 879394 h 879393"/>
                <a:gd name="connsiteX7" fmla="*/ 427878 w 427878"/>
                <a:gd name="connsiteY7" fmla="*/ 879394 h 879393"/>
                <a:gd name="connsiteX8" fmla="*/ 274670 w 427878"/>
                <a:gd name="connsiteY8" fmla="*/ 656423 h 87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7878" h="879393">
                  <a:moveTo>
                    <a:pt x="274670" y="656423"/>
                  </a:moveTo>
                  <a:cubicBezTo>
                    <a:pt x="98680" y="587674"/>
                    <a:pt x="11744" y="389271"/>
                    <a:pt x="80498" y="213281"/>
                  </a:cubicBezTo>
                  <a:cubicBezTo>
                    <a:pt x="107140" y="145087"/>
                    <a:pt x="154953" y="87238"/>
                    <a:pt x="216911" y="48238"/>
                  </a:cubicBezTo>
                  <a:lnTo>
                    <a:pt x="186434" y="0"/>
                  </a:lnTo>
                  <a:cubicBezTo>
                    <a:pt x="-73" y="117497"/>
                    <a:pt x="-56018" y="363941"/>
                    <a:pt x="61479" y="550448"/>
                  </a:cubicBezTo>
                  <a:cubicBezTo>
                    <a:pt x="106983" y="622679"/>
                    <a:pt x="174450" y="678418"/>
                    <a:pt x="253973" y="709479"/>
                  </a:cubicBezTo>
                  <a:cubicBezTo>
                    <a:pt x="324362" y="736449"/>
                    <a:pt x="370842" y="804015"/>
                    <a:pt x="370860" y="879394"/>
                  </a:cubicBezTo>
                  <a:lnTo>
                    <a:pt x="427878" y="879394"/>
                  </a:lnTo>
                  <a:cubicBezTo>
                    <a:pt x="427968" y="780495"/>
                    <a:pt x="367022" y="691800"/>
                    <a:pt x="274670" y="656423"/>
                  </a:cubicBezTo>
                  <a:close/>
                </a:path>
              </a:pathLst>
            </a:custGeom>
            <a:grpFill/>
            <a:ln w="355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pic>
        <p:nvPicPr>
          <p:cNvPr id="40" name="גרפיקה 39">
            <a:extLst>
              <a:ext uri="{FF2B5EF4-FFF2-40B4-BE49-F238E27FC236}">
                <a16:creationId xmlns:a16="http://schemas.microsoft.com/office/drawing/2014/main" id="{D34A6C45-3403-442C-AD17-F997026495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73907" y="5914366"/>
            <a:ext cx="292100" cy="31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7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צעדים רוחביים - טכנולוג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9A562F08-A08F-4FC7-8498-2D1ABC1AC79F}"/>
              </a:ext>
            </a:extLst>
          </p:cNvPr>
          <p:cNvSpPr/>
          <p:nvPr/>
        </p:nvSpPr>
        <p:spPr>
          <a:xfrm>
            <a:off x="11638982" y="209550"/>
            <a:ext cx="361950" cy="6438900"/>
          </a:xfrm>
          <a:prstGeom prst="roundRect">
            <a:avLst>
              <a:gd name="adj" fmla="val 32456"/>
            </a:avLst>
          </a:prstGeom>
          <a:solidFill>
            <a:schemeClr val="bg1"/>
          </a:solidFill>
          <a:ln>
            <a:noFill/>
          </a:ln>
          <a:effectLst>
            <a:outerShdw blurRad="7239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 hidden="1">
            <a:extLst>
              <a:ext uri="{FF2B5EF4-FFF2-40B4-BE49-F238E27FC236}">
                <a16:creationId xmlns:a16="http://schemas.microsoft.com/office/drawing/2014/main" id="{2562EE5C-CE83-429D-833C-EC2522215A71}"/>
              </a:ext>
            </a:extLst>
          </p:cNvPr>
          <p:cNvSpPr/>
          <p:nvPr userDrawn="1"/>
        </p:nvSpPr>
        <p:spPr>
          <a:xfrm>
            <a:off x="11861800" y="0"/>
            <a:ext cx="330200" cy="6858000"/>
          </a:xfrm>
          <a:prstGeom prst="rect">
            <a:avLst/>
          </a:prstGeom>
          <a:solidFill>
            <a:srgbClr val="E0E0E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 hidden="1">
            <a:extLst>
              <a:ext uri="{FF2B5EF4-FFF2-40B4-BE49-F238E27FC236}">
                <a16:creationId xmlns:a16="http://schemas.microsoft.com/office/drawing/2014/main" id="{02C56E44-048E-42A3-8F61-FDC345D0D09C}"/>
              </a:ext>
            </a:extLst>
          </p:cNvPr>
          <p:cNvSpPr/>
          <p:nvPr userDrawn="1"/>
        </p:nvSpPr>
        <p:spPr>
          <a:xfrm rot="16200000">
            <a:off x="5854700" y="-5854700"/>
            <a:ext cx="482600" cy="12192000"/>
          </a:xfrm>
          <a:prstGeom prst="rect">
            <a:avLst/>
          </a:prstGeom>
          <a:solidFill>
            <a:srgbClr val="E0E0E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6E9FD9E-BB77-4AEF-9CCD-0D2AAD04210A}"/>
              </a:ext>
            </a:extLst>
          </p:cNvPr>
          <p:cNvSpPr txBox="1"/>
          <p:nvPr/>
        </p:nvSpPr>
        <p:spPr>
          <a:xfrm>
            <a:off x="11617827" y="6325404"/>
            <a:ext cx="404261" cy="2492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80000"/>
              </a:lnSpc>
            </a:pPr>
            <a:fld id="{363722A5-38E4-49FF-A289-1E7AEFEE4FF0}" type="slidenum">
              <a:rPr lang="he-IL" sz="1200" smtClean="0">
                <a:solidFill>
                  <a:schemeClr val="bg1">
                    <a:lumMod val="75000"/>
                  </a:schemeClr>
                </a:solidFill>
                <a:effectLst/>
                <a:latin typeface="Ploni DL 1.1 AAA Light" panose="00000400000000000000" pitchFamily="50" charset="-79"/>
                <a:ea typeface="Times New Roman" panose="02020603050405020304" pitchFamily="18" charset="0"/>
                <a:cs typeface="Ploni DL 1.1 AAA Light" panose="00000400000000000000" pitchFamily="50" charset="-79"/>
              </a:rPr>
              <a:t>‹#›</a:t>
            </a:fld>
            <a:endParaRPr lang="en-US" sz="1200">
              <a:solidFill>
                <a:schemeClr val="bg1">
                  <a:lumMod val="75000"/>
                </a:schemeClr>
              </a:solidFill>
              <a:effectLst/>
              <a:latin typeface="Ploni DL 1.1 AAA Light" panose="00000400000000000000" pitchFamily="50" charset="-79"/>
              <a:ea typeface="Times New Roman" panose="02020603050405020304" pitchFamily="18" charset="0"/>
              <a:cs typeface="Ploni DL 1.1 AAA Light" panose="00000400000000000000" pitchFamily="50" charset="-79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90A370A0-D869-4298-B039-BCC22F20F21E}"/>
              </a:ext>
            </a:extLst>
          </p:cNvPr>
          <p:cNvSpPr txBox="1"/>
          <p:nvPr/>
        </p:nvSpPr>
        <p:spPr>
          <a:xfrm rot="16200000">
            <a:off x="10996497" y="1035815"/>
            <a:ext cx="1646920" cy="2407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1200">
                <a:solidFill>
                  <a:schemeClr val="bg1">
                    <a:lumMod val="65000"/>
                  </a:schemeClr>
                </a:solidFill>
                <a:effectLst/>
                <a:latin typeface="Afek 1.5 AAA Light" panose="00000400000000000000" pitchFamily="50" charset="-79"/>
                <a:ea typeface="Times New Roman" panose="02020603050405020304" pitchFamily="18" charset="0"/>
                <a:cs typeface="Afek 1.5 AAA Light" panose="00000400000000000000" pitchFamily="50" charset="-79"/>
              </a:rPr>
              <a:t>צעדי מדיניות רוחביים</a:t>
            </a:r>
            <a:endParaRPr lang="he-IL" sz="1200">
              <a:solidFill>
                <a:schemeClr val="bg1">
                  <a:lumMod val="65000"/>
                </a:schemeClr>
              </a:solidFill>
              <a:latin typeface="Afek 1.5 AAA Light" panose="00000400000000000000" pitchFamily="50" charset="-79"/>
              <a:cs typeface="Afek 1.5 AAA Light" panose="00000400000000000000" pitchFamily="50" charset="-79"/>
            </a:endParaRPr>
          </a:p>
        </p:txBody>
      </p:sp>
      <p:grpSp>
        <p:nvGrpSpPr>
          <p:cNvPr id="115" name="קבוצה 114">
            <a:extLst>
              <a:ext uri="{FF2B5EF4-FFF2-40B4-BE49-F238E27FC236}">
                <a16:creationId xmlns:a16="http://schemas.microsoft.com/office/drawing/2014/main" id="{EE72208D-2561-49F6-85B6-D26CADEB00C6}"/>
              </a:ext>
            </a:extLst>
          </p:cNvPr>
          <p:cNvGrpSpPr/>
          <p:nvPr userDrawn="1"/>
        </p:nvGrpSpPr>
        <p:grpSpPr>
          <a:xfrm>
            <a:off x="11702989" y="2313319"/>
            <a:ext cx="233936" cy="215629"/>
            <a:chOff x="11681840" y="3253794"/>
            <a:chExt cx="233936" cy="215629"/>
          </a:xfrm>
        </p:grpSpPr>
        <p:sp>
          <p:nvSpPr>
            <p:cNvPr id="116" name="צורה חופשית: צורה 115">
              <a:extLst>
                <a:ext uri="{FF2B5EF4-FFF2-40B4-BE49-F238E27FC236}">
                  <a16:creationId xmlns:a16="http://schemas.microsoft.com/office/drawing/2014/main" id="{8A1C90FF-B387-4CB3-9D2C-770575EA901C}"/>
                </a:ext>
              </a:extLst>
            </p:cNvPr>
            <p:cNvSpPr/>
            <p:nvPr/>
          </p:nvSpPr>
          <p:spPr>
            <a:xfrm>
              <a:off x="11774854" y="3377651"/>
              <a:ext cx="140922" cy="91772"/>
            </a:xfrm>
            <a:custGeom>
              <a:avLst/>
              <a:gdLst>
                <a:gd name="connsiteX0" fmla="*/ -444 w 282743"/>
                <a:gd name="connsiteY0" fmla="*/ 164186 h 184130"/>
                <a:gd name="connsiteX1" fmla="*/ 15392 w 282743"/>
                <a:gd name="connsiteY1" fmla="*/ 175750 h 184130"/>
                <a:gd name="connsiteX2" fmla="*/ 79844 w 282743"/>
                <a:gd name="connsiteY2" fmla="*/ 175750 h 184130"/>
                <a:gd name="connsiteX3" fmla="*/ 95645 w 282743"/>
                <a:gd name="connsiteY3" fmla="*/ 164186 h 184130"/>
                <a:gd name="connsiteX4" fmla="*/ 282300 w 282743"/>
                <a:gd name="connsiteY4" fmla="*/ 178910 h 184130"/>
                <a:gd name="connsiteX5" fmla="*/ 212569 w 282743"/>
                <a:gd name="connsiteY5" fmla="*/ 10695 h 184130"/>
                <a:gd name="connsiteX6" fmla="*/ 182947 w 282743"/>
                <a:gd name="connsiteY6" fmla="*/ -453 h 184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743" h="184130">
                  <a:moveTo>
                    <a:pt x="-444" y="164186"/>
                  </a:moveTo>
                  <a:cubicBezTo>
                    <a:pt x="4234" y="168801"/>
                    <a:pt x="9571" y="172697"/>
                    <a:pt x="15392" y="175750"/>
                  </a:cubicBezTo>
                  <a:cubicBezTo>
                    <a:pt x="35575" y="186321"/>
                    <a:pt x="59661" y="186321"/>
                    <a:pt x="79844" y="175750"/>
                  </a:cubicBezTo>
                  <a:cubicBezTo>
                    <a:pt x="85647" y="172687"/>
                    <a:pt x="90970" y="168791"/>
                    <a:pt x="95645" y="164186"/>
                  </a:cubicBezTo>
                  <a:lnTo>
                    <a:pt x="282300" y="178910"/>
                  </a:lnTo>
                  <a:lnTo>
                    <a:pt x="212569" y="10695"/>
                  </a:lnTo>
                  <a:cubicBezTo>
                    <a:pt x="203044" y="6114"/>
                    <a:pt x="193129" y="2381"/>
                    <a:pt x="182947" y="-453"/>
                  </a:cubicBezTo>
                </a:path>
              </a:pathLst>
            </a:custGeom>
            <a:noFill/>
            <a:ln w="508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7" name="צורה חופשית: צורה 116">
              <a:extLst>
                <a:ext uri="{FF2B5EF4-FFF2-40B4-BE49-F238E27FC236}">
                  <a16:creationId xmlns:a16="http://schemas.microsoft.com/office/drawing/2014/main" id="{01B765A6-8D86-49FD-9E16-23EEB017B9D6}"/>
                </a:ext>
              </a:extLst>
            </p:cNvPr>
            <p:cNvSpPr/>
            <p:nvPr/>
          </p:nvSpPr>
          <p:spPr>
            <a:xfrm>
              <a:off x="11681840" y="3377651"/>
              <a:ext cx="93013" cy="89396"/>
            </a:xfrm>
            <a:custGeom>
              <a:avLst/>
              <a:gdLst>
                <a:gd name="connsiteX0" fmla="*/ 186177 w 186620"/>
                <a:gd name="connsiteY0" fmla="*/ 164186 h 179362"/>
                <a:gd name="connsiteX1" fmla="*/ -444 w 186620"/>
                <a:gd name="connsiteY1" fmla="*/ 178910 h 179362"/>
                <a:gd name="connsiteX2" fmla="*/ 69287 w 186620"/>
                <a:gd name="connsiteY2" fmla="*/ 10695 h 179362"/>
                <a:gd name="connsiteX3" fmla="*/ 98874 w 186620"/>
                <a:gd name="connsiteY3" fmla="*/ -453 h 17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620" h="179362">
                  <a:moveTo>
                    <a:pt x="186177" y="164186"/>
                  </a:moveTo>
                  <a:lnTo>
                    <a:pt x="-444" y="178910"/>
                  </a:lnTo>
                  <a:lnTo>
                    <a:pt x="69287" y="10695"/>
                  </a:lnTo>
                  <a:cubicBezTo>
                    <a:pt x="78802" y="6118"/>
                    <a:pt x="88703" y="2384"/>
                    <a:pt x="98874" y="-453"/>
                  </a:cubicBezTo>
                </a:path>
              </a:pathLst>
            </a:custGeom>
            <a:noFill/>
            <a:ln w="508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8" name="צורה חופשית: צורה 117">
              <a:extLst>
                <a:ext uri="{FF2B5EF4-FFF2-40B4-BE49-F238E27FC236}">
                  <a16:creationId xmlns:a16="http://schemas.microsoft.com/office/drawing/2014/main" id="{68BD6CAF-F6FF-4718-89E2-AC554316D68B}"/>
                </a:ext>
              </a:extLst>
            </p:cNvPr>
            <p:cNvSpPr/>
            <p:nvPr/>
          </p:nvSpPr>
          <p:spPr>
            <a:xfrm>
              <a:off x="11798808" y="3435037"/>
              <a:ext cx="98656" cy="18821"/>
            </a:xfrm>
            <a:custGeom>
              <a:avLst/>
              <a:gdLst>
                <a:gd name="connsiteX0" fmla="*/ -444 w 197941"/>
                <a:gd name="connsiteY0" fmla="*/ 31233 h 37762"/>
                <a:gd name="connsiteX1" fmla="*/ 197498 w 197941"/>
                <a:gd name="connsiteY1" fmla="*/ 37310 h 3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941" h="37762">
                  <a:moveTo>
                    <a:pt x="-444" y="31233"/>
                  </a:moveTo>
                  <a:cubicBezTo>
                    <a:pt x="44701" y="-37247"/>
                    <a:pt x="127489" y="24705"/>
                    <a:pt x="197498" y="37310"/>
                  </a:cubicBezTo>
                </a:path>
              </a:pathLst>
            </a:custGeom>
            <a:noFill/>
            <a:ln w="508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9" name="צורה חופשית: צורה 118">
              <a:extLst>
                <a:ext uri="{FF2B5EF4-FFF2-40B4-BE49-F238E27FC236}">
                  <a16:creationId xmlns:a16="http://schemas.microsoft.com/office/drawing/2014/main" id="{9D291746-2334-4B40-93B9-EC53A7D3D4D7}"/>
                </a:ext>
              </a:extLst>
            </p:cNvPr>
            <p:cNvSpPr/>
            <p:nvPr/>
          </p:nvSpPr>
          <p:spPr>
            <a:xfrm>
              <a:off x="11700152" y="3435037"/>
              <a:ext cx="98656" cy="18821"/>
            </a:xfrm>
            <a:custGeom>
              <a:avLst/>
              <a:gdLst>
                <a:gd name="connsiteX0" fmla="*/ 197498 w 197941"/>
                <a:gd name="connsiteY0" fmla="*/ 31233 h 37762"/>
                <a:gd name="connsiteX1" fmla="*/ -444 w 197941"/>
                <a:gd name="connsiteY1" fmla="*/ 37310 h 3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941" h="37762">
                  <a:moveTo>
                    <a:pt x="197498" y="31233"/>
                  </a:moveTo>
                  <a:cubicBezTo>
                    <a:pt x="152353" y="-37247"/>
                    <a:pt x="69565" y="24705"/>
                    <a:pt x="-444" y="37310"/>
                  </a:cubicBezTo>
                </a:path>
              </a:pathLst>
            </a:custGeom>
            <a:noFill/>
            <a:ln w="508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0" name="צורה חופשית: צורה 119">
              <a:extLst>
                <a:ext uri="{FF2B5EF4-FFF2-40B4-BE49-F238E27FC236}">
                  <a16:creationId xmlns:a16="http://schemas.microsoft.com/office/drawing/2014/main" id="{B54A8405-0823-4B81-B8B7-514DD946E75E}"/>
                </a:ext>
              </a:extLst>
            </p:cNvPr>
            <p:cNvSpPr/>
            <p:nvPr/>
          </p:nvSpPr>
          <p:spPr>
            <a:xfrm>
              <a:off x="11812915" y="3293637"/>
              <a:ext cx="42976" cy="121260"/>
            </a:xfrm>
            <a:custGeom>
              <a:avLst/>
              <a:gdLst>
                <a:gd name="connsiteX0" fmla="*/ 0 w 86226"/>
                <a:gd name="connsiteY0" fmla="*/ 243294 h 243294"/>
                <a:gd name="connsiteX1" fmla="*/ 0 w 86226"/>
                <a:gd name="connsiteY1" fmla="*/ 0 h 243294"/>
                <a:gd name="connsiteX2" fmla="*/ 86226 w 86226"/>
                <a:gd name="connsiteY2" fmla="*/ 0 h 243294"/>
                <a:gd name="connsiteX3" fmla="*/ 86226 w 86226"/>
                <a:gd name="connsiteY3" fmla="*/ 243294 h 24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26" h="243294">
                  <a:moveTo>
                    <a:pt x="0" y="243294"/>
                  </a:moveTo>
                  <a:lnTo>
                    <a:pt x="0" y="0"/>
                  </a:lnTo>
                  <a:lnTo>
                    <a:pt x="86226" y="0"/>
                  </a:lnTo>
                  <a:lnTo>
                    <a:pt x="86226" y="243294"/>
                  </a:lnTo>
                </a:path>
              </a:pathLst>
            </a:custGeom>
            <a:noFill/>
            <a:ln w="5080" cap="rnd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1" name="צורה חופשית: צורה 120">
              <a:extLst>
                <a:ext uri="{FF2B5EF4-FFF2-40B4-BE49-F238E27FC236}">
                  <a16:creationId xmlns:a16="http://schemas.microsoft.com/office/drawing/2014/main" id="{01740A29-F187-4295-B882-539947096A92}"/>
                </a:ext>
              </a:extLst>
            </p:cNvPr>
            <p:cNvSpPr/>
            <p:nvPr/>
          </p:nvSpPr>
          <p:spPr>
            <a:xfrm>
              <a:off x="11821067" y="3267467"/>
              <a:ext cx="26723" cy="26170"/>
            </a:xfrm>
            <a:custGeom>
              <a:avLst/>
              <a:gdLst>
                <a:gd name="connsiteX0" fmla="*/ 19864 w 53617"/>
                <a:gd name="connsiteY0" fmla="*/ 0 h 52506"/>
                <a:gd name="connsiteX1" fmla="*/ 33754 w 53617"/>
                <a:gd name="connsiteY1" fmla="*/ 0 h 52506"/>
                <a:gd name="connsiteX2" fmla="*/ 53618 w 53617"/>
                <a:gd name="connsiteY2" fmla="*/ 19864 h 52506"/>
                <a:gd name="connsiteX3" fmla="*/ 53618 w 53617"/>
                <a:gd name="connsiteY3" fmla="*/ 52507 h 52506"/>
                <a:gd name="connsiteX4" fmla="*/ 53618 w 53617"/>
                <a:gd name="connsiteY4" fmla="*/ 52507 h 52506"/>
                <a:gd name="connsiteX5" fmla="*/ 0 w 53617"/>
                <a:gd name="connsiteY5" fmla="*/ 52507 h 52506"/>
                <a:gd name="connsiteX6" fmla="*/ 0 w 53617"/>
                <a:gd name="connsiteY6" fmla="*/ 52507 h 52506"/>
                <a:gd name="connsiteX7" fmla="*/ 0 w 53617"/>
                <a:gd name="connsiteY7" fmla="*/ 19864 h 52506"/>
                <a:gd name="connsiteX8" fmla="*/ 19864 w 53617"/>
                <a:gd name="connsiteY8" fmla="*/ 0 h 5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617" h="52506">
                  <a:moveTo>
                    <a:pt x="19864" y="0"/>
                  </a:moveTo>
                  <a:lnTo>
                    <a:pt x="33754" y="0"/>
                  </a:lnTo>
                  <a:cubicBezTo>
                    <a:pt x="44725" y="0"/>
                    <a:pt x="53618" y="8893"/>
                    <a:pt x="53618" y="19864"/>
                  </a:cubicBezTo>
                  <a:lnTo>
                    <a:pt x="53618" y="52507"/>
                  </a:lnTo>
                  <a:lnTo>
                    <a:pt x="53618" y="52507"/>
                  </a:lnTo>
                  <a:lnTo>
                    <a:pt x="0" y="52507"/>
                  </a:lnTo>
                  <a:lnTo>
                    <a:pt x="0" y="52507"/>
                  </a:lnTo>
                  <a:lnTo>
                    <a:pt x="0" y="19864"/>
                  </a:lnTo>
                  <a:cubicBezTo>
                    <a:pt x="0" y="8893"/>
                    <a:pt x="8893" y="0"/>
                    <a:pt x="19864" y="0"/>
                  </a:cubicBezTo>
                  <a:close/>
                </a:path>
              </a:pathLst>
            </a:custGeom>
            <a:noFill/>
            <a:ln w="5080" cap="rnd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צורה חופשית: צורה 121">
              <a:extLst>
                <a:ext uri="{FF2B5EF4-FFF2-40B4-BE49-F238E27FC236}">
                  <a16:creationId xmlns:a16="http://schemas.microsoft.com/office/drawing/2014/main" id="{D17B17BD-86F2-43E7-945E-30C1D31AE128}"/>
                </a:ext>
              </a:extLst>
            </p:cNvPr>
            <p:cNvSpPr/>
            <p:nvPr/>
          </p:nvSpPr>
          <p:spPr>
            <a:xfrm>
              <a:off x="11834394" y="3253794"/>
              <a:ext cx="1730" cy="13673"/>
            </a:xfrm>
            <a:custGeom>
              <a:avLst/>
              <a:gdLst>
                <a:gd name="connsiteX0" fmla="*/ 0 w 3472"/>
                <a:gd name="connsiteY0" fmla="*/ 27434 h 27433"/>
                <a:gd name="connsiteX1" fmla="*/ 0 w 3472"/>
                <a:gd name="connsiteY1" fmla="*/ 0 h 2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72" h="27433">
                  <a:moveTo>
                    <a:pt x="0" y="27434"/>
                  </a:moveTo>
                  <a:lnTo>
                    <a:pt x="0" y="0"/>
                  </a:lnTo>
                </a:path>
              </a:pathLst>
            </a:custGeom>
            <a:ln w="5080" cap="rnd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3" name="צורה חופשית: צורה 122">
              <a:extLst>
                <a:ext uri="{FF2B5EF4-FFF2-40B4-BE49-F238E27FC236}">
                  <a16:creationId xmlns:a16="http://schemas.microsoft.com/office/drawing/2014/main" id="{A84114DC-BBAD-44FC-BBE9-B8CF00B3A94C}"/>
                </a:ext>
              </a:extLst>
            </p:cNvPr>
            <p:cNvSpPr/>
            <p:nvPr/>
          </p:nvSpPr>
          <p:spPr>
            <a:xfrm>
              <a:off x="11783664" y="3321642"/>
              <a:ext cx="29250" cy="93255"/>
            </a:xfrm>
            <a:custGeom>
              <a:avLst/>
              <a:gdLst>
                <a:gd name="connsiteX0" fmla="*/ 58688 w 58687"/>
                <a:gd name="connsiteY0" fmla="*/ 187107 h 187106"/>
                <a:gd name="connsiteX1" fmla="*/ 58688 w 58687"/>
                <a:gd name="connsiteY1" fmla="*/ 0 h 187106"/>
                <a:gd name="connsiteX2" fmla="*/ 0 w 58687"/>
                <a:gd name="connsiteY2" fmla="*/ 0 h 187106"/>
                <a:gd name="connsiteX3" fmla="*/ 0 w 58687"/>
                <a:gd name="connsiteY3" fmla="*/ 187107 h 18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87" h="187106">
                  <a:moveTo>
                    <a:pt x="58688" y="187107"/>
                  </a:moveTo>
                  <a:lnTo>
                    <a:pt x="58688" y="0"/>
                  </a:lnTo>
                  <a:lnTo>
                    <a:pt x="0" y="0"/>
                  </a:lnTo>
                  <a:lnTo>
                    <a:pt x="0" y="187107"/>
                  </a:lnTo>
                </a:path>
              </a:pathLst>
            </a:custGeom>
            <a:noFill/>
            <a:ln w="508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4" name="צורה חופשית: צורה 123">
              <a:extLst>
                <a:ext uri="{FF2B5EF4-FFF2-40B4-BE49-F238E27FC236}">
                  <a16:creationId xmlns:a16="http://schemas.microsoft.com/office/drawing/2014/main" id="{85808246-DC73-4C0A-AA48-93252A52012E}"/>
                </a:ext>
              </a:extLst>
            </p:cNvPr>
            <p:cNvSpPr/>
            <p:nvPr/>
          </p:nvSpPr>
          <p:spPr>
            <a:xfrm>
              <a:off x="11760142" y="3293637"/>
              <a:ext cx="23521" cy="121260"/>
            </a:xfrm>
            <a:custGeom>
              <a:avLst/>
              <a:gdLst>
                <a:gd name="connsiteX0" fmla="*/ 47193 w 47193"/>
                <a:gd name="connsiteY0" fmla="*/ 243294 h 243294"/>
                <a:gd name="connsiteX1" fmla="*/ 47193 w 47193"/>
                <a:gd name="connsiteY1" fmla="*/ 0 h 243294"/>
                <a:gd name="connsiteX2" fmla="*/ 0 w 47193"/>
                <a:gd name="connsiteY2" fmla="*/ 28302 h 243294"/>
                <a:gd name="connsiteX3" fmla="*/ 0 w 47193"/>
                <a:gd name="connsiteY3" fmla="*/ 93484 h 24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93" h="243294">
                  <a:moveTo>
                    <a:pt x="47193" y="243294"/>
                  </a:moveTo>
                  <a:lnTo>
                    <a:pt x="47193" y="0"/>
                  </a:lnTo>
                  <a:lnTo>
                    <a:pt x="0" y="28302"/>
                  </a:lnTo>
                  <a:lnTo>
                    <a:pt x="0" y="93484"/>
                  </a:lnTo>
                </a:path>
              </a:pathLst>
            </a:custGeom>
            <a:noFill/>
            <a:ln w="5080" cap="rnd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צורה חופשית: צורה 124">
              <a:extLst>
                <a:ext uri="{FF2B5EF4-FFF2-40B4-BE49-F238E27FC236}">
                  <a16:creationId xmlns:a16="http://schemas.microsoft.com/office/drawing/2014/main" id="{48A8D859-F3F8-4239-AC73-BD1CBC885065}"/>
                </a:ext>
              </a:extLst>
            </p:cNvPr>
            <p:cNvSpPr/>
            <p:nvPr/>
          </p:nvSpPr>
          <p:spPr>
            <a:xfrm>
              <a:off x="11741726" y="3321642"/>
              <a:ext cx="18416" cy="93255"/>
            </a:xfrm>
            <a:custGeom>
              <a:avLst/>
              <a:gdLst>
                <a:gd name="connsiteX0" fmla="*/ 36949 w 36949"/>
                <a:gd name="connsiteY0" fmla="*/ 0 h 187106"/>
                <a:gd name="connsiteX1" fmla="*/ 0 w 36949"/>
                <a:gd name="connsiteY1" fmla="*/ 20350 h 187106"/>
                <a:gd name="connsiteX2" fmla="*/ 0 w 36949"/>
                <a:gd name="connsiteY2" fmla="*/ 187107 h 18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49" h="187106">
                  <a:moveTo>
                    <a:pt x="36949" y="0"/>
                  </a:moveTo>
                  <a:lnTo>
                    <a:pt x="0" y="20350"/>
                  </a:lnTo>
                  <a:lnTo>
                    <a:pt x="0" y="187107"/>
                  </a:lnTo>
                </a:path>
              </a:pathLst>
            </a:custGeom>
            <a:noFill/>
            <a:ln w="5080" cap="rnd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28" name="קבוצה 27">
            <a:extLst>
              <a:ext uri="{FF2B5EF4-FFF2-40B4-BE49-F238E27FC236}">
                <a16:creationId xmlns:a16="http://schemas.microsoft.com/office/drawing/2014/main" id="{220F844A-77DC-4F5B-AECA-C91C122C0B9B}"/>
              </a:ext>
            </a:extLst>
          </p:cNvPr>
          <p:cNvGrpSpPr/>
          <p:nvPr userDrawn="1"/>
        </p:nvGrpSpPr>
        <p:grpSpPr>
          <a:xfrm>
            <a:off x="11694663" y="4244778"/>
            <a:ext cx="250589" cy="250589"/>
            <a:chOff x="11694663" y="4390348"/>
            <a:chExt cx="250589" cy="250589"/>
          </a:xfrm>
        </p:grpSpPr>
        <p:sp>
          <p:nvSpPr>
            <p:cNvPr id="106" name="אליפסה 105">
              <a:extLst>
                <a:ext uri="{FF2B5EF4-FFF2-40B4-BE49-F238E27FC236}">
                  <a16:creationId xmlns:a16="http://schemas.microsoft.com/office/drawing/2014/main" id="{197A477E-E3FE-4EEA-BE13-CF43753CD988}"/>
                </a:ext>
              </a:extLst>
            </p:cNvPr>
            <p:cNvSpPr/>
            <p:nvPr userDrawn="1"/>
          </p:nvSpPr>
          <p:spPr>
            <a:xfrm>
              <a:off x="11694663" y="4390348"/>
              <a:ext cx="250589" cy="2505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50" name="קבוצה 149">
              <a:extLst>
                <a:ext uri="{FF2B5EF4-FFF2-40B4-BE49-F238E27FC236}">
                  <a16:creationId xmlns:a16="http://schemas.microsoft.com/office/drawing/2014/main" id="{76A618AD-E73F-48A6-B90C-E1FDD7859E6D}"/>
                </a:ext>
              </a:extLst>
            </p:cNvPr>
            <p:cNvGrpSpPr/>
            <p:nvPr userDrawn="1"/>
          </p:nvGrpSpPr>
          <p:grpSpPr>
            <a:xfrm>
              <a:off x="11733934" y="4431054"/>
              <a:ext cx="173170" cy="172406"/>
              <a:chOff x="6823072" y="2296502"/>
              <a:chExt cx="1718141" cy="1710557"/>
            </a:xfrm>
            <a:solidFill>
              <a:schemeClr val="bg1"/>
            </a:solidFill>
          </p:grpSpPr>
          <p:sp>
            <p:nvSpPr>
              <p:cNvPr id="151" name="צורה חופשית: צורה 150">
                <a:extLst>
                  <a:ext uri="{FF2B5EF4-FFF2-40B4-BE49-F238E27FC236}">
                    <a16:creationId xmlns:a16="http://schemas.microsoft.com/office/drawing/2014/main" id="{F6B24438-6917-4DAB-826B-16C6BF60859B}"/>
                  </a:ext>
                </a:extLst>
              </p:cNvPr>
              <p:cNvSpPr/>
              <p:nvPr/>
            </p:nvSpPr>
            <p:spPr>
              <a:xfrm>
                <a:off x="6823072" y="2296502"/>
                <a:ext cx="1718141" cy="1710557"/>
              </a:xfrm>
              <a:custGeom>
                <a:avLst/>
                <a:gdLst>
                  <a:gd name="connsiteX0" fmla="*/ 1693680 w 1718141"/>
                  <a:gd name="connsiteY0" fmla="*/ 443839 h 1710557"/>
                  <a:gd name="connsiteX1" fmla="*/ 1693672 w 1718141"/>
                  <a:gd name="connsiteY1" fmla="*/ 443839 h 1710557"/>
                  <a:gd name="connsiteX2" fmla="*/ 1693615 w 1718141"/>
                  <a:gd name="connsiteY2" fmla="*/ 443782 h 1710557"/>
                  <a:gd name="connsiteX3" fmla="*/ 1582715 w 1718141"/>
                  <a:gd name="connsiteY3" fmla="*/ 427959 h 1710557"/>
                  <a:gd name="connsiteX4" fmla="*/ 1558510 w 1718141"/>
                  <a:gd name="connsiteY4" fmla="*/ 395715 h 1710557"/>
                  <a:gd name="connsiteX5" fmla="*/ 1569629 w 1718141"/>
                  <a:gd name="connsiteY5" fmla="*/ 376928 h 1710557"/>
                  <a:gd name="connsiteX6" fmla="*/ 1659262 w 1718141"/>
                  <a:gd name="connsiteY6" fmla="*/ 309703 h 1710557"/>
                  <a:gd name="connsiteX7" fmla="*/ 1664964 w 1718141"/>
                  <a:gd name="connsiteY7" fmla="*/ 269790 h 1710557"/>
                  <a:gd name="connsiteX8" fmla="*/ 1562331 w 1718141"/>
                  <a:gd name="connsiteY8" fmla="*/ 132946 h 1710557"/>
                  <a:gd name="connsiteX9" fmla="*/ 1522418 w 1718141"/>
                  <a:gd name="connsiteY9" fmla="*/ 127244 h 1710557"/>
                  <a:gd name="connsiteX10" fmla="*/ 1432814 w 1718141"/>
                  <a:gd name="connsiteY10" fmla="*/ 194469 h 1710557"/>
                  <a:gd name="connsiteX11" fmla="*/ 1392869 w 1718141"/>
                  <a:gd name="connsiteY11" fmla="*/ 188992 h 1710557"/>
                  <a:gd name="connsiteX12" fmla="*/ 1387370 w 1718141"/>
                  <a:gd name="connsiteY12" fmla="*/ 167642 h 1710557"/>
                  <a:gd name="connsiteX13" fmla="*/ 1403221 w 1718141"/>
                  <a:gd name="connsiteY13" fmla="*/ 56741 h 1710557"/>
                  <a:gd name="connsiteX14" fmla="*/ 1379049 w 1718141"/>
                  <a:gd name="connsiteY14" fmla="*/ 24472 h 1710557"/>
                  <a:gd name="connsiteX15" fmla="*/ 1379017 w 1718141"/>
                  <a:gd name="connsiteY15" fmla="*/ 24469 h 1710557"/>
                  <a:gd name="connsiteX16" fmla="*/ 1209786 w 1718141"/>
                  <a:gd name="connsiteY16" fmla="*/ 293 h 1710557"/>
                  <a:gd name="connsiteX17" fmla="*/ 1177514 w 1718141"/>
                  <a:gd name="connsiteY17" fmla="*/ 24462 h 1710557"/>
                  <a:gd name="connsiteX18" fmla="*/ 1177514 w 1718141"/>
                  <a:gd name="connsiteY18" fmla="*/ 24469 h 1710557"/>
                  <a:gd name="connsiteX19" fmla="*/ 1161663 w 1718141"/>
                  <a:gd name="connsiteY19" fmla="*/ 135370 h 1710557"/>
                  <a:gd name="connsiteX20" fmla="*/ 1129419 w 1718141"/>
                  <a:gd name="connsiteY20" fmla="*/ 159574 h 1710557"/>
                  <a:gd name="connsiteX21" fmla="*/ 1110632 w 1718141"/>
                  <a:gd name="connsiteY21" fmla="*/ 148455 h 1710557"/>
                  <a:gd name="connsiteX22" fmla="*/ 1043435 w 1718141"/>
                  <a:gd name="connsiteY22" fmla="*/ 58822 h 1710557"/>
                  <a:gd name="connsiteX23" fmla="*/ 1003523 w 1718141"/>
                  <a:gd name="connsiteY23" fmla="*/ 53121 h 1710557"/>
                  <a:gd name="connsiteX24" fmla="*/ 917853 w 1718141"/>
                  <a:gd name="connsiteY24" fmla="*/ 117409 h 1710557"/>
                  <a:gd name="connsiteX25" fmla="*/ 801250 w 1718141"/>
                  <a:gd name="connsiteY25" fmla="*/ 117409 h 1710557"/>
                  <a:gd name="connsiteX26" fmla="*/ 323636 w 1718141"/>
                  <a:gd name="connsiteY26" fmla="*/ 603119 h 1710557"/>
                  <a:gd name="connsiteX27" fmla="*/ 322182 w 1718141"/>
                  <a:gd name="connsiteY27" fmla="*/ 627210 h 1710557"/>
                  <a:gd name="connsiteX28" fmla="*/ 313629 w 1718141"/>
                  <a:gd name="connsiteY28" fmla="*/ 627210 h 1710557"/>
                  <a:gd name="connsiteX29" fmla="*/ 285747 w 1718141"/>
                  <a:gd name="connsiteY29" fmla="*/ 650017 h 1710557"/>
                  <a:gd name="connsiteX30" fmla="*/ 266048 w 1718141"/>
                  <a:gd name="connsiteY30" fmla="*/ 743698 h 1710557"/>
                  <a:gd name="connsiteX31" fmla="*/ 187134 w 1718141"/>
                  <a:gd name="connsiteY31" fmla="*/ 689274 h 1710557"/>
                  <a:gd name="connsiteX32" fmla="*/ 150785 w 1718141"/>
                  <a:gd name="connsiteY32" fmla="*/ 692581 h 1710557"/>
                  <a:gd name="connsiteX33" fmla="*/ 65258 w 1718141"/>
                  <a:gd name="connsiteY33" fmla="*/ 778109 h 1710557"/>
                  <a:gd name="connsiteX34" fmla="*/ 61950 w 1718141"/>
                  <a:gd name="connsiteY34" fmla="*/ 814429 h 1710557"/>
                  <a:gd name="connsiteX35" fmla="*/ 116118 w 1718141"/>
                  <a:gd name="connsiteY35" fmla="*/ 893200 h 1710557"/>
                  <a:gd name="connsiteX36" fmla="*/ 22408 w 1718141"/>
                  <a:gd name="connsiteY36" fmla="*/ 912900 h 1710557"/>
                  <a:gd name="connsiteX37" fmla="*/ 0 w 1718141"/>
                  <a:gd name="connsiteY37" fmla="*/ 940810 h 1710557"/>
                  <a:gd name="connsiteX38" fmla="*/ 0 w 1718141"/>
                  <a:gd name="connsiteY38" fmla="*/ 1054847 h 1710557"/>
                  <a:gd name="connsiteX39" fmla="*/ 22636 w 1718141"/>
                  <a:gd name="connsiteY39" fmla="*/ 1082758 h 1710557"/>
                  <a:gd name="connsiteX40" fmla="*/ 116346 w 1718141"/>
                  <a:gd name="connsiteY40" fmla="*/ 1102457 h 1710557"/>
                  <a:gd name="connsiteX41" fmla="*/ 62179 w 1718141"/>
                  <a:gd name="connsiteY41" fmla="*/ 1181228 h 1710557"/>
                  <a:gd name="connsiteX42" fmla="*/ 65486 w 1718141"/>
                  <a:gd name="connsiteY42" fmla="*/ 1217549 h 1710557"/>
                  <a:gd name="connsiteX43" fmla="*/ 151013 w 1718141"/>
                  <a:gd name="connsiteY43" fmla="*/ 1303076 h 1710557"/>
                  <a:gd name="connsiteX44" fmla="*/ 187362 w 1718141"/>
                  <a:gd name="connsiteY44" fmla="*/ 1306383 h 1710557"/>
                  <a:gd name="connsiteX45" fmla="*/ 266133 w 1718141"/>
                  <a:gd name="connsiteY45" fmla="*/ 1252074 h 1710557"/>
                  <a:gd name="connsiteX46" fmla="*/ 285833 w 1718141"/>
                  <a:gd name="connsiteY46" fmla="*/ 1345783 h 1710557"/>
                  <a:gd name="connsiteX47" fmla="*/ 313715 w 1718141"/>
                  <a:gd name="connsiteY47" fmla="*/ 1368590 h 1710557"/>
                  <a:gd name="connsiteX48" fmla="*/ 427752 w 1718141"/>
                  <a:gd name="connsiteY48" fmla="*/ 1368590 h 1710557"/>
                  <a:gd name="connsiteX49" fmla="*/ 455662 w 1718141"/>
                  <a:gd name="connsiteY49" fmla="*/ 1345954 h 1710557"/>
                  <a:gd name="connsiteX50" fmla="*/ 475362 w 1718141"/>
                  <a:gd name="connsiteY50" fmla="*/ 1252244 h 1710557"/>
                  <a:gd name="connsiteX51" fmla="*/ 554133 w 1718141"/>
                  <a:gd name="connsiteY51" fmla="*/ 1306412 h 1710557"/>
                  <a:gd name="connsiteX52" fmla="*/ 590453 w 1718141"/>
                  <a:gd name="connsiteY52" fmla="*/ 1303105 h 1710557"/>
                  <a:gd name="connsiteX53" fmla="*/ 634728 w 1718141"/>
                  <a:gd name="connsiteY53" fmla="*/ 1258688 h 1710557"/>
                  <a:gd name="connsiteX54" fmla="*/ 634728 w 1718141"/>
                  <a:gd name="connsiteY54" fmla="*/ 1339939 h 1710557"/>
                  <a:gd name="connsiteX55" fmla="*/ 691746 w 1718141"/>
                  <a:gd name="connsiteY55" fmla="*/ 1438124 h 1710557"/>
                  <a:gd name="connsiteX56" fmla="*/ 691746 w 1718141"/>
                  <a:gd name="connsiteY56" fmla="*/ 1596521 h 1710557"/>
                  <a:gd name="connsiteX57" fmla="*/ 805783 w 1718141"/>
                  <a:gd name="connsiteY57" fmla="*/ 1710558 h 1710557"/>
                  <a:gd name="connsiteX58" fmla="*/ 919820 w 1718141"/>
                  <a:gd name="connsiteY58" fmla="*/ 1710558 h 1710557"/>
                  <a:gd name="connsiteX59" fmla="*/ 1033856 w 1718141"/>
                  <a:gd name="connsiteY59" fmla="*/ 1596521 h 1710557"/>
                  <a:gd name="connsiteX60" fmla="*/ 1033856 w 1718141"/>
                  <a:gd name="connsiteY60" fmla="*/ 1438124 h 1710557"/>
                  <a:gd name="connsiteX61" fmla="*/ 1090875 w 1718141"/>
                  <a:gd name="connsiteY61" fmla="*/ 1339939 h 1710557"/>
                  <a:gd name="connsiteX62" fmla="*/ 1090875 w 1718141"/>
                  <a:gd name="connsiteY62" fmla="*/ 1227099 h 1710557"/>
                  <a:gd name="connsiteX63" fmla="*/ 1156816 w 1718141"/>
                  <a:gd name="connsiteY63" fmla="*/ 1110725 h 1710557"/>
                  <a:gd name="connsiteX64" fmla="*/ 1223927 w 1718141"/>
                  <a:gd name="connsiteY64" fmla="*/ 1059409 h 1710557"/>
                  <a:gd name="connsiteX65" fmla="*/ 1185896 w 1718141"/>
                  <a:gd name="connsiteY65" fmla="*/ 1016930 h 1710557"/>
                  <a:gd name="connsiteX66" fmla="*/ 1125827 w 1718141"/>
                  <a:gd name="connsiteY66" fmla="*/ 1062858 h 1710557"/>
                  <a:gd name="connsiteX67" fmla="*/ 1033856 w 1718141"/>
                  <a:gd name="connsiteY67" fmla="*/ 1227099 h 1710557"/>
                  <a:gd name="connsiteX68" fmla="*/ 1033856 w 1718141"/>
                  <a:gd name="connsiteY68" fmla="*/ 1339939 h 1710557"/>
                  <a:gd name="connsiteX69" fmla="*/ 976838 w 1718141"/>
                  <a:gd name="connsiteY69" fmla="*/ 1396957 h 1710557"/>
                  <a:gd name="connsiteX70" fmla="*/ 748765 w 1718141"/>
                  <a:gd name="connsiteY70" fmla="*/ 1396957 h 1710557"/>
                  <a:gd name="connsiteX71" fmla="*/ 691746 w 1718141"/>
                  <a:gd name="connsiteY71" fmla="*/ 1339939 h 1710557"/>
                  <a:gd name="connsiteX72" fmla="*/ 691746 w 1718141"/>
                  <a:gd name="connsiteY72" fmla="*/ 1224733 h 1710557"/>
                  <a:gd name="connsiteX73" fmla="*/ 601315 w 1718141"/>
                  <a:gd name="connsiteY73" fmla="*/ 1063828 h 1710557"/>
                  <a:gd name="connsiteX74" fmla="*/ 449258 w 1718141"/>
                  <a:gd name="connsiteY74" fmla="*/ 397611 h 1710557"/>
                  <a:gd name="connsiteX75" fmla="*/ 856672 w 1718141"/>
                  <a:gd name="connsiteY75" fmla="*/ 171491 h 1710557"/>
                  <a:gd name="connsiteX76" fmla="*/ 855560 w 1718141"/>
                  <a:gd name="connsiteY76" fmla="*/ 174598 h 1710557"/>
                  <a:gd name="connsiteX77" fmla="*/ 861005 w 1718141"/>
                  <a:gd name="connsiteY77" fmla="*/ 195723 h 1710557"/>
                  <a:gd name="connsiteX78" fmla="*/ 928201 w 1718141"/>
                  <a:gd name="connsiteY78" fmla="*/ 285328 h 1710557"/>
                  <a:gd name="connsiteX79" fmla="*/ 929912 w 1718141"/>
                  <a:gd name="connsiteY79" fmla="*/ 316973 h 1710557"/>
                  <a:gd name="connsiteX80" fmla="*/ 901403 w 1718141"/>
                  <a:gd name="connsiteY80" fmla="*/ 330686 h 1710557"/>
                  <a:gd name="connsiteX81" fmla="*/ 790502 w 1718141"/>
                  <a:gd name="connsiteY81" fmla="*/ 314835 h 1710557"/>
                  <a:gd name="connsiteX82" fmla="*/ 758233 w 1718141"/>
                  <a:gd name="connsiteY82" fmla="*/ 339007 h 1710557"/>
                  <a:gd name="connsiteX83" fmla="*/ 758230 w 1718141"/>
                  <a:gd name="connsiteY83" fmla="*/ 339039 h 1710557"/>
                  <a:gd name="connsiteX84" fmla="*/ 734025 w 1718141"/>
                  <a:gd name="connsiteY84" fmla="*/ 508355 h 1710557"/>
                  <a:gd name="connsiteX85" fmla="*/ 758198 w 1718141"/>
                  <a:gd name="connsiteY85" fmla="*/ 540624 h 1710557"/>
                  <a:gd name="connsiteX86" fmla="*/ 758230 w 1718141"/>
                  <a:gd name="connsiteY86" fmla="*/ 540627 h 1710557"/>
                  <a:gd name="connsiteX87" fmla="*/ 869130 w 1718141"/>
                  <a:gd name="connsiteY87" fmla="*/ 556478 h 1710557"/>
                  <a:gd name="connsiteX88" fmla="*/ 893335 w 1718141"/>
                  <a:gd name="connsiteY88" fmla="*/ 588722 h 1710557"/>
                  <a:gd name="connsiteX89" fmla="*/ 882216 w 1718141"/>
                  <a:gd name="connsiteY89" fmla="*/ 607510 h 1710557"/>
                  <a:gd name="connsiteX90" fmla="*/ 792612 w 1718141"/>
                  <a:gd name="connsiteY90" fmla="*/ 674706 h 1710557"/>
                  <a:gd name="connsiteX91" fmla="*/ 786910 w 1718141"/>
                  <a:gd name="connsiteY91" fmla="*/ 714619 h 1710557"/>
                  <a:gd name="connsiteX92" fmla="*/ 889543 w 1718141"/>
                  <a:gd name="connsiteY92" fmla="*/ 851463 h 1710557"/>
                  <a:gd name="connsiteX93" fmla="*/ 929456 w 1718141"/>
                  <a:gd name="connsiteY93" fmla="*/ 857165 h 1710557"/>
                  <a:gd name="connsiteX94" fmla="*/ 1019089 w 1718141"/>
                  <a:gd name="connsiteY94" fmla="*/ 789968 h 1710557"/>
                  <a:gd name="connsiteX95" fmla="*/ 1058994 w 1718141"/>
                  <a:gd name="connsiteY95" fmla="*/ 795727 h 1710557"/>
                  <a:gd name="connsiteX96" fmla="*/ 1064390 w 1718141"/>
                  <a:gd name="connsiteY96" fmla="*/ 816796 h 1710557"/>
                  <a:gd name="connsiteX97" fmla="*/ 1048567 w 1718141"/>
                  <a:gd name="connsiteY97" fmla="*/ 927696 h 1710557"/>
                  <a:gd name="connsiteX98" fmla="*/ 1072736 w 1718141"/>
                  <a:gd name="connsiteY98" fmla="*/ 959969 h 1710557"/>
                  <a:gd name="connsiteX99" fmla="*/ 1072743 w 1718141"/>
                  <a:gd name="connsiteY99" fmla="*/ 959969 h 1710557"/>
                  <a:gd name="connsiteX100" fmla="*/ 1242087 w 1718141"/>
                  <a:gd name="connsiteY100" fmla="*/ 984173 h 1710557"/>
                  <a:gd name="connsiteX101" fmla="*/ 1246107 w 1718141"/>
                  <a:gd name="connsiteY101" fmla="*/ 984429 h 1710557"/>
                  <a:gd name="connsiteX102" fmla="*/ 1274360 w 1718141"/>
                  <a:gd name="connsiteY102" fmla="*/ 959969 h 1710557"/>
                  <a:gd name="connsiteX103" fmla="*/ 1290182 w 1718141"/>
                  <a:gd name="connsiteY103" fmla="*/ 849068 h 1710557"/>
                  <a:gd name="connsiteX104" fmla="*/ 1322426 w 1718141"/>
                  <a:gd name="connsiteY104" fmla="*/ 824864 h 1710557"/>
                  <a:gd name="connsiteX105" fmla="*/ 1341214 w 1718141"/>
                  <a:gd name="connsiteY105" fmla="*/ 835982 h 1710557"/>
                  <a:gd name="connsiteX106" fmla="*/ 1408438 w 1718141"/>
                  <a:gd name="connsiteY106" fmla="*/ 925586 h 1710557"/>
                  <a:gd name="connsiteX107" fmla="*/ 1448351 w 1718141"/>
                  <a:gd name="connsiteY107" fmla="*/ 931288 h 1710557"/>
                  <a:gd name="connsiteX108" fmla="*/ 1585195 w 1718141"/>
                  <a:gd name="connsiteY108" fmla="*/ 828655 h 1710557"/>
                  <a:gd name="connsiteX109" fmla="*/ 1590897 w 1718141"/>
                  <a:gd name="connsiteY109" fmla="*/ 788743 h 1710557"/>
                  <a:gd name="connsiteX110" fmla="*/ 1523701 w 1718141"/>
                  <a:gd name="connsiteY110" fmla="*/ 699138 h 1710557"/>
                  <a:gd name="connsiteX111" fmla="*/ 1521990 w 1718141"/>
                  <a:gd name="connsiteY111" fmla="*/ 667493 h 1710557"/>
                  <a:gd name="connsiteX112" fmla="*/ 1550499 w 1718141"/>
                  <a:gd name="connsiteY112" fmla="*/ 653809 h 1710557"/>
                  <a:gd name="connsiteX113" fmla="*/ 1661400 w 1718141"/>
                  <a:gd name="connsiteY113" fmla="*/ 669631 h 1710557"/>
                  <a:gd name="connsiteX114" fmla="*/ 1693672 w 1718141"/>
                  <a:gd name="connsiteY114" fmla="*/ 645463 h 1710557"/>
                  <a:gd name="connsiteX115" fmla="*/ 1693672 w 1718141"/>
                  <a:gd name="connsiteY115" fmla="*/ 645455 h 1710557"/>
                  <a:gd name="connsiteX116" fmla="*/ 1717848 w 1718141"/>
                  <a:gd name="connsiteY116" fmla="*/ 476111 h 1710557"/>
                  <a:gd name="connsiteX117" fmla="*/ 1693680 w 1718141"/>
                  <a:gd name="connsiteY117" fmla="*/ 443839 h 1710557"/>
                  <a:gd name="connsiteX118" fmla="*/ 748765 w 1718141"/>
                  <a:gd name="connsiteY118" fmla="*/ 1453975 h 1710557"/>
                  <a:gd name="connsiteX119" fmla="*/ 976838 w 1718141"/>
                  <a:gd name="connsiteY119" fmla="*/ 1453975 h 1710557"/>
                  <a:gd name="connsiteX120" fmla="*/ 976838 w 1718141"/>
                  <a:gd name="connsiteY120" fmla="*/ 1510994 h 1710557"/>
                  <a:gd name="connsiteX121" fmla="*/ 748765 w 1718141"/>
                  <a:gd name="connsiteY121" fmla="*/ 1510994 h 1710557"/>
                  <a:gd name="connsiteX122" fmla="*/ 748765 w 1718141"/>
                  <a:gd name="connsiteY122" fmla="*/ 1453975 h 1710557"/>
                  <a:gd name="connsiteX123" fmla="*/ 748765 w 1718141"/>
                  <a:gd name="connsiteY123" fmla="*/ 1568012 h 1710557"/>
                  <a:gd name="connsiteX124" fmla="*/ 976838 w 1718141"/>
                  <a:gd name="connsiteY124" fmla="*/ 1568012 h 1710557"/>
                  <a:gd name="connsiteX125" fmla="*/ 976838 w 1718141"/>
                  <a:gd name="connsiteY125" fmla="*/ 1596521 h 1710557"/>
                  <a:gd name="connsiteX126" fmla="*/ 919820 w 1718141"/>
                  <a:gd name="connsiteY126" fmla="*/ 1653539 h 1710557"/>
                  <a:gd name="connsiteX127" fmla="*/ 805783 w 1718141"/>
                  <a:gd name="connsiteY127" fmla="*/ 1653539 h 1710557"/>
                  <a:gd name="connsiteX128" fmla="*/ 748765 w 1718141"/>
                  <a:gd name="connsiteY128" fmla="*/ 1596521 h 1710557"/>
                  <a:gd name="connsiteX129" fmla="*/ 748765 w 1718141"/>
                  <a:gd name="connsiteY129" fmla="*/ 1568012 h 1710557"/>
                  <a:gd name="connsiteX130" fmla="*/ 521803 w 1718141"/>
                  <a:gd name="connsiteY130" fmla="*/ 1076372 h 1710557"/>
                  <a:gd name="connsiteX131" fmla="*/ 570525 w 1718141"/>
                  <a:gd name="connsiteY131" fmla="*/ 1111865 h 1710557"/>
                  <a:gd name="connsiteX132" fmla="*/ 627971 w 1718141"/>
                  <a:gd name="connsiteY132" fmla="*/ 1184820 h 1710557"/>
                  <a:gd name="connsiteX133" fmla="*/ 566819 w 1718141"/>
                  <a:gd name="connsiteY133" fmla="*/ 1245858 h 1710557"/>
                  <a:gd name="connsiteX134" fmla="*/ 507606 w 1718141"/>
                  <a:gd name="connsiteY134" fmla="*/ 1205033 h 1710557"/>
                  <a:gd name="connsiteX135" fmla="*/ 428300 w 1718141"/>
                  <a:gd name="connsiteY135" fmla="*/ 1219630 h 1710557"/>
                  <a:gd name="connsiteX136" fmla="*/ 419455 w 1718141"/>
                  <a:gd name="connsiteY136" fmla="*/ 1240242 h 1710557"/>
                  <a:gd name="connsiteX137" fmla="*/ 404517 w 1718141"/>
                  <a:gd name="connsiteY137" fmla="*/ 1311430 h 1710557"/>
                  <a:gd name="connsiteX138" fmla="*/ 336750 w 1718141"/>
                  <a:gd name="connsiteY138" fmla="*/ 1311430 h 1710557"/>
                  <a:gd name="connsiteX139" fmla="*/ 321812 w 1718141"/>
                  <a:gd name="connsiteY139" fmla="*/ 1240356 h 1710557"/>
                  <a:gd name="connsiteX140" fmla="*/ 254273 w 1718141"/>
                  <a:gd name="connsiteY140" fmla="*/ 1196302 h 1710557"/>
                  <a:gd name="connsiteX141" fmla="*/ 233661 w 1718141"/>
                  <a:gd name="connsiteY141" fmla="*/ 1205147 h 1710557"/>
                  <a:gd name="connsiteX142" fmla="*/ 174419 w 1718141"/>
                  <a:gd name="connsiteY142" fmla="*/ 1245858 h 1710557"/>
                  <a:gd name="connsiteX143" fmla="*/ 122475 w 1718141"/>
                  <a:gd name="connsiteY143" fmla="*/ 1194029 h 1710557"/>
                  <a:gd name="connsiteX144" fmla="*/ 163272 w 1718141"/>
                  <a:gd name="connsiteY144" fmla="*/ 1134844 h 1710557"/>
                  <a:gd name="connsiteX145" fmla="*/ 148725 w 1718141"/>
                  <a:gd name="connsiteY145" fmla="*/ 1055531 h 1710557"/>
                  <a:gd name="connsiteX146" fmla="*/ 128092 w 1718141"/>
                  <a:gd name="connsiteY146" fmla="*/ 1046665 h 1710557"/>
                  <a:gd name="connsiteX147" fmla="*/ 57018 w 1718141"/>
                  <a:gd name="connsiteY147" fmla="*/ 1031698 h 1710557"/>
                  <a:gd name="connsiteX148" fmla="*/ 57018 w 1718141"/>
                  <a:gd name="connsiteY148" fmla="*/ 963960 h 1710557"/>
                  <a:gd name="connsiteX149" fmla="*/ 128092 w 1718141"/>
                  <a:gd name="connsiteY149" fmla="*/ 948993 h 1710557"/>
                  <a:gd name="connsiteX150" fmla="*/ 172042 w 1718141"/>
                  <a:gd name="connsiteY150" fmla="*/ 881387 h 1710557"/>
                  <a:gd name="connsiteX151" fmla="*/ 163301 w 1718141"/>
                  <a:gd name="connsiteY151" fmla="*/ 860985 h 1710557"/>
                  <a:gd name="connsiteX152" fmla="*/ 122475 w 1718141"/>
                  <a:gd name="connsiteY152" fmla="*/ 801629 h 1710557"/>
                  <a:gd name="connsiteX153" fmla="*/ 174419 w 1718141"/>
                  <a:gd name="connsiteY153" fmla="*/ 749799 h 1710557"/>
                  <a:gd name="connsiteX154" fmla="*/ 233690 w 1718141"/>
                  <a:gd name="connsiteY154" fmla="*/ 790624 h 1710557"/>
                  <a:gd name="connsiteX155" fmla="*/ 312984 w 1718141"/>
                  <a:gd name="connsiteY155" fmla="*/ 775978 h 1710557"/>
                  <a:gd name="connsiteX156" fmla="*/ 321812 w 1718141"/>
                  <a:gd name="connsiteY156" fmla="*/ 755387 h 1710557"/>
                  <a:gd name="connsiteX157" fmla="*/ 326801 w 1718141"/>
                  <a:gd name="connsiteY157" fmla="*/ 731667 h 1710557"/>
                  <a:gd name="connsiteX158" fmla="*/ 349408 w 1718141"/>
                  <a:gd name="connsiteY158" fmla="*/ 828342 h 1710557"/>
                  <a:gd name="connsiteX159" fmla="*/ 199807 w 1718141"/>
                  <a:gd name="connsiteY159" fmla="*/ 1018444 h 1710557"/>
                  <a:gd name="connsiteX160" fmla="*/ 389909 w 1718141"/>
                  <a:gd name="connsiteY160" fmla="*/ 1168046 h 1710557"/>
                  <a:gd name="connsiteX161" fmla="*/ 521803 w 1718141"/>
                  <a:gd name="connsiteY161" fmla="*/ 1076372 h 1710557"/>
                  <a:gd name="connsiteX162" fmla="*/ 477529 w 1718141"/>
                  <a:gd name="connsiteY162" fmla="*/ 1036202 h 1710557"/>
                  <a:gd name="connsiteX163" fmla="*/ 331840 w 1718141"/>
                  <a:gd name="connsiteY163" fmla="*/ 1104802 h 1710557"/>
                  <a:gd name="connsiteX164" fmla="*/ 263239 w 1718141"/>
                  <a:gd name="connsiteY164" fmla="*/ 959113 h 1710557"/>
                  <a:gd name="connsiteX165" fmla="*/ 370616 w 1718141"/>
                  <a:gd name="connsiteY165" fmla="*/ 883792 h 1710557"/>
                  <a:gd name="connsiteX166" fmla="*/ 371699 w 1718141"/>
                  <a:gd name="connsiteY166" fmla="*/ 883792 h 1710557"/>
                  <a:gd name="connsiteX167" fmla="*/ 477529 w 1718141"/>
                  <a:gd name="connsiteY167" fmla="*/ 1036202 h 1710557"/>
                  <a:gd name="connsiteX168" fmla="*/ 1641101 w 1718141"/>
                  <a:gd name="connsiteY168" fmla="*/ 609078 h 1710557"/>
                  <a:gd name="connsiteX169" fmla="*/ 1558425 w 1718141"/>
                  <a:gd name="connsiteY169" fmla="*/ 597275 h 1710557"/>
                  <a:gd name="connsiteX170" fmla="*/ 1461665 w 1718141"/>
                  <a:gd name="connsiteY170" fmla="*/ 669852 h 1710557"/>
                  <a:gd name="connsiteX171" fmla="*/ 1477915 w 1718141"/>
                  <a:gd name="connsiteY171" fmla="*/ 733264 h 1710557"/>
                  <a:gd name="connsiteX172" fmla="*/ 1528006 w 1718141"/>
                  <a:gd name="connsiteY172" fmla="*/ 800061 h 1710557"/>
                  <a:gd name="connsiteX173" fmla="*/ 1436776 w 1718141"/>
                  <a:gd name="connsiteY173" fmla="*/ 868483 h 1710557"/>
                  <a:gd name="connsiteX174" fmla="*/ 1386657 w 1718141"/>
                  <a:gd name="connsiteY174" fmla="*/ 801714 h 1710557"/>
                  <a:gd name="connsiteX175" fmla="*/ 1266922 w 1718141"/>
                  <a:gd name="connsiteY175" fmla="*/ 784594 h 1710557"/>
                  <a:gd name="connsiteX176" fmla="*/ 1233563 w 1718141"/>
                  <a:gd name="connsiteY176" fmla="*/ 840914 h 1710557"/>
                  <a:gd name="connsiteX177" fmla="*/ 1222017 w 1718141"/>
                  <a:gd name="connsiteY177" fmla="*/ 923705 h 1710557"/>
                  <a:gd name="connsiteX178" fmla="*/ 1109149 w 1718141"/>
                  <a:gd name="connsiteY178" fmla="*/ 907569 h 1710557"/>
                  <a:gd name="connsiteX179" fmla="*/ 1120952 w 1718141"/>
                  <a:gd name="connsiteY179" fmla="*/ 824892 h 1710557"/>
                  <a:gd name="connsiteX180" fmla="*/ 1048410 w 1718141"/>
                  <a:gd name="connsiteY180" fmla="*/ 728107 h 1710557"/>
                  <a:gd name="connsiteX181" fmla="*/ 984963 w 1718141"/>
                  <a:gd name="connsiteY181" fmla="*/ 744354 h 1710557"/>
                  <a:gd name="connsiteX182" fmla="*/ 918166 w 1718141"/>
                  <a:gd name="connsiteY182" fmla="*/ 794444 h 1710557"/>
                  <a:gd name="connsiteX183" fmla="*/ 849744 w 1718141"/>
                  <a:gd name="connsiteY183" fmla="*/ 703215 h 1710557"/>
                  <a:gd name="connsiteX184" fmla="*/ 916513 w 1718141"/>
                  <a:gd name="connsiteY184" fmla="*/ 653096 h 1710557"/>
                  <a:gd name="connsiteX185" fmla="*/ 933632 w 1718141"/>
                  <a:gd name="connsiteY185" fmla="*/ 533361 h 1710557"/>
                  <a:gd name="connsiteX186" fmla="*/ 877313 w 1718141"/>
                  <a:gd name="connsiteY186" fmla="*/ 500002 h 1710557"/>
                  <a:gd name="connsiteX187" fmla="*/ 794636 w 1718141"/>
                  <a:gd name="connsiteY187" fmla="*/ 488199 h 1710557"/>
                  <a:gd name="connsiteX188" fmla="*/ 810772 w 1718141"/>
                  <a:gd name="connsiteY188" fmla="*/ 375331 h 1710557"/>
                  <a:gd name="connsiteX189" fmla="*/ 893449 w 1718141"/>
                  <a:gd name="connsiteY189" fmla="*/ 387134 h 1710557"/>
                  <a:gd name="connsiteX190" fmla="*/ 990234 w 1718141"/>
                  <a:gd name="connsiteY190" fmla="*/ 314592 h 1710557"/>
                  <a:gd name="connsiteX191" fmla="*/ 973987 w 1718141"/>
                  <a:gd name="connsiteY191" fmla="*/ 251145 h 1710557"/>
                  <a:gd name="connsiteX192" fmla="*/ 923725 w 1718141"/>
                  <a:gd name="connsiteY192" fmla="*/ 184291 h 1710557"/>
                  <a:gd name="connsiteX193" fmla="*/ 1014955 w 1718141"/>
                  <a:gd name="connsiteY193" fmla="*/ 115869 h 1710557"/>
                  <a:gd name="connsiteX194" fmla="*/ 1065074 w 1718141"/>
                  <a:gd name="connsiteY194" fmla="*/ 182666 h 1710557"/>
                  <a:gd name="connsiteX195" fmla="*/ 1184809 w 1718141"/>
                  <a:gd name="connsiteY195" fmla="*/ 199786 h 1710557"/>
                  <a:gd name="connsiteX196" fmla="*/ 1218168 w 1718141"/>
                  <a:gd name="connsiteY196" fmla="*/ 143466 h 1710557"/>
                  <a:gd name="connsiteX197" fmla="*/ 1229971 w 1718141"/>
                  <a:gd name="connsiteY197" fmla="*/ 60790 h 1710557"/>
                  <a:gd name="connsiteX198" fmla="*/ 1342839 w 1718141"/>
                  <a:gd name="connsiteY198" fmla="*/ 76897 h 1710557"/>
                  <a:gd name="connsiteX199" fmla="*/ 1331036 w 1718141"/>
                  <a:gd name="connsiteY199" fmla="*/ 159574 h 1710557"/>
                  <a:gd name="connsiteX200" fmla="*/ 1403613 w 1718141"/>
                  <a:gd name="connsiteY200" fmla="*/ 256334 h 1710557"/>
                  <a:gd name="connsiteX201" fmla="*/ 1467025 w 1718141"/>
                  <a:gd name="connsiteY201" fmla="*/ 240084 h 1710557"/>
                  <a:gd name="connsiteX202" fmla="*/ 1533822 w 1718141"/>
                  <a:gd name="connsiteY202" fmla="*/ 189993 h 1710557"/>
                  <a:gd name="connsiteX203" fmla="*/ 1602244 w 1718141"/>
                  <a:gd name="connsiteY203" fmla="*/ 281222 h 1710557"/>
                  <a:gd name="connsiteX204" fmla="*/ 1535447 w 1718141"/>
                  <a:gd name="connsiteY204" fmla="*/ 331342 h 1710557"/>
                  <a:gd name="connsiteX205" fmla="*/ 1518327 w 1718141"/>
                  <a:gd name="connsiteY205" fmla="*/ 451076 h 1710557"/>
                  <a:gd name="connsiteX206" fmla="*/ 1574647 w 1718141"/>
                  <a:gd name="connsiteY206" fmla="*/ 484436 h 1710557"/>
                  <a:gd name="connsiteX207" fmla="*/ 1657323 w 1718141"/>
                  <a:gd name="connsiteY207" fmla="*/ 496239 h 1710557"/>
                  <a:gd name="connsiteX208" fmla="*/ 1641101 w 1718141"/>
                  <a:gd name="connsiteY208" fmla="*/ 609078 h 171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1718141" h="1710557">
                    <a:moveTo>
                      <a:pt x="1693680" y="443839"/>
                    </a:moveTo>
                    <a:cubicBezTo>
                      <a:pt x="1693676" y="443839"/>
                      <a:pt x="1693676" y="443839"/>
                      <a:pt x="1693672" y="443839"/>
                    </a:cubicBezTo>
                    <a:lnTo>
                      <a:pt x="1693615" y="443782"/>
                    </a:lnTo>
                    <a:lnTo>
                      <a:pt x="1582715" y="427959"/>
                    </a:lnTo>
                    <a:cubicBezTo>
                      <a:pt x="1567127" y="425739"/>
                      <a:pt x="1556290" y="411303"/>
                      <a:pt x="1558510" y="395715"/>
                    </a:cubicBezTo>
                    <a:cubicBezTo>
                      <a:pt x="1559576" y="388224"/>
                      <a:pt x="1563578" y="381468"/>
                      <a:pt x="1569629" y="376928"/>
                    </a:cubicBezTo>
                    <a:lnTo>
                      <a:pt x="1659262" y="309703"/>
                    </a:lnTo>
                    <a:cubicBezTo>
                      <a:pt x="1671859" y="300256"/>
                      <a:pt x="1674411" y="282388"/>
                      <a:pt x="1664964" y="269790"/>
                    </a:cubicBezTo>
                    <a:lnTo>
                      <a:pt x="1562331" y="132946"/>
                    </a:lnTo>
                    <a:cubicBezTo>
                      <a:pt x="1552883" y="120349"/>
                      <a:pt x="1535015" y="117797"/>
                      <a:pt x="1522418" y="127244"/>
                    </a:cubicBezTo>
                    <a:lnTo>
                      <a:pt x="1432814" y="194469"/>
                    </a:lnTo>
                    <a:cubicBezTo>
                      <a:pt x="1420270" y="203988"/>
                      <a:pt x="1402387" y="201536"/>
                      <a:pt x="1392869" y="188992"/>
                    </a:cubicBezTo>
                    <a:cubicBezTo>
                      <a:pt x="1388247" y="182901"/>
                      <a:pt x="1386265" y="175208"/>
                      <a:pt x="1387370" y="167642"/>
                    </a:cubicBezTo>
                    <a:lnTo>
                      <a:pt x="1403221" y="56741"/>
                    </a:lnTo>
                    <a:cubicBezTo>
                      <a:pt x="1405455" y="41154"/>
                      <a:pt x="1394633" y="26710"/>
                      <a:pt x="1379049" y="24472"/>
                    </a:cubicBezTo>
                    <a:cubicBezTo>
                      <a:pt x="1379038" y="24472"/>
                      <a:pt x="1379028" y="24469"/>
                      <a:pt x="1379017" y="24469"/>
                    </a:cubicBezTo>
                    <a:lnTo>
                      <a:pt x="1209786" y="293"/>
                    </a:lnTo>
                    <a:cubicBezTo>
                      <a:pt x="1194203" y="-1945"/>
                      <a:pt x="1179752" y="8874"/>
                      <a:pt x="1177514" y="24462"/>
                    </a:cubicBezTo>
                    <a:cubicBezTo>
                      <a:pt x="1177514" y="24465"/>
                      <a:pt x="1177514" y="24465"/>
                      <a:pt x="1177514" y="24469"/>
                    </a:cubicBezTo>
                    <a:lnTo>
                      <a:pt x="1161663" y="135370"/>
                    </a:lnTo>
                    <a:cubicBezTo>
                      <a:pt x="1159443" y="150957"/>
                      <a:pt x="1145006" y="161794"/>
                      <a:pt x="1129419" y="159574"/>
                    </a:cubicBezTo>
                    <a:cubicBezTo>
                      <a:pt x="1121928" y="158508"/>
                      <a:pt x="1115172" y="154506"/>
                      <a:pt x="1110632" y="148455"/>
                    </a:cubicBezTo>
                    <a:lnTo>
                      <a:pt x="1043435" y="58822"/>
                    </a:lnTo>
                    <a:cubicBezTo>
                      <a:pt x="1033988" y="46225"/>
                      <a:pt x="1016120" y="43673"/>
                      <a:pt x="1003523" y="53121"/>
                    </a:cubicBezTo>
                    <a:lnTo>
                      <a:pt x="917853" y="117409"/>
                    </a:lnTo>
                    <a:cubicBezTo>
                      <a:pt x="879094" y="113289"/>
                      <a:pt x="840008" y="113289"/>
                      <a:pt x="801250" y="117409"/>
                    </a:cubicBezTo>
                    <a:cubicBezTo>
                      <a:pt x="547426" y="146420"/>
                      <a:pt x="348378" y="348843"/>
                      <a:pt x="323636" y="603119"/>
                    </a:cubicBezTo>
                    <a:cubicBezTo>
                      <a:pt x="322866" y="611187"/>
                      <a:pt x="322581" y="619199"/>
                      <a:pt x="322182" y="627210"/>
                    </a:cubicBezTo>
                    <a:lnTo>
                      <a:pt x="313629" y="627210"/>
                    </a:lnTo>
                    <a:cubicBezTo>
                      <a:pt x="300102" y="627235"/>
                      <a:pt x="288452" y="636764"/>
                      <a:pt x="285747" y="650017"/>
                    </a:cubicBezTo>
                    <a:lnTo>
                      <a:pt x="266048" y="743698"/>
                    </a:lnTo>
                    <a:lnTo>
                      <a:pt x="187134" y="689274"/>
                    </a:lnTo>
                    <a:cubicBezTo>
                      <a:pt x="175809" y="681459"/>
                      <a:pt x="160514" y="682852"/>
                      <a:pt x="150785" y="692581"/>
                    </a:cubicBezTo>
                    <a:lnTo>
                      <a:pt x="65258" y="778109"/>
                    </a:lnTo>
                    <a:cubicBezTo>
                      <a:pt x="55543" y="787834"/>
                      <a:pt x="54153" y="803108"/>
                      <a:pt x="61950" y="814429"/>
                    </a:cubicBezTo>
                    <a:lnTo>
                      <a:pt x="116118" y="893200"/>
                    </a:lnTo>
                    <a:lnTo>
                      <a:pt x="22408" y="912900"/>
                    </a:lnTo>
                    <a:cubicBezTo>
                      <a:pt x="9301" y="915772"/>
                      <a:pt x="-28" y="927393"/>
                      <a:pt x="0" y="940810"/>
                    </a:cubicBezTo>
                    <a:lnTo>
                      <a:pt x="0" y="1054847"/>
                    </a:lnTo>
                    <a:cubicBezTo>
                      <a:pt x="-7" y="1068332"/>
                      <a:pt x="9440" y="1079978"/>
                      <a:pt x="22636" y="1082758"/>
                    </a:cubicBezTo>
                    <a:lnTo>
                      <a:pt x="116346" y="1102457"/>
                    </a:lnTo>
                    <a:lnTo>
                      <a:pt x="62179" y="1181228"/>
                    </a:lnTo>
                    <a:cubicBezTo>
                      <a:pt x="54381" y="1192550"/>
                      <a:pt x="55771" y="1207824"/>
                      <a:pt x="65486" y="1217549"/>
                    </a:cubicBezTo>
                    <a:lnTo>
                      <a:pt x="151013" y="1303076"/>
                    </a:lnTo>
                    <a:cubicBezTo>
                      <a:pt x="160742" y="1312805"/>
                      <a:pt x="176037" y="1314198"/>
                      <a:pt x="187362" y="1306383"/>
                    </a:cubicBezTo>
                    <a:lnTo>
                      <a:pt x="266133" y="1252074"/>
                    </a:lnTo>
                    <a:lnTo>
                      <a:pt x="285833" y="1345783"/>
                    </a:lnTo>
                    <a:cubicBezTo>
                      <a:pt x="288538" y="1359036"/>
                      <a:pt x="300187" y="1368566"/>
                      <a:pt x="313715" y="1368590"/>
                    </a:cubicBezTo>
                    <a:lnTo>
                      <a:pt x="427752" y="1368590"/>
                    </a:lnTo>
                    <a:cubicBezTo>
                      <a:pt x="441236" y="1368598"/>
                      <a:pt x="452882" y="1359150"/>
                      <a:pt x="455662" y="1345954"/>
                    </a:cubicBezTo>
                    <a:lnTo>
                      <a:pt x="475362" y="1252244"/>
                    </a:lnTo>
                    <a:lnTo>
                      <a:pt x="554133" y="1306412"/>
                    </a:lnTo>
                    <a:cubicBezTo>
                      <a:pt x="565454" y="1314209"/>
                      <a:pt x="580728" y="1312819"/>
                      <a:pt x="590453" y="1303105"/>
                    </a:cubicBezTo>
                    <a:lnTo>
                      <a:pt x="634728" y="1258688"/>
                    </a:lnTo>
                    <a:lnTo>
                      <a:pt x="634728" y="1339939"/>
                    </a:lnTo>
                    <a:cubicBezTo>
                      <a:pt x="634856" y="1380497"/>
                      <a:pt x="656584" y="1417911"/>
                      <a:pt x="691746" y="1438124"/>
                    </a:cubicBezTo>
                    <a:lnTo>
                      <a:pt x="691746" y="1596521"/>
                    </a:lnTo>
                    <a:cubicBezTo>
                      <a:pt x="691746" y="1659501"/>
                      <a:pt x="742803" y="1710558"/>
                      <a:pt x="805783" y="1710558"/>
                    </a:cubicBezTo>
                    <a:lnTo>
                      <a:pt x="919820" y="1710558"/>
                    </a:lnTo>
                    <a:cubicBezTo>
                      <a:pt x="982800" y="1710558"/>
                      <a:pt x="1033856" y="1659501"/>
                      <a:pt x="1033856" y="1596521"/>
                    </a:cubicBezTo>
                    <a:lnTo>
                      <a:pt x="1033856" y="1438124"/>
                    </a:lnTo>
                    <a:cubicBezTo>
                      <a:pt x="1069019" y="1417911"/>
                      <a:pt x="1090746" y="1380497"/>
                      <a:pt x="1090875" y="1339939"/>
                    </a:cubicBezTo>
                    <a:lnTo>
                      <a:pt x="1090875" y="1227099"/>
                    </a:lnTo>
                    <a:cubicBezTo>
                      <a:pt x="1091648" y="1179621"/>
                      <a:pt x="1116487" y="1135788"/>
                      <a:pt x="1156816" y="1110725"/>
                    </a:cubicBezTo>
                    <a:cubicBezTo>
                      <a:pt x="1180475" y="1095376"/>
                      <a:pt x="1202912" y="1078217"/>
                      <a:pt x="1223927" y="1059409"/>
                    </a:cubicBezTo>
                    <a:lnTo>
                      <a:pt x="1185896" y="1016930"/>
                    </a:lnTo>
                    <a:cubicBezTo>
                      <a:pt x="1167098" y="1033779"/>
                      <a:pt x="1147013" y="1049135"/>
                      <a:pt x="1125827" y="1062858"/>
                    </a:cubicBezTo>
                    <a:cubicBezTo>
                      <a:pt x="1069218" y="1098388"/>
                      <a:pt x="1034566" y="1160267"/>
                      <a:pt x="1033856" y="1227099"/>
                    </a:cubicBezTo>
                    <a:lnTo>
                      <a:pt x="1033856" y="1339939"/>
                    </a:lnTo>
                    <a:cubicBezTo>
                      <a:pt x="1033856" y="1371431"/>
                      <a:pt x="1008330" y="1396957"/>
                      <a:pt x="976838" y="1396957"/>
                    </a:cubicBezTo>
                    <a:lnTo>
                      <a:pt x="748765" y="1396957"/>
                    </a:lnTo>
                    <a:cubicBezTo>
                      <a:pt x="717273" y="1396957"/>
                      <a:pt x="691746" y="1371431"/>
                      <a:pt x="691746" y="1339939"/>
                    </a:cubicBezTo>
                    <a:lnTo>
                      <a:pt x="691746" y="1224733"/>
                    </a:lnTo>
                    <a:cubicBezTo>
                      <a:pt x="691087" y="1159166"/>
                      <a:pt x="656979" y="1098480"/>
                      <a:pt x="601315" y="1063828"/>
                    </a:cubicBezTo>
                    <a:cubicBezTo>
                      <a:pt x="375355" y="921845"/>
                      <a:pt x="307275" y="623571"/>
                      <a:pt x="449258" y="397611"/>
                    </a:cubicBezTo>
                    <a:cubicBezTo>
                      <a:pt x="537351" y="257414"/>
                      <a:pt x="691094" y="172082"/>
                      <a:pt x="856672" y="171491"/>
                    </a:cubicBezTo>
                    <a:cubicBezTo>
                      <a:pt x="856248" y="172506"/>
                      <a:pt x="855874" y="173543"/>
                      <a:pt x="855560" y="174598"/>
                    </a:cubicBezTo>
                    <a:cubicBezTo>
                      <a:pt x="854502" y="182082"/>
                      <a:pt x="856462" y="189683"/>
                      <a:pt x="861005" y="195723"/>
                    </a:cubicBezTo>
                    <a:lnTo>
                      <a:pt x="928201" y="285328"/>
                    </a:lnTo>
                    <a:cubicBezTo>
                      <a:pt x="935286" y="294497"/>
                      <a:pt x="935967" y="307091"/>
                      <a:pt x="929912" y="316973"/>
                    </a:cubicBezTo>
                    <a:cubicBezTo>
                      <a:pt x="924082" y="326915"/>
                      <a:pt x="912810" y="332339"/>
                      <a:pt x="901403" y="330686"/>
                    </a:cubicBezTo>
                    <a:lnTo>
                      <a:pt x="790502" y="314835"/>
                    </a:lnTo>
                    <a:cubicBezTo>
                      <a:pt x="774915" y="312600"/>
                      <a:pt x="760471" y="323423"/>
                      <a:pt x="758233" y="339007"/>
                    </a:cubicBezTo>
                    <a:cubicBezTo>
                      <a:pt x="758233" y="339018"/>
                      <a:pt x="758230" y="339028"/>
                      <a:pt x="758230" y="339039"/>
                    </a:cubicBezTo>
                    <a:lnTo>
                      <a:pt x="734025" y="508355"/>
                    </a:lnTo>
                    <a:cubicBezTo>
                      <a:pt x="731791" y="523939"/>
                      <a:pt x="742614" y="538386"/>
                      <a:pt x="758198" y="540624"/>
                    </a:cubicBezTo>
                    <a:cubicBezTo>
                      <a:pt x="758208" y="540624"/>
                      <a:pt x="758219" y="540627"/>
                      <a:pt x="758230" y="540627"/>
                    </a:cubicBezTo>
                    <a:lnTo>
                      <a:pt x="869130" y="556478"/>
                    </a:lnTo>
                    <a:cubicBezTo>
                      <a:pt x="884718" y="558699"/>
                      <a:pt x="895555" y="573135"/>
                      <a:pt x="893335" y="588722"/>
                    </a:cubicBezTo>
                    <a:cubicBezTo>
                      <a:pt x="892269" y="596213"/>
                      <a:pt x="888267" y="602970"/>
                      <a:pt x="882216" y="607510"/>
                    </a:cubicBezTo>
                    <a:lnTo>
                      <a:pt x="792612" y="674706"/>
                    </a:lnTo>
                    <a:cubicBezTo>
                      <a:pt x="780014" y="684153"/>
                      <a:pt x="777463" y="702021"/>
                      <a:pt x="786910" y="714619"/>
                    </a:cubicBezTo>
                    <a:lnTo>
                      <a:pt x="889543" y="851463"/>
                    </a:lnTo>
                    <a:cubicBezTo>
                      <a:pt x="898990" y="864060"/>
                      <a:pt x="916858" y="866612"/>
                      <a:pt x="929456" y="857165"/>
                    </a:cubicBezTo>
                    <a:lnTo>
                      <a:pt x="1019089" y="789968"/>
                    </a:lnTo>
                    <a:cubicBezTo>
                      <a:pt x="1031697" y="780539"/>
                      <a:pt x="1049565" y="783116"/>
                      <a:pt x="1058994" y="795727"/>
                    </a:cubicBezTo>
                    <a:cubicBezTo>
                      <a:pt x="1063506" y="801761"/>
                      <a:pt x="1065448" y="809337"/>
                      <a:pt x="1064390" y="816796"/>
                    </a:cubicBezTo>
                    <a:lnTo>
                      <a:pt x="1048567" y="927696"/>
                    </a:lnTo>
                    <a:cubicBezTo>
                      <a:pt x="1046329" y="943280"/>
                      <a:pt x="1057148" y="957731"/>
                      <a:pt x="1072736" y="959969"/>
                    </a:cubicBezTo>
                    <a:cubicBezTo>
                      <a:pt x="1072739" y="959969"/>
                      <a:pt x="1072739" y="959969"/>
                      <a:pt x="1072743" y="959969"/>
                    </a:cubicBezTo>
                    <a:lnTo>
                      <a:pt x="1242087" y="984173"/>
                    </a:lnTo>
                    <a:cubicBezTo>
                      <a:pt x="1243420" y="984344"/>
                      <a:pt x="1244764" y="984429"/>
                      <a:pt x="1246107" y="984429"/>
                    </a:cubicBezTo>
                    <a:cubicBezTo>
                      <a:pt x="1260301" y="984447"/>
                      <a:pt x="1272343" y="974020"/>
                      <a:pt x="1274360" y="959969"/>
                    </a:cubicBezTo>
                    <a:lnTo>
                      <a:pt x="1290182" y="849068"/>
                    </a:lnTo>
                    <a:cubicBezTo>
                      <a:pt x="1292402" y="833481"/>
                      <a:pt x="1306839" y="822643"/>
                      <a:pt x="1322426" y="824864"/>
                    </a:cubicBezTo>
                    <a:cubicBezTo>
                      <a:pt x="1329917" y="825929"/>
                      <a:pt x="1336674" y="829931"/>
                      <a:pt x="1341214" y="835982"/>
                    </a:cubicBezTo>
                    <a:lnTo>
                      <a:pt x="1408438" y="925586"/>
                    </a:lnTo>
                    <a:cubicBezTo>
                      <a:pt x="1417885" y="938184"/>
                      <a:pt x="1435754" y="940736"/>
                      <a:pt x="1448351" y="931288"/>
                    </a:cubicBezTo>
                    <a:lnTo>
                      <a:pt x="1585195" y="828655"/>
                    </a:lnTo>
                    <a:cubicBezTo>
                      <a:pt x="1597793" y="819208"/>
                      <a:pt x="1600344" y="801340"/>
                      <a:pt x="1590897" y="788743"/>
                    </a:cubicBezTo>
                    <a:lnTo>
                      <a:pt x="1523701" y="699138"/>
                    </a:lnTo>
                    <a:cubicBezTo>
                      <a:pt x="1516648" y="689955"/>
                      <a:pt x="1515968" y="677382"/>
                      <a:pt x="1521990" y="667493"/>
                    </a:cubicBezTo>
                    <a:cubicBezTo>
                      <a:pt x="1527696" y="657419"/>
                      <a:pt x="1539071" y="651959"/>
                      <a:pt x="1550499" y="653809"/>
                    </a:cubicBezTo>
                    <a:lnTo>
                      <a:pt x="1661400" y="669631"/>
                    </a:lnTo>
                    <a:cubicBezTo>
                      <a:pt x="1676984" y="671869"/>
                      <a:pt x="1691434" y="661046"/>
                      <a:pt x="1693672" y="645463"/>
                    </a:cubicBezTo>
                    <a:cubicBezTo>
                      <a:pt x="1693672" y="645459"/>
                      <a:pt x="1693672" y="645459"/>
                      <a:pt x="1693672" y="645455"/>
                    </a:cubicBezTo>
                    <a:lnTo>
                      <a:pt x="1717848" y="476111"/>
                    </a:lnTo>
                    <a:cubicBezTo>
                      <a:pt x="1720086" y="460524"/>
                      <a:pt x="1709267" y="446077"/>
                      <a:pt x="1693680" y="443839"/>
                    </a:cubicBezTo>
                    <a:close/>
                    <a:moveTo>
                      <a:pt x="748765" y="1453975"/>
                    </a:moveTo>
                    <a:lnTo>
                      <a:pt x="976838" y="1453975"/>
                    </a:lnTo>
                    <a:lnTo>
                      <a:pt x="976838" y="1510994"/>
                    </a:lnTo>
                    <a:lnTo>
                      <a:pt x="748765" y="1510994"/>
                    </a:lnTo>
                    <a:lnTo>
                      <a:pt x="748765" y="1453975"/>
                    </a:lnTo>
                    <a:close/>
                    <a:moveTo>
                      <a:pt x="748765" y="1568012"/>
                    </a:moveTo>
                    <a:lnTo>
                      <a:pt x="976838" y="1568012"/>
                    </a:lnTo>
                    <a:lnTo>
                      <a:pt x="976838" y="1596521"/>
                    </a:lnTo>
                    <a:cubicBezTo>
                      <a:pt x="976838" y="1628013"/>
                      <a:pt x="951312" y="1653539"/>
                      <a:pt x="919820" y="1653539"/>
                    </a:cubicBezTo>
                    <a:lnTo>
                      <a:pt x="805783" y="1653539"/>
                    </a:lnTo>
                    <a:cubicBezTo>
                      <a:pt x="774291" y="1653539"/>
                      <a:pt x="748765" y="1628013"/>
                      <a:pt x="748765" y="1596521"/>
                    </a:cubicBezTo>
                    <a:lnTo>
                      <a:pt x="748765" y="1568012"/>
                    </a:lnTo>
                    <a:close/>
                    <a:moveTo>
                      <a:pt x="521803" y="1076372"/>
                    </a:moveTo>
                    <a:cubicBezTo>
                      <a:pt x="537369" y="1089101"/>
                      <a:pt x="553634" y="1100954"/>
                      <a:pt x="570525" y="1111865"/>
                    </a:cubicBezTo>
                    <a:cubicBezTo>
                      <a:pt x="597463" y="1128889"/>
                      <a:pt x="617740" y="1154643"/>
                      <a:pt x="627971" y="1184820"/>
                    </a:cubicBezTo>
                    <a:lnTo>
                      <a:pt x="566819" y="1245858"/>
                    </a:lnTo>
                    <a:lnTo>
                      <a:pt x="507606" y="1205033"/>
                    </a:lnTo>
                    <a:cubicBezTo>
                      <a:pt x="481677" y="1187165"/>
                      <a:pt x="446172" y="1193701"/>
                      <a:pt x="428300" y="1219630"/>
                    </a:cubicBezTo>
                    <a:cubicBezTo>
                      <a:pt x="424017" y="1225849"/>
                      <a:pt x="421009" y="1232855"/>
                      <a:pt x="419455" y="1240242"/>
                    </a:cubicBezTo>
                    <a:lnTo>
                      <a:pt x="404517" y="1311430"/>
                    </a:lnTo>
                    <a:lnTo>
                      <a:pt x="336750" y="1311430"/>
                    </a:lnTo>
                    <a:lnTo>
                      <a:pt x="321812" y="1240356"/>
                    </a:lnTo>
                    <a:cubicBezTo>
                      <a:pt x="315326" y="1209541"/>
                      <a:pt x="285088" y="1189817"/>
                      <a:pt x="254273" y="1196302"/>
                    </a:cubicBezTo>
                    <a:cubicBezTo>
                      <a:pt x="246886" y="1197856"/>
                      <a:pt x="239880" y="1200864"/>
                      <a:pt x="233661" y="1205147"/>
                    </a:cubicBezTo>
                    <a:lnTo>
                      <a:pt x="174419" y="1245858"/>
                    </a:lnTo>
                    <a:lnTo>
                      <a:pt x="122475" y="1194029"/>
                    </a:lnTo>
                    <a:lnTo>
                      <a:pt x="163272" y="1134844"/>
                    </a:lnTo>
                    <a:cubicBezTo>
                      <a:pt x="181158" y="1108925"/>
                      <a:pt x="174644" y="1073417"/>
                      <a:pt x="148725" y="1055531"/>
                    </a:cubicBezTo>
                    <a:cubicBezTo>
                      <a:pt x="142503" y="1051237"/>
                      <a:pt x="135490" y="1048222"/>
                      <a:pt x="128092" y="1046665"/>
                    </a:cubicBezTo>
                    <a:lnTo>
                      <a:pt x="57018" y="1031698"/>
                    </a:lnTo>
                    <a:lnTo>
                      <a:pt x="57018" y="963960"/>
                    </a:lnTo>
                    <a:lnTo>
                      <a:pt x="128092" y="948993"/>
                    </a:lnTo>
                    <a:cubicBezTo>
                      <a:pt x="158896" y="942460"/>
                      <a:pt x="178574" y="912194"/>
                      <a:pt x="172042" y="881387"/>
                    </a:cubicBezTo>
                    <a:cubicBezTo>
                      <a:pt x="170492" y="874078"/>
                      <a:pt x="167523" y="867146"/>
                      <a:pt x="163301" y="860985"/>
                    </a:cubicBezTo>
                    <a:lnTo>
                      <a:pt x="122475" y="801629"/>
                    </a:lnTo>
                    <a:lnTo>
                      <a:pt x="174419" y="749799"/>
                    </a:lnTo>
                    <a:lnTo>
                      <a:pt x="233690" y="790624"/>
                    </a:lnTo>
                    <a:cubicBezTo>
                      <a:pt x="259629" y="808474"/>
                      <a:pt x="295134" y="801917"/>
                      <a:pt x="312984" y="775978"/>
                    </a:cubicBezTo>
                    <a:cubicBezTo>
                      <a:pt x="317261" y="769766"/>
                      <a:pt x="320261" y="762767"/>
                      <a:pt x="321812" y="755387"/>
                    </a:cubicBezTo>
                    <a:lnTo>
                      <a:pt x="326801" y="731667"/>
                    </a:lnTo>
                    <a:cubicBezTo>
                      <a:pt x="331369" y="764517"/>
                      <a:pt x="338935" y="796875"/>
                      <a:pt x="349408" y="828342"/>
                    </a:cubicBezTo>
                    <a:cubicBezTo>
                      <a:pt x="255603" y="839524"/>
                      <a:pt x="188624" y="924639"/>
                      <a:pt x="199807" y="1018444"/>
                    </a:cubicBezTo>
                    <a:cubicBezTo>
                      <a:pt x="210989" y="1112250"/>
                      <a:pt x="296103" y="1179229"/>
                      <a:pt x="389909" y="1168046"/>
                    </a:cubicBezTo>
                    <a:cubicBezTo>
                      <a:pt x="446379" y="1161311"/>
                      <a:pt x="495810" y="1126954"/>
                      <a:pt x="521803" y="1076372"/>
                    </a:cubicBezTo>
                    <a:close/>
                    <a:moveTo>
                      <a:pt x="477529" y="1036202"/>
                    </a:moveTo>
                    <a:cubicBezTo>
                      <a:pt x="456239" y="1095376"/>
                      <a:pt x="391014" y="1126088"/>
                      <a:pt x="331840" y="1104802"/>
                    </a:cubicBezTo>
                    <a:cubicBezTo>
                      <a:pt x="272665" y="1083513"/>
                      <a:pt x="241954" y="1018288"/>
                      <a:pt x="263239" y="959113"/>
                    </a:cubicBezTo>
                    <a:cubicBezTo>
                      <a:pt x="279525" y="913844"/>
                      <a:pt x="322506" y="883692"/>
                      <a:pt x="370616" y="883792"/>
                    </a:cubicBezTo>
                    <a:cubicBezTo>
                      <a:pt x="370986" y="883792"/>
                      <a:pt x="371328" y="883792"/>
                      <a:pt x="371699" y="883792"/>
                    </a:cubicBezTo>
                    <a:cubicBezTo>
                      <a:pt x="397917" y="940322"/>
                      <a:pt x="433721" y="991885"/>
                      <a:pt x="477529" y="1036202"/>
                    </a:cubicBezTo>
                    <a:close/>
                    <a:moveTo>
                      <a:pt x="1641101" y="609078"/>
                    </a:moveTo>
                    <a:lnTo>
                      <a:pt x="1558425" y="597275"/>
                    </a:lnTo>
                    <a:cubicBezTo>
                      <a:pt x="1511663" y="590597"/>
                      <a:pt x="1468343" y="623094"/>
                      <a:pt x="1461665" y="669852"/>
                    </a:cubicBezTo>
                    <a:cubicBezTo>
                      <a:pt x="1458458" y="692307"/>
                      <a:pt x="1464302" y="715118"/>
                      <a:pt x="1477915" y="733264"/>
                    </a:cubicBezTo>
                    <a:lnTo>
                      <a:pt x="1528006" y="800061"/>
                    </a:lnTo>
                    <a:lnTo>
                      <a:pt x="1436776" y="868483"/>
                    </a:lnTo>
                    <a:lnTo>
                      <a:pt x="1386657" y="801714"/>
                    </a:lnTo>
                    <a:cubicBezTo>
                      <a:pt x="1358319" y="763922"/>
                      <a:pt x="1304711" y="756256"/>
                      <a:pt x="1266922" y="784594"/>
                    </a:cubicBezTo>
                    <a:cubicBezTo>
                      <a:pt x="1248776" y="798200"/>
                      <a:pt x="1236777" y="818460"/>
                      <a:pt x="1233563" y="840914"/>
                    </a:cubicBezTo>
                    <a:lnTo>
                      <a:pt x="1222017" y="923705"/>
                    </a:lnTo>
                    <a:lnTo>
                      <a:pt x="1109149" y="907569"/>
                    </a:lnTo>
                    <a:lnTo>
                      <a:pt x="1120952" y="824892"/>
                    </a:lnTo>
                    <a:cubicBezTo>
                      <a:pt x="1127648" y="778134"/>
                      <a:pt x="1095169" y="734800"/>
                      <a:pt x="1048410" y="728107"/>
                    </a:cubicBezTo>
                    <a:cubicBezTo>
                      <a:pt x="1025941" y="724889"/>
                      <a:pt x="1003120" y="730733"/>
                      <a:pt x="984963" y="744354"/>
                    </a:cubicBezTo>
                    <a:lnTo>
                      <a:pt x="918166" y="794444"/>
                    </a:lnTo>
                    <a:lnTo>
                      <a:pt x="849744" y="703215"/>
                    </a:lnTo>
                    <a:lnTo>
                      <a:pt x="916513" y="653096"/>
                    </a:lnTo>
                    <a:cubicBezTo>
                      <a:pt x="954305" y="624758"/>
                      <a:pt x="961970" y="571150"/>
                      <a:pt x="933632" y="533361"/>
                    </a:cubicBezTo>
                    <a:cubicBezTo>
                      <a:pt x="920026" y="515215"/>
                      <a:pt x="899767" y="503216"/>
                      <a:pt x="877313" y="500002"/>
                    </a:cubicBezTo>
                    <a:lnTo>
                      <a:pt x="794636" y="488199"/>
                    </a:lnTo>
                    <a:lnTo>
                      <a:pt x="810772" y="375331"/>
                    </a:lnTo>
                    <a:lnTo>
                      <a:pt x="893449" y="387134"/>
                    </a:lnTo>
                    <a:cubicBezTo>
                      <a:pt x="940207" y="393830"/>
                      <a:pt x="983541" y="361351"/>
                      <a:pt x="990234" y="314592"/>
                    </a:cubicBezTo>
                    <a:cubicBezTo>
                      <a:pt x="993452" y="292124"/>
                      <a:pt x="987607" y="269302"/>
                      <a:pt x="973987" y="251145"/>
                    </a:cubicBezTo>
                    <a:lnTo>
                      <a:pt x="923725" y="184291"/>
                    </a:lnTo>
                    <a:lnTo>
                      <a:pt x="1014955" y="115869"/>
                    </a:lnTo>
                    <a:lnTo>
                      <a:pt x="1065074" y="182666"/>
                    </a:lnTo>
                    <a:cubicBezTo>
                      <a:pt x="1093412" y="220459"/>
                      <a:pt x="1147020" y="228124"/>
                      <a:pt x="1184809" y="199786"/>
                    </a:cubicBezTo>
                    <a:cubicBezTo>
                      <a:pt x="1202955" y="186180"/>
                      <a:pt x="1214954" y="165921"/>
                      <a:pt x="1218168" y="143466"/>
                    </a:cubicBezTo>
                    <a:lnTo>
                      <a:pt x="1229971" y="60790"/>
                    </a:lnTo>
                    <a:lnTo>
                      <a:pt x="1342839" y="76897"/>
                    </a:lnTo>
                    <a:lnTo>
                      <a:pt x="1331036" y="159574"/>
                    </a:lnTo>
                    <a:cubicBezTo>
                      <a:pt x="1324358" y="206336"/>
                      <a:pt x="1356851" y="249656"/>
                      <a:pt x="1403613" y="256334"/>
                    </a:cubicBezTo>
                    <a:cubicBezTo>
                      <a:pt x="1426068" y="259541"/>
                      <a:pt x="1448878" y="253697"/>
                      <a:pt x="1467025" y="240084"/>
                    </a:cubicBezTo>
                    <a:lnTo>
                      <a:pt x="1533822" y="189993"/>
                    </a:lnTo>
                    <a:lnTo>
                      <a:pt x="1602244" y="281222"/>
                    </a:lnTo>
                    <a:lnTo>
                      <a:pt x="1535447" y="331342"/>
                    </a:lnTo>
                    <a:cubicBezTo>
                      <a:pt x="1497654" y="359680"/>
                      <a:pt x="1489989" y="413288"/>
                      <a:pt x="1518327" y="451076"/>
                    </a:cubicBezTo>
                    <a:cubicBezTo>
                      <a:pt x="1531933" y="469223"/>
                      <a:pt x="1552192" y="481221"/>
                      <a:pt x="1574647" y="484436"/>
                    </a:cubicBezTo>
                    <a:lnTo>
                      <a:pt x="1657323" y="496239"/>
                    </a:lnTo>
                    <a:lnTo>
                      <a:pt x="1641101" y="609078"/>
                    </a:lnTo>
                    <a:close/>
                  </a:path>
                </a:pathLst>
              </a:custGeom>
              <a:grpFill/>
              <a:ln w="355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צורה חופשית: צורה 151">
                <a:extLst>
                  <a:ext uri="{FF2B5EF4-FFF2-40B4-BE49-F238E27FC236}">
                    <a16:creationId xmlns:a16="http://schemas.microsoft.com/office/drawing/2014/main" id="{348B057E-7F3E-4898-A658-1F088D7D2036}"/>
                  </a:ext>
                </a:extLst>
              </p:cNvPr>
              <p:cNvSpPr/>
              <p:nvPr/>
            </p:nvSpPr>
            <p:spPr>
              <a:xfrm>
                <a:off x="7820893" y="2560619"/>
                <a:ext cx="456146" cy="456146"/>
              </a:xfrm>
              <a:custGeom>
                <a:avLst/>
                <a:gdLst>
                  <a:gd name="connsiteX0" fmla="*/ 228073 w 456146"/>
                  <a:gd name="connsiteY0" fmla="*/ 0 h 456146"/>
                  <a:gd name="connsiteX1" fmla="*/ 0 w 456146"/>
                  <a:gd name="connsiteY1" fmla="*/ 228073 h 456146"/>
                  <a:gd name="connsiteX2" fmla="*/ 228073 w 456146"/>
                  <a:gd name="connsiteY2" fmla="*/ 456147 h 456146"/>
                  <a:gd name="connsiteX3" fmla="*/ 456147 w 456146"/>
                  <a:gd name="connsiteY3" fmla="*/ 228073 h 456146"/>
                  <a:gd name="connsiteX4" fmla="*/ 228073 w 456146"/>
                  <a:gd name="connsiteY4" fmla="*/ 0 h 456146"/>
                  <a:gd name="connsiteX5" fmla="*/ 228073 w 456146"/>
                  <a:gd name="connsiteY5" fmla="*/ 399128 h 456146"/>
                  <a:gd name="connsiteX6" fmla="*/ 57018 w 456146"/>
                  <a:gd name="connsiteY6" fmla="*/ 228073 h 456146"/>
                  <a:gd name="connsiteX7" fmla="*/ 228073 w 456146"/>
                  <a:gd name="connsiteY7" fmla="*/ 57018 h 456146"/>
                  <a:gd name="connsiteX8" fmla="*/ 399128 w 456146"/>
                  <a:gd name="connsiteY8" fmla="*/ 228073 h 456146"/>
                  <a:gd name="connsiteX9" fmla="*/ 228073 w 456146"/>
                  <a:gd name="connsiteY9" fmla="*/ 399128 h 45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6146" h="456146">
                    <a:moveTo>
                      <a:pt x="228073" y="0"/>
                    </a:moveTo>
                    <a:cubicBezTo>
                      <a:pt x="102113" y="0"/>
                      <a:pt x="0" y="102113"/>
                      <a:pt x="0" y="228073"/>
                    </a:cubicBezTo>
                    <a:cubicBezTo>
                      <a:pt x="0" y="354034"/>
                      <a:pt x="102113" y="456147"/>
                      <a:pt x="228073" y="456147"/>
                    </a:cubicBezTo>
                    <a:cubicBezTo>
                      <a:pt x="354034" y="456147"/>
                      <a:pt x="456147" y="354034"/>
                      <a:pt x="456147" y="228073"/>
                    </a:cubicBezTo>
                    <a:cubicBezTo>
                      <a:pt x="456004" y="102170"/>
                      <a:pt x="353977" y="139"/>
                      <a:pt x="228073" y="0"/>
                    </a:cubicBezTo>
                    <a:close/>
                    <a:moveTo>
                      <a:pt x="228073" y="399128"/>
                    </a:moveTo>
                    <a:cubicBezTo>
                      <a:pt x="133601" y="399128"/>
                      <a:pt x="57018" y="322546"/>
                      <a:pt x="57018" y="228073"/>
                    </a:cubicBezTo>
                    <a:cubicBezTo>
                      <a:pt x="57018" y="133601"/>
                      <a:pt x="133601" y="57018"/>
                      <a:pt x="228073" y="57018"/>
                    </a:cubicBezTo>
                    <a:cubicBezTo>
                      <a:pt x="322546" y="57018"/>
                      <a:pt x="399128" y="133601"/>
                      <a:pt x="399128" y="228073"/>
                    </a:cubicBezTo>
                    <a:cubicBezTo>
                      <a:pt x="399018" y="322499"/>
                      <a:pt x="322499" y="399018"/>
                      <a:pt x="228073" y="399128"/>
                    </a:cubicBezTo>
                    <a:close/>
                  </a:path>
                </a:pathLst>
              </a:custGeom>
              <a:grpFill/>
              <a:ln w="355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צורה חופשית: צורה 152">
                <a:extLst>
                  <a:ext uri="{FF2B5EF4-FFF2-40B4-BE49-F238E27FC236}">
                    <a16:creationId xmlns:a16="http://schemas.microsoft.com/office/drawing/2014/main" id="{4C6F370E-4E52-4A7B-8E15-73A04A8959E6}"/>
                  </a:ext>
                </a:extLst>
              </p:cNvPr>
              <p:cNvSpPr/>
              <p:nvPr/>
            </p:nvSpPr>
            <p:spPr>
              <a:xfrm>
                <a:off x="7657365" y="3550913"/>
                <a:ext cx="57018" cy="85527"/>
              </a:xfrm>
              <a:custGeom>
                <a:avLst/>
                <a:gdLst>
                  <a:gd name="connsiteX0" fmla="*/ 0 w 57018"/>
                  <a:gd name="connsiteY0" fmla="*/ 0 h 85527"/>
                  <a:gd name="connsiteX1" fmla="*/ 57018 w 57018"/>
                  <a:gd name="connsiteY1" fmla="*/ 0 h 85527"/>
                  <a:gd name="connsiteX2" fmla="*/ 57018 w 57018"/>
                  <a:gd name="connsiteY2" fmla="*/ 85527 h 85527"/>
                  <a:gd name="connsiteX3" fmla="*/ 0 w 57018"/>
                  <a:gd name="connsiteY3" fmla="*/ 85527 h 85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018" h="85527">
                    <a:moveTo>
                      <a:pt x="0" y="0"/>
                    </a:moveTo>
                    <a:lnTo>
                      <a:pt x="57018" y="0"/>
                    </a:lnTo>
                    <a:lnTo>
                      <a:pt x="57018" y="85527"/>
                    </a:lnTo>
                    <a:lnTo>
                      <a:pt x="0" y="85527"/>
                    </a:lnTo>
                    <a:close/>
                  </a:path>
                </a:pathLst>
              </a:custGeom>
              <a:grpFill/>
              <a:ln w="355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צורה חופשית: צורה 153">
                <a:extLst>
                  <a:ext uri="{FF2B5EF4-FFF2-40B4-BE49-F238E27FC236}">
                    <a16:creationId xmlns:a16="http://schemas.microsoft.com/office/drawing/2014/main" id="{77F183CD-5BA2-4C3C-B5F3-A1081CF1C2F6}"/>
                  </a:ext>
                </a:extLst>
              </p:cNvPr>
              <p:cNvSpPr/>
              <p:nvPr/>
            </p:nvSpPr>
            <p:spPr>
              <a:xfrm>
                <a:off x="7286505" y="2614501"/>
                <a:ext cx="427878" cy="879393"/>
              </a:xfrm>
              <a:custGeom>
                <a:avLst/>
                <a:gdLst>
                  <a:gd name="connsiteX0" fmla="*/ 274670 w 427878"/>
                  <a:gd name="connsiteY0" fmla="*/ 656423 h 879393"/>
                  <a:gd name="connsiteX1" fmla="*/ 80498 w 427878"/>
                  <a:gd name="connsiteY1" fmla="*/ 213281 h 879393"/>
                  <a:gd name="connsiteX2" fmla="*/ 216911 w 427878"/>
                  <a:gd name="connsiteY2" fmla="*/ 48238 h 879393"/>
                  <a:gd name="connsiteX3" fmla="*/ 186434 w 427878"/>
                  <a:gd name="connsiteY3" fmla="*/ 0 h 879393"/>
                  <a:gd name="connsiteX4" fmla="*/ 61479 w 427878"/>
                  <a:gd name="connsiteY4" fmla="*/ 550448 h 879393"/>
                  <a:gd name="connsiteX5" fmla="*/ 253973 w 427878"/>
                  <a:gd name="connsiteY5" fmla="*/ 709479 h 879393"/>
                  <a:gd name="connsiteX6" fmla="*/ 370860 w 427878"/>
                  <a:gd name="connsiteY6" fmla="*/ 879394 h 879393"/>
                  <a:gd name="connsiteX7" fmla="*/ 427878 w 427878"/>
                  <a:gd name="connsiteY7" fmla="*/ 879394 h 879393"/>
                  <a:gd name="connsiteX8" fmla="*/ 274670 w 427878"/>
                  <a:gd name="connsiteY8" fmla="*/ 656423 h 879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7878" h="879393">
                    <a:moveTo>
                      <a:pt x="274670" y="656423"/>
                    </a:moveTo>
                    <a:cubicBezTo>
                      <a:pt x="98680" y="587674"/>
                      <a:pt x="11744" y="389271"/>
                      <a:pt x="80498" y="213281"/>
                    </a:cubicBezTo>
                    <a:cubicBezTo>
                      <a:pt x="107140" y="145087"/>
                      <a:pt x="154953" y="87238"/>
                      <a:pt x="216911" y="48238"/>
                    </a:cubicBezTo>
                    <a:lnTo>
                      <a:pt x="186434" y="0"/>
                    </a:lnTo>
                    <a:cubicBezTo>
                      <a:pt x="-73" y="117497"/>
                      <a:pt x="-56018" y="363941"/>
                      <a:pt x="61479" y="550448"/>
                    </a:cubicBezTo>
                    <a:cubicBezTo>
                      <a:pt x="106983" y="622679"/>
                      <a:pt x="174450" y="678418"/>
                      <a:pt x="253973" y="709479"/>
                    </a:cubicBezTo>
                    <a:cubicBezTo>
                      <a:pt x="324362" y="736449"/>
                      <a:pt x="370842" y="804015"/>
                      <a:pt x="370860" y="879394"/>
                    </a:cubicBezTo>
                    <a:lnTo>
                      <a:pt x="427878" y="879394"/>
                    </a:lnTo>
                    <a:cubicBezTo>
                      <a:pt x="427968" y="780495"/>
                      <a:pt x="367022" y="691800"/>
                      <a:pt x="274670" y="656423"/>
                    </a:cubicBezTo>
                    <a:close/>
                  </a:path>
                </a:pathLst>
              </a:custGeom>
              <a:grpFill/>
              <a:ln w="355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pic>
        <p:nvPicPr>
          <p:cNvPr id="155" name="גרפיקה 154">
            <a:extLst>
              <a:ext uri="{FF2B5EF4-FFF2-40B4-BE49-F238E27FC236}">
                <a16:creationId xmlns:a16="http://schemas.microsoft.com/office/drawing/2014/main" id="{555320F0-1818-4329-8C4C-996620C946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34006" y="4934902"/>
            <a:ext cx="197644" cy="197644"/>
          </a:xfrm>
          <a:prstGeom prst="rect">
            <a:avLst/>
          </a:prstGeom>
        </p:spPr>
      </p:pic>
      <p:grpSp>
        <p:nvGrpSpPr>
          <p:cNvPr id="156" name="קבוצה 155">
            <a:extLst>
              <a:ext uri="{FF2B5EF4-FFF2-40B4-BE49-F238E27FC236}">
                <a16:creationId xmlns:a16="http://schemas.microsoft.com/office/drawing/2014/main" id="{CBEC2F90-A2DC-4701-B5F2-1E1741424675}"/>
              </a:ext>
            </a:extLst>
          </p:cNvPr>
          <p:cNvGrpSpPr/>
          <p:nvPr userDrawn="1"/>
        </p:nvGrpSpPr>
        <p:grpSpPr>
          <a:xfrm>
            <a:off x="11724089" y="2978978"/>
            <a:ext cx="191737" cy="219136"/>
            <a:chOff x="11030360" y="3380719"/>
            <a:chExt cx="384698" cy="439671"/>
          </a:xfrm>
        </p:grpSpPr>
        <p:sp>
          <p:nvSpPr>
            <p:cNvPr id="157" name="צורה חופשית: צורה 156">
              <a:extLst>
                <a:ext uri="{FF2B5EF4-FFF2-40B4-BE49-F238E27FC236}">
                  <a16:creationId xmlns:a16="http://schemas.microsoft.com/office/drawing/2014/main" id="{1EE56EC7-1D12-48AA-8352-22EF3C949E51}"/>
                </a:ext>
              </a:extLst>
            </p:cNvPr>
            <p:cNvSpPr/>
            <p:nvPr/>
          </p:nvSpPr>
          <p:spPr>
            <a:xfrm>
              <a:off x="11030360" y="3459596"/>
              <a:ext cx="384698" cy="360794"/>
            </a:xfrm>
            <a:custGeom>
              <a:avLst/>
              <a:gdLst>
                <a:gd name="connsiteX0" fmla="*/ 270034 w 384698"/>
                <a:gd name="connsiteY0" fmla="*/ 359107 h 360794"/>
                <a:gd name="connsiteX1" fmla="*/ 371219 w 384698"/>
                <a:gd name="connsiteY1" fmla="*/ 296560 h 360794"/>
                <a:gd name="connsiteX2" fmla="*/ 384139 w 384698"/>
                <a:gd name="connsiteY2" fmla="*/ 247054 h 360794"/>
                <a:gd name="connsiteX3" fmla="*/ 345258 w 384698"/>
                <a:gd name="connsiteY3" fmla="*/ 132828 h 360794"/>
                <a:gd name="connsiteX4" fmla="*/ 262185 w 384698"/>
                <a:gd name="connsiteY4" fmla="*/ -1683 h 360794"/>
                <a:gd name="connsiteX5" fmla="*/ 122723 w 384698"/>
                <a:gd name="connsiteY5" fmla="*/ -1683 h 360794"/>
                <a:gd name="connsiteX6" fmla="*/ 38200 w 384698"/>
                <a:gd name="connsiteY6" fmla="*/ 132828 h 360794"/>
                <a:gd name="connsiteX7" fmla="*/ -559 w 384698"/>
                <a:gd name="connsiteY7" fmla="*/ 247054 h 360794"/>
                <a:gd name="connsiteX8" fmla="*/ -559 w 384698"/>
                <a:gd name="connsiteY8" fmla="*/ 248261 h 360794"/>
                <a:gd name="connsiteX9" fmla="*/ 112460 w 384698"/>
                <a:gd name="connsiteY9" fmla="*/ 359107 h 36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698" h="360794">
                  <a:moveTo>
                    <a:pt x="270034" y="359107"/>
                  </a:moveTo>
                  <a:cubicBezTo>
                    <a:pt x="312995" y="359470"/>
                    <a:pt x="352370" y="335200"/>
                    <a:pt x="371219" y="296560"/>
                  </a:cubicBezTo>
                  <a:cubicBezTo>
                    <a:pt x="378923" y="281105"/>
                    <a:pt x="383317" y="264321"/>
                    <a:pt x="384139" y="247054"/>
                  </a:cubicBezTo>
                  <a:cubicBezTo>
                    <a:pt x="383788" y="205760"/>
                    <a:pt x="370156" y="165792"/>
                    <a:pt x="345258" y="132828"/>
                  </a:cubicBezTo>
                  <a:lnTo>
                    <a:pt x="262185" y="-1683"/>
                  </a:lnTo>
                  <a:lnTo>
                    <a:pt x="122723" y="-1683"/>
                  </a:lnTo>
                  <a:lnTo>
                    <a:pt x="38200" y="132828"/>
                  </a:lnTo>
                  <a:cubicBezTo>
                    <a:pt x="13291" y="165671"/>
                    <a:pt x="-306" y="205760"/>
                    <a:pt x="-559" y="247054"/>
                  </a:cubicBezTo>
                  <a:lnTo>
                    <a:pt x="-559" y="248261"/>
                  </a:lnTo>
                  <a:cubicBezTo>
                    <a:pt x="371" y="309964"/>
                    <a:pt x="50770" y="359349"/>
                    <a:pt x="112460" y="359107"/>
                  </a:cubicBezTo>
                  <a:close/>
                </a:path>
              </a:pathLst>
            </a:custGeom>
            <a:noFill/>
            <a:ln w="508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58" name="צורה חופשית: צורה 157">
              <a:extLst>
                <a:ext uri="{FF2B5EF4-FFF2-40B4-BE49-F238E27FC236}">
                  <a16:creationId xmlns:a16="http://schemas.microsoft.com/office/drawing/2014/main" id="{01629488-A070-4341-AC54-7134AF22F032}"/>
                </a:ext>
              </a:extLst>
            </p:cNvPr>
            <p:cNvSpPr/>
            <p:nvPr/>
          </p:nvSpPr>
          <p:spPr>
            <a:xfrm>
              <a:off x="11102083" y="3380719"/>
              <a:ext cx="242579" cy="78877"/>
            </a:xfrm>
            <a:custGeom>
              <a:avLst/>
              <a:gdLst>
                <a:gd name="connsiteX0" fmla="*/ 190461 w 242579"/>
                <a:gd name="connsiteY0" fmla="*/ 77194 h 78877"/>
                <a:gd name="connsiteX1" fmla="*/ 242020 w 242579"/>
                <a:gd name="connsiteY1" fmla="*/ 27205 h 78877"/>
                <a:gd name="connsiteX2" fmla="*/ 223546 w 242579"/>
                <a:gd name="connsiteY2" fmla="*/ 8730 h 78877"/>
                <a:gd name="connsiteX3" fmla="*/ 173195 w 242579"/>
                <a:gd name="connsiteY3" fmla="*/ 8730 h 78877"/>
                <a:gd name="connsiteX4" fmla="*/ 158343 w 242579"/>
                <a:gd name="connsiteY4" fmla="*/ 23704 h 78877"/>
                <a:gd name="connsiteX5" fmla="*/ 151702 w 242579"/>
                <a:gd name="connsiteY5" fmla="*/ 17183 h 78877"/>
                <a:gd name="connsiteX6" fmla="*/ 89711 w 242579"/>
                <a:gd name="connsiteY6" fmla="*/ 17062 h 78877"/>
                <a:gd name="connsiteX7" fmla="*/ 89639 w 242579"/>
                <a:gd name="connsiteY7" fmla="*/ 17183 h 78877"/>
                <a:gd name="connsiteX8" fmla="*/ 83118 w 242579"/>
                <a:gd name="connsiteY8" fmla="*/ 23704 h 78877"/>
                <a:gd name="connsiteX9" fmla="*/ 68145 w 242579"/>
                <a:gd name="connsiteY9" fmla="*/ 8730 h 78877"/>
                <a:gd name="connsiteX10" fmla="*/ 17940 w 242579"/>
                <a:gd name="connsiteY10" fmla="*/ 8730 h 78877"/>
                <a:gd name="connsiteX11" fmla="*/ 17915 w 242579"/>
                <a:gd name="connsiteY11" fmla="*/ 8730 h 78877"/>
                <a:gd name="connsiteX12" fmla="*/ -559 w 242579"/>
                <a:gd name="connsiteY12" fmla="*/ 27205 h 78877"/>
                <a:gd name="connsiteX13" fmla="*/ 51000 w 242579"/>
                <a:gd name="connsiteY13" fmla="*/ 77194 h 7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579" h="78877">
                  <a:moveTo>
                    <a:pt x="190461" y="77194"/>
                  </a:moveTo>
                  <a:lnTo>
                    <a:pt x="242020" y="27205"/>
                  </a:lnTo>
                  <a:lnTo>
                    <a:pt x="223546" y="8730"/>
                  </a:lnTo>
                  <a:cubicBezTo>
                    <a:pt x="209504" y="-4793"/>
                    <a:pt x="187238" y="-4793"/>
                    <a:pt x="173195" y="8730"/>
                  </a:cubicBezTo>
                  <a:lnTo>
                    <a:pt x="158343" y="23704"/>
                  </a:lnTo>
                  <a:lnTo>
                    <a:pt x="151702" y="17183"/>
                  </a:lnTo>
                  <a:cubicBezTo>
                    <a:pt x="134604" y="37"/>
                    <a:pt x="106857" y="37"/>
                    <a:pt x="89711" y="17062"/>
                  </a:cubicBezTo>
                  <a:cubicBezTo>
                    <a:pt x="89686" y="17183"/>
                    <a:pt x="89662" y="17183"/>
                    <a:pt x="89639" y="17183"/>
                  </a:cubicBezTo>
                  <a:lnTo>
                    <a:pt x="83118" y="23704"/>
                  </a:lnTo>
                  <a:lnTo>
                    <a:pt x="68145" y="8730"/>
                  </a:lnTo>
                  <a:cubicBezTo>
                    <a:pt x="54284" y="-5155"/>
                    <a:pt x="31813" y="-5155"/>
                    <a:pt x="17940" y="8730"/>
                  </a:cubicBezTo>
                  <a:cubicBezTo>
                    <a:pt x="17927" y="8730"/>
                    <a:pt x="17927" y="8730"/>
                    <a:pt x="17915" y="8730"/>
                  </a:cubicBezTo>
                  <a:lnTo>
                    <a:pt x="-559" y="27205"/>
                  </a:lnTo>
                  <a:lnTo>
                    <a:pt x="51000" y="77194"/>
                  </a:lnTo>
                </a:path>
              </a:pathLst>
            </a:custGeom>
            <a:noFill/>
            <a:ln w="508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59" name="צורה חופשית: צורה 158">
              <a:extLst>
                <a:ext uri="{FF2B5EF4-FFF2-40B4-BE49-F238E27FC236}">
                  <a16:creationId xmlns:a16="http://schemas.microsoft.com/office/drawing/2014/main" id="{F3FC4EDF-2C50-4ABD-A061-20D971A9FF34}"/>
                </a:ext>
              </a:extLst>
            </p:cNvPr>
            <p:cNvSpPr/>
            <p:nvPr/>
          </p:nvSpPr>
          <p:spPr>
            <a:xfrm>
              <a:off x="11188839" y="3568924"/>
              <a:ext cx="69071" cy="142016"/>
            </a:xfrm>
            <a:custGeom>
              <a:avLst/>
              <a:gdLst>
                <a:gd name="connsiteX0" fmla="*/ -498 w 69071"/>
                <a:gd name="connsiteY0" fmla="*/ 103798 h 142016"/>
                <a:gd name="connsiteX1" fmla="*/ 31935 w 69071"/>
                <a:gd name="connsiteY1" fmla="*/ 140264 h 142016"/>
                <a:gd name="connsiteX2" fmla="*/ 68448 w 69071"/>
                <a:gd name="connsiteY2" fmla="*/ 107903 h 142016"/>
                <a:gd name="connsiteX3" fmla="*/ 68448 w 69071"/>
                <a:gd name="connsiteY3" fmla="*/ 103798 h 142016"/>
                <a:gd name="connsiteX4" fmla="*/ 33915 w 69071"/>
                <a:gd name="connsiteY4" fmla="*/ 69265 h 142016"/>
                <a:gd name="connsiteX5" fmla="*/ -498 w 69071"/>
                <a:gd name="connsiteY5" fmla="*/ 34851 h 142016"/>
                <a:gd name="connsiteX6" fmla="*/ 31935 w 69071"/>
                <a:gd name="connsiteY6" fmla="*/ -1614 h 142016"/>
                <a:gd name="connsiteX7" fmla="*/ 68448 w 69071"/>
                <a:gd name="connsiteY7" fmla="*/ 30746 h 142016"/>
                <a:gd name="connsiteX8" fmla="*/ 68448 w 69071"/>
                <a:gd name="connsiteY8" fmla="*/ 34851 h 14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071" h="142016">
                  <a:moveTo>
                    <a:pt x="-498" y="103798"/>
                  </a:moveTo>
                  <a:cubicBezTo>
                    <a:pt x="-1621" y="122875"/>
                    <a:pt x="12893" y="139176"/>
                    <a:pt x="31935" y="140264"/>
                  </a:cubicBezTo>
                  <a:cubicBezTo>
                    <a:pt x="50976" y="141471"/>
                    <a:pt x="67325" y="126859"/>
                    <a:pt x="68448" y="107903"/>
                  </a:cubicBezTo>
                  <a:cubicBezTo>
                    <a:pt x="68533" y="106575"/>
                    <a:pt x="68533" y="105126"/>
                    <a:pt x="68448" y="103798"/>
                  </a:cubicBezTo>
                  <a:cubicBezTo>
                    <a:pt x="68448" y="84719"/>
                    <a:pt x="54321" y="75905"/>
                    <a:pt x="33915" y="69265"/>
                  </a:cubicBezTo>
                  <a:cubicBezTo>
                    <a:pt x="15803" y="63348"/>
                    <a:pt x="-498" y="53809"/>
                    <a:pt x="-498" y="34851"/>
                  </a:cubicBezTo>
                  <a:cubicBezTo>
                    <a:pt x="-1621" y="15773"/>
                    <a:pt x="12893" y="-527"/>
                    <a:pt x="31935" y="-1614"/>
                  </a:cubicBezTo>
                  <a:cubicBezTo>
                    <a:pt x="50976" y="-2822"/>
                    <a:pt x="67325" y="11789"/>
                    <a:pt x="68448" y="30746"/>
                  </a:cubicBezTo>
                  <a:cubicBezTo>
                    <a:pt x="68533" y="32074"/>
                    <a:pt x="68533" y="33523"/>
                    <a:pt x="68448" y="34851"/>
                  </a:cubicBezTo>
                </a:path>
              </a:pathLst>
            </a:custGeom>
            <a:noFill/>
            <a:ln w="508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0" name="צורה חופשית: צורה 159">
              <a:extLst>
                <a:ext uri="{FF2B5EF4-FFF2-40B4-BE49-F238E27FC236}">
                  <a16:creationId xmlns:a16="http://schemas.microsoft.com/office/drawing/2014/main" id="{4E674097-64D4-4127-A9A6-6A0D09925600}"/>
                </a:ext>
              </a:extLst>
            </p:cNvPr>
            <p:cNvSpPr/>
            <p:nvPr/>
          </p:nvSpPr>
          <p:spPr>
            <a:xfrm>
              <a:off x="11223434" y="3551605"/>
              <a:ext cx="12074" cy="19560"/>
            </a:xfrm>
            <a:custGeom>
              <a:avLst/>
              <a:gdLst>
                <a:gd name="connsiteX0" fmla="*/ 0 w 12074"/>
                <a:gd name="connsiteY0" fmla="*/ 0 h 19560"/>
                <a:gd name="connsiteX1" fmla="*/ 0 w 12074"/>
                <a:gd name="connsiteY1" fmla="*/ 19561 h 1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74" h="19560">
                  <a:moveTo>
                    <a:pt x="0" y="0"/>
                  </a:moveTo>
                  <a:lnTo>
                    <a:pt x="0" y="19561"/>
                  </a:lnTo>
                </a:path>
              </a:pathLst>
            </a:custGeom>
            <a:ln w="508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1" name="צורה חופשית: צורה 160">
              <a:extLst>
                <a:ext uri="{FF2B5EF4-FFF2-40B4-BE49-F238E27FC236}">
                  <a16:creationId xmlns:a16="http://schemas.microsoft.com/office/drawing/2014/main" id="{162BEB78-FA8E-4012-A2E7-B5A684039239}"/>
                </a:ext>
              </a:extLst>
            </p:cNvPr>
            <p:cNvSpPr/>
            <p:nvPr/>
          </p:nvSpPr>
          <p:spPr>
            <a:xfrm>
              <a:off x="11223434" y="3708938"/>
              <a:ext cx="12074" cy="19440"/>
            </a:xfrm>
            <a:custGeom>
              <a:avLst/>
              <a:gdLst>
                <a:gd name="connsiteX0" fmla="*/ 0 w 12074"/>
                <a:gd name="connsiteY0" fmla="*/ 0 h 19440"/>
                <a:gd name="connsiteX1" fmla="*/ 0 w 12074"/>
                <a:gd name="connsiteY1" fmla="*/ 19440 h 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74" h="19440">
                  <a:moveTo>
                    <a:pt x="0" y="0"/>
                  </a:moveTo>
                  <a:lnTo>
                    <a:pt x="0" y="19440"/>
                  </a:lnTo>
                </a:path>
              </a:pathLst>
            </a:custGeom>
            <a:ln w="508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62" name="קבוצה 161">
            <a:extLst>
              <a:ext uri="{FF2B5EF4-FFF2-40B4-BE49-F238E27FC236}">
                <a16:creationId xmlns:a16="http://schemas.microsoft.com/office/drawing/2014/main" id="{DDB90B42-5ECD-4A99-B2CF-C6916E5D11F2}"/>
              </a:ext>
            </a:extLst>
          </p:cNvPr>
          <p:cNvGrpSpPr/>
          <p:nvPr userDrawn="1"/>
        </p:nvGrpSpPr>
        <p:grpSpPr>
          <a:xfrm>
            <a:off x="11729858" y="3637012"/>
            <a:ext cx="180198" cy="178086"/>
            <a:chOff x="8178800" y="5646452"/>
            <a:chExt cx="222250" cy="219645"/>
          </a:xfrm>
        </p:grpSpPr>
        <p:sp>
          <p:nvSpPr>
            <p:cNvPr id="163" name="צורה חופשית: צורה 162">
              <a:extLst>
                <a:ext uri="{FF2B5EF4-FFF2-40B4-BE49-F238E27FC236}">
                  <a16:creationId xmlns:a16="http://schemas.microsoft.com/office/drawing/2014/main" id="{54811C63-C9BB-4168-9D85-CF27938A4F3A}"/>
                </a:ext>
              </a:extLst>
            </p:cNvPr>
            <p:cNvSpPr/>
            <p:nvPr/>
          </p:nvSpPr>
          <p:spPr>
            <a:xfrm>
              <a:off x="8309004" y="5756362"/>
              <a:ext cx="36462" cy="70943"/>
            </a:xfrm>
            <a:custGeom>
              <a:avLst/>
              <a:gdLst>
                <a:gd name="connsiteX0" fmla="*/ 18231 w 36462"/>
                <a:gd name="connsiteY0" fmla="*/ 31322 h 70943"/>
                <a:gd name="connsiteX1" fmla="*/ 8682 w 36462"/>
                <a:gd name="connsiteY1" fmla="*/ 23057 h 70943"/>
                <a:gd name="connsiteX2" fmla="*/ 18231 w 36462"/>
                <a:gd name="connsiteY2" fmla="*/ 14791 h 70943"/>
                <a:gd name="connsiteX3" fmla="*/ 27781 w 36462"/>
                <a:gd name="connsiteY3" fmla="*/ 23057 h 70943"/>
                <a:gd name="connsiteX4" fmla="*/ 32122 w 36462"/>
                <a:gd name="connsiteY4" fmla="*/ 27398 h 70943"/>
                <a:gd name="connsiteX5" fmla="*/ 36463 w 36462"/>
                <a:gd name="connsiteY5" fmla="*/ 23057 h 70943"/>
                <a:gd name="connsiteX6" fmla="*/ 22572 w 36462"/>
                <a:gd name="connsiteY6" fmla="*/ 6598 h 70943"/>
                <a:gd name="connsiteX7" fmla="*/ 22572 w 36462"/>
                <a:gd name="connsiteY7" fmla="*/ 4341 h 70943"/>
                <a:gd name="connsiteX8" fmla="*/ 18231 w 36462"/>
                <a:gd name="connsiteY8" fmla="*/ 0 h 70943"/>
                <a:gd name="connsiteX9" fmla="*/ 13891 w 36462"/>
                <a:gd name="connsiteY9" fmla="*/ 4341 h 70943"/>
                <a:gd name="connsiteX10" fmla="*/ 13891 w 36462"/>
                <a:gd name="connsiteY10" fmla="*/ 6598 h 70943"/>
                <a:gd name="connsiteX11" fmla="*/ 0 w 36462"/>
                <a:gd name="connsiteY11" fmla="*/ 23057 h 70943"/>
                <a:gd name="connsiteX12" fmla="*/ 18231 w 36462"/>
                <a:gd name="connsiteY12" fmla="*/ 40004 h 70943"/>
                <a:gd name="connsiteX13" fmla="*/ 27781 w 36462"/>
                <a:gd name="connsiteY13" fmla="*/ 48269 h 70943"/>
                <a:gd name="connsiteX14" fmla="*/ 18231 w 36462"/>
                <a:gd name="connsiteY14" fmla="*/ 56535 h 70943"/>
                <a:gd name="connsiteX15" fmla="*/ 8682 w 36462"/>
                <a:gd name="connsiteY15" fmla="*/ 48269 h 70943"/>
                <a:gd name="connsiteX16" fmla="*/ 4341 w 36462"/>
                <a:gd name="connsiteY16" fmla="*/ 43929 h 70943"/>
                <a:gd name="connsiteX17" fmla="*/ 0 w 36462"/>
                <a:gd name="connsiteY17" fmla="*/ 48269 h 70943"/>
                <a:gd name="connsiteX18" fmla="*/ 13891 w 36462"/>
                <a:gd name="connsiteY18" fmla="*/ 64728 h 70943"/>
                <a:gd name="connsiteX19" fmla="*/ 13891 w 36462"/>
                <a:gd name="connsiteY19" fmla="*/ 66603 h 70943"/>
                <a:gd name="connsiteX20" fmla="*/ 18231 w 36462"/>
                <a:gd name="connsiteY20" fmla="*/ 70944 h 70943"/>
                <a:gd name="connsiteX21" fmla="*/ 22572 w 36462"/>
                <a:gd name="connsiteY21" fmla="*/ 66603 h 70943"/>
                <a:gd name="connsiteX22" fmla="*/ 22572 w 36462"/>
                <a:gd name="connsiteY22" fmla="*/ 64728 h 70943"/>
                <a:gd name="connsiteX23" fmla="*/ 36463 w 36462"/>
                <a:gd name="connsiteY23" fmla="*/ 48269 h 70943"/>
                <a:gd name="connsiteX24" fmla="*/ 18231 w 36462"/>
                <a:gd name="connsiteY24" fmla="*/ 31322 h 70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462" h="70943">
                  <a:moveTo>
                    <a:pt x="18231" y="31322"/>
                  </a:moveTo>
                  <a:cubicBezTo>
                    <a:pt x="12966" y="31322"/>
                    <a:pt x="8682" y="27614"/>
                    <a:pt x="8682" y="23057"/>
                  </a:cubicBezTo>
                  <a:cubicBezTo>
                    <a:pt x="8682" y="18499"/>
                    <a:pt x="12966" y="14791"/>
                    <a:pt x="18231" y="14791"/>
                  </a:cubicBezTo>
                  <a:cubicBezTo>
                    <a:pt x="23497" y="14791"/>
                    <a:pt x="27781" y="18499"/>
                    <a:pt x="27781" y="23057"/>
                  </a:cubicBezTo>
                  <a:cubicBezTo>
                    <a:pt x="27781" y="25454"/>
                    <a:pt x="29725" y="27398"/>
                    <a:pt x="32122" y="27398"/>
                  </a:cubicBezTo>
                  <a:cubicBezTo>
                    <a:pt x="34519" y="27398"/>
                    <a:pt x="36463" y="25454"/>
                    <a:pt x="36463" y="23057"/>
                  </a:cubicBezTo>
                  <a:cubicBezTo>
                    <a:pt x="36463" y="15102"/>
                    <a:pt x="30536" y="8414"/>
                    <a:pt x="22572" y="6598"/>
                  </a:cubicBezTo>
                  <a:lnTo>
                    <a:pt x="22572" y="4341"/>
                  </a:lnTo>
                  <a:cubicBezTo>
                    <a:pt x="22572" y="1944"/>
                    <a:pt x="20628" y="0"/>
                    <a:pt x="18231" y="0"/>
                  </a:cubicBezTo>
                  <a:cubicBezTo>
                    <a:pt x="15834" y="0"/>
                    <a:pt x="13891" y="1944"/>
                    <a:pt x="13891" y="4341"/>
                  </a:cubicBezTo>
                  <a:lnTo>
                    <a:pt x="13891" y="6598"/>
                  </a:lnTo>
                  <a:cubicBezTo>
                    <a:pt x="5927" y="8414"/>
                    <a:pt x="0" y="15102"/>
                    <a:pt x="0" y="23057"/>
                  </a:cubicBezTo>
                  <a:cubicBezTo>
                    <a:pt x="0" y="32401"/>
                    <a:pt x="8179" y="40004"/>
                    <a:pt x="18231" y="40004"/>
                  </a:cubicBezTo>
                  <a:cubicBezTo>
                    <a:pt x="23497" y="40004"/>
                    <a:pt x="27781" y="43712"/>
                    <a:pt x="27781" y="48269"/>
                  </a:cubicBezTo>
                  <a:cubicBezTo>
                    <a:pt x="27781" y="52827"/>
                    <a:pt x="23497" y="56535"/>
                    <a:pt x="18231" y="56535"/>
                  </a:cubicBezTo>
                  <a:cubicBezTo>
                    <a:pt x="12966" y="56535"/>
                    <a:pt x="8682" y="52827"/>
                    <a:pt x="8682" y="48269"/>
                  </a:cubicBezTo>
                  <a:cubicBezTo>
                    <a:pt x="8682" y="45872"/>
                    <a:pt x="6738" y="43929"/>
                    <a:pt x="4341" y="43929"/>
                  </a:cubicBezTo>
                  <a:cubicBezTo>
                    <a:pt x="1944" y="43929"/>
                    <a:pt x="0" y="45872"/>
                    <a:pt x="0" y="48269"/>
                  </a:cubicBezTo>
                  <a:cubicBezTo>
                    <a:pt x="0" y="56224"/>
                    <a:pt x="5927" y="62912"/>
                    <a:pt x="13891" y="64728"/>
                  </a:cubicBezTo>
                  <a:lnTo>
                    <a:pt x="13891" y="66603"/>
                  </a:lnTo>
                  <a:cubicBezTo>
                    <a:pt x="13891" y="69000"/>
                    <a:pt x="15834" y="70944"/>
                    <a:pt x="18231" y="70944"/>
                  </a:cubicBezTo>
                  <a:cubicBezTo>
                    <a:pt x="20628" y="70944"/>
                    <a:pt x="22572" y="69000"/>
                    <a:pt x="22572" y="66603"/>
                  </a:cubicBezTo>
                  <a:lnTo>
                    <a:pt x="22572" y="64728"/>
                  </a:lnTo>
                  <a:cubicBezTo>
                    <a:pt x="30536" y="62912"/>
                    <a:pt x="36463" y="56224"/>
                    <a:pt x="36463" y="48269"/>
                  </a:cubicBezTo>
                  <a:cubicBezTo>
                    <a:pt x="36463" y="38925"/>
                    <a:pt x="28284" y="31322"/>
                    <a:pt x="18231" y="3132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4" name="צורה חופשית: צורה 163">
              <a:extLst>
                <a:ext uri="{FF2B5EF4-FFF2-40B4-BE49-F238E27FC236}">
                  <a16:creationId xmlns:a16="http://schemas.microsoft.com/office/drawing/2014/main" id="{93CDD971-BEFA-40F7-8C20-8703B8A37321}"/>
                </a:ext>
              </a:extLst>
            </p:cNvPr>
            <p:cNvSpPr/>
            <p:nvPr/>
          </p:nvSpPr>
          <p:spPr>
            <a:xfrm>
              <a:off x="8345454" y="5740988"/>
              <a:ext cx="38232" cy="80090"/>
            </a:xfrm>
            <a:custGeom>
              <a:avLst/>
              <a:gdLst>
                <a:gd name="connsiteX0" fmla="*/ 29326 w 38232"/>
                <a:gd name="connsiteY0" fmla="*/ 20876 h 80090"/>
                <a:gd name="connsiteX1" fmla="*/ 6223 w 38232"/>
                <a:gd name="connsiteY1" fmla="*/ 430 h 80090"/>
                <a:gd name="connsiteX2" fmla="*/ 430 w 38232"/>
                <a:gd name="connsiteY2" fmla="*/ 2461 h 80090"/>
                <a:gd name="connsiteX3" fmla="*/ 2461 w 38232"/>
                <a:gd name="connsiteY3" fmla="*/ 8254 h 80090"/>
                <a:gd name="connsiteX4" fmla="*/ 29550 w 38232"/>
                <a:gd name="connsiteY4" fmla="*/ 51316 h 80090"/>
                <a:gd name="connsiteX5" fmla="*/ 23985 w 38232"/>
                <a:gd name="connsiteY5" fmla="*/ 73710 h 80090"/>
                <a:gd name="connsiteX6" fmla="*/ 25778 w 38232"/>
                <a:gd name="connsiteY6" fmla="*/ 79581 h 80090"/>
                <a:gd name="connsiteX7" fmla="*/ 27813 w 38232"/>
                <a:gd name="connsiteY7" fmla="*/ 80091 h 80090"/>
                <a:gd name="connsiteX8" fmla="*/ 31649 w 38232"/>
                <a:gd name="connsiteY8" fmla="*/ 77788 h 80090"/>
                <a:gd name="connsiteX9" fmla="*/ 38232 w 38232"/>
                <a:gd name="connsiteY9" fmla="*/ 51316 h 80090"/>
                <a:gd name="connsiteX10" fmla="*/ 29326 w 38232"/>
                <a:gd name="connsiteY10" fmla="*/ 20876 h 8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232" h="80090">
                  <a:moveTo>
                    <a:pt x="29326" y="20876"/>
                  </a:moveTo>
                  <a:cubicBezTo>
                    <a:pt x="23655" y="12040"/>
                    <a:pt x="15666" y="4969"/>
                    <a:pt x="6223" y="430"/>
                  </a:cubicBezTo>
                  <a:cubicBezTo>
                    <a:pt x="4062" y="-609"/>
                    <a:pt x="1468" y="300"/>
                    <a:pt x="430" y="2461"/>
                  </a:cubicBezTo>
                  <a:cubicBezTo>
                    <a:pt x="-609" y="4622"/>
                    <a:pt x="300" y="7215"/>
                    <a:pt x="2461" y="8254"/>
                  </a:cubicBezTo>
                  <a:cubicBezTo>
                    <a:pt x="18918" y="16165"/>
                    <a:pt x="29550" y="33068"/>
                    <a:pt x="29550" y="51316"/>
                  </a:cubicBezTo>
                  <a:cubicBezTo>
                    <a:pt x="29550" y="59124"/>
                    <a:pt x="27626" y="66867"/>
                    <a:pt x="23985" y="73710"/>
                  </a:cubicBezTo>
                  <a:cubicBezTo>
                    <a:pt x="22859" y="75826"/>
                    <a:pt x="23662" y="78455"/>
                    <a:pt x="25778" y="79581"/>
                  </a:cubicBezTo>
                  <a:cubicBezTo>
                    <a:pt x="26428" y="79927"/>
                    <a:pt x="27126" y="80091"/>
                    <a:pt x="27813" y="80091"/>
                  </a:cubicBezTo>
                  <a:cubicBezTo>
                    <a:pt x="29366" y="80091"/>
                    <a:pt x="30869" y="79255"/>
                    <a:pt x="31649" y="77788"/>
                  </a:cubicBezTo>
                  <a:cubicBezTo>
                    <a:pt x="35956" y="69695"/>
                    <a:pt x="38232" y="60541"/>
                    <a:pt x="38232" y="51316"/>
                  </a:cubicBezTo>
                  <a:cubicBezTo>
                    <a:pt x="38232" y="40481"/>
                    <a:pt x="35152" y="29955"/>
                    <a:pt x="29326" y="2087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5" name="צורה חופשית: צורה 164">
              <a:extLst>
                <a:ext uri="{FF2B5EF4-FFF2-40B4-BE49-F238E27FC236}">
                  <a16:creationId xmlns:a16="http://schemas.microsoft.com/office/drawing/2014/main" id="{20925679-9910-40B8-8A77-51BA2063784C}"/>
                </a:ext>
              </a:extLst>
            </p:cNvPr>
            <p:cNvSpPr/>
            <p:nvPr/>
          </p:nvSpPr>
          <p:spPr>
            <a:xfrm>
              <a:off x="8329426" y="5735873"/>
              <a:ext cx="8953" cy="8682"/>
            </a:xfrm>
            <a:custGeom>
              <a:avLst/>
              <a:gdLst>
                <a:gd name="connsiteX0" fmla="*/ 4633 w 8953"/>
                <a:gd name="connsiteY0" fmla="*/ 0 h 8682"/>
                <a:gd name="connsiteX1" fmla="*/ 4341 w 8953"/>
                <a:gd name="connsiteY1" fmla="*/ 0 h 8682"/>
                <a:gd name="connsiteX2" fmla="*/ 0 w 8953"/>
                <a:gd name="connsiteY2" fmla="*/ 4341 h 8682"/>
                <a:gd name="connsiteX3" fmla="*/ 4341 w 8953"/>
                <a:gd name="connsiteY3" fmla="*/ 8682 h 8682"/>
                <a:gd name="connsiteX4" fmla="*/ 4592 w 8953"/>
                <a:gd name="connsiteY4" fmla="*/ 8682 h 8682"/>
                <a:gd name="connsiteX5" fmla="*/ 4613 w 8953"/>
                <a:gd name="connsiteY5" fmla="*/ 8682 h 8682"/>
                <a:gd name="connsiteX6" fmla="*/ 8953 w 8953"/>
                <a:gd name="connsiteY6" fmla="*/ 4362 h 8682"/>
                <a:gd name="connsiteX7" fmla="*/ 4633 w 8953"/>
                <a:gd name="connsiteY7" fmla="*/ 0 h 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53" h="8682">
                  <a:moveTo>
                    <a:pt x="4633" y="0"/>
                  </a:moveTo>
                  <a:lnTo>
                    <a:pt x="4341" y="0"/>
                  </a:lnTo>
                  <a:cubicBezTo>
                    <a:pt x="1944" y="0"/>
                    <a:pt x="0" y="1943"/>
                    <a:pt x="0" y="4341"/>
                  </a:cubicBezTo>
                  <a:cubicBezTo>
                    <a:pt x="0" y="6738"/>
                    <a:pt x="1944" y="8682"/>
                    <a:pt x="4341" y="8682"/>
                  </a:cubicBezTo>
                  <a:lnTo>
                    <a:pt x="4592" y="8682"/>
                  </a:lnTo>
                  <a:cubicBezTo>
                    <a:pt x="4599" y="8682"/>
                    <a:pt x="4606" y="8682"/>
                    <a:pt x="4613" y="8682"/>
                  </a:cubicBezTo>
                  <a:cubicBezTo>
                    <a:pt x="7001" y="8682"/>
                    <a:pt x="8942" y="6752"/>
                    <a:pt x="8953" y="4362"/>
                  </a:cubicBezTo>
                  <a:cubicBezTo>
                    <a:pt x="8964" y="1964"/>
                    <a:pt x="7030" y="12"/>
                    <a:pt x="4633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6" name="צורה חופשית: צורה 165">
              <a:extLst>
                <a:ext uri="{FF2B5EF4-FFF2-40B4-BE49-F238E27FC236}">
                  <a16:creationId xmlns:a16="http://schemas.microsoft.com/office/drawing/2014/main" id="{EA5AC0CB-D137-473E-B6C6-181EE417C508}"/>
                </a:ext>
              </a:extLst>
            </p:cNvPr>
            <p:cNvSpPr/>
            <p:nvPr/>
          </p:nvSpPr>
          <p:spPr>
            <a:xfrm>
              <a:off x="8270826" y="5763529"/>
              <a:ext cx="38231" cy="80090"/>
            </a:xfrm>
            <a:custGeom>
              <a:avLst/>
              <a:gdLst>
                <a:gd name="connsiteX0" fmla="*/ 35771 w 38231"/>
                <a:gd name="connsiteY0" fmla="*/ 71837 h 80090"/>
                <a:gd name="connsiteX1" fmla="*/ 8682 w 38231"/>
                <a:gd name="connsiteY1" fmla="*/ 28775 h 80090"/>
                <a:gd name="connsiteX2" fmla="*/ 14247 w 38231"/>
                <a:gd name="connsiteY2" fmla="*/ 6380 h 80090"/>
                <a:gd name="connsiteX3" fmla="*/ 12454 w 38231"/>
                <a:gd name="connsiteY3" fmla="*/ 510 h 80090"/>
                <a:gd name="connsiteX4" fmla="*/ 6583 w 38231"/>
                <a:gd name="connsiteY4" fmla="*/ 2303 h 80090"/>
                <a:gd name="connsiteX5" fmla="*/ 0 w 38231"/>
                <a:gd name="connsiteY5" fmla="*/ 28775 h 80090"/>
                <a:gd name="connsiteX6" fmla="*/ 8906 w 38231"/>
                <a:gd name="connsiteY6" fmla="*/ 59215 h 80090"/>
                <a:gd name="connsiteX7" fmla="*/ 32009 w 38231"/>
                <a:gd name="connsiteY7" fmla="*/ 79661 h 80090"/>
                <a:gd name="connsiteX8" fmla="*/ 33887 w 38231"/>
                <a:gd name="connsiteY8" fmla="*/ 80091 h 80090"/>
                <a:gd name="connsiteX9" fmla="*/ 37802 w 38231"/>
                <a:gd name="connsiteY9" fmla="*/ 77630 h 80090"/>
                <a:gd name="connsiteX10" fmla="*/ 35771 w 38231"/>
                <a:gd name="connsiteY10" fmla="*/ 71837 h 8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231" h="80090">
                  <a:moveTo>
                    <a:pt x="35771" y="71837"/>
                  </a:moveTo>
                  <a:cubicBezTo>
                    <a:pt x="19314" y="63925"/>
                    <a:pt x="8682" y="47023"/>
                    <a:pt x="8682" y="28775"/>
                  </a:cubicBezTo>
                  <a:cubicBezTo>
                    <a:pt x="8682" y="20967"/>
                    <a:pt x="10606" y="13223"/>
                    <a:pt x="14247" y="6380"/>
                  </a:cubicBezTo>
                  <a:cubicBezTo>
                    <a:pt x="15373" y="4264"/>
                    <a:pt x="14570" y="1636"/>
                    <a:pt x="12454" y="510"/>
                  </a:cubicBezTo>
                  <a:cubicBezTo>
                    <a:pt x="10338" y="-616"/>
                    <a:pt x="7708" y="186"/>
                    <a:pt x="6583" y="2303"/>
                  </a:cubicBezTo>
                  <a:cubicBezTo>
                    <a:pt x="2276" y="10396"/>
                    <a:pt x="0" y="19550"/>
                    <a:pt x="0" y="28775"/>
                  </a:cubicBezTo>
                  <a:cubicBezTo>
                    <a:pt x="0" y="39610"/>
                    <a:pt x="3080" y="50136"/>
                    <a:pt x="8906" y="59215"/>
                  </a:cubicBezTo>
                  <a:cubicBezTo>
                    <a:pt x="14577" y="68051"/>
                    <a:pt x="22566" y="75121"/>
                    <a:pt x="32009" y="79661"/>
                  </a:cubicBezTo>
                  <a:cubicBezTo>
                    <a:pt x="32616" y="79953"/>
                    <a:pt x="33256" y="80091"/>
                    <a:pt x="33887" y="80091"/>
                  </a:cubicBezTo>
                  <a:cubicBezTo>
                    <a:pt x="35504" y="80091"/>
                    <a:pt x="37055" y="79184"/>
                    <a:pt x="37802" y="77630"/>
                  </a:cubicBezTo>
                  <a:cubicBezTo>
                    <a:pt x="38840" y="75469"/>
                    <a:pt x="37931" y="72875"/>
                    <a:pt x="35771" y="7183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7" name="צורה חופשית: צורה 166">
              <a:extLst>
                <a:ext uri="{FF2B5EF4-FFF2-40B4-BE49-F238E27FC236}">
                  <a16:creationId xmlns:a16="http://schemas.microsoft.com/office/drawing/2014/main" id="{8BE9CAD2-1832-4E2E-B695-D5DBBDA01871}"/>
                </a:ext>
              </a:extLst>
            </p:cNvPr>
            <p:cNvSpPr/>
            <p:nvPr/>
          </p:nvSpPr>
          <p:spPr>
            <a:xfrm>
              <a:off x="8316133" y="5840052"/>
              <a:ext cx="8952" cy="8682"/>
            </a:xfrm>
            <a:custGeom>
              <a:avLst/>
              <a:gdLst>
                <a:gd name="connsiteX0" fmla="*/ 4612 w 8952"/>
                <a:gd name="connsiteY0" fmla="*/ 1 h 8682"/>
                <a:gd name="connsiteX1" fmla="*/ 4360 w 8952"/>
                <a:gd name="connsiteY1" fmla="*/ 0 h 8682"/>
                <a:gd name="connsiteX2" fmla="*/ 0 w 8952"/>
                <a:gd name="connsiteY2" fmla="*/ 4320 h 8682"/>
                <a:gd name="connsiteX3" fmla="*/ 4321 w 8952"/>
                <a:gd name="connsiteY3" fmla="*/ 8682 h 8682"/>
                <a:gd name="connsiteX4" fmla="*/ 4612 w 8952"/>
                <a:gd name="connsiteY4" fmla="*/ 8683 h 8682"/>
                <a:gd name="connsiteX5" fmla="*/ 8953 w 8952"/>
                <a:gd name="connsiteY5" fmla="*/ 4342 h 8682"/>
                <a:gd name="connsiteX6" fmla="*/ 4612 w 8952"/>
                <a:gd name="connsiteY6" fmla="*/ 1 h 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52" h="8682">
                  <a:moveTo>
                    <a:pt x="4612" y="1"/>
                  </a:moveTo>
                  <a:lnTo>
                    <a:pt x="4360" y="0"/>
                  </a:lnTo>
                  <a:cubicBezTo>
                    <a:pt x="1952" y="-4"/>
                    <a:pt x="11" y="1923"/>
                    <a:pt x="0" y="4320"/>
                  </a:cubicBezTo>
                  <a:cubicBezTo>
                    <a:pt x="-11" y="6718"/>
                    <a:pt x="1924" y="8670"/>
                    <a:pt x="4321" y="8682"/>
                  </a:cubicBezTo>
                  <a:lnTo>
                    <a:pt x="4612" y="8683"/>
                  </a:lnTo>
                  <a:cubicBezTo>
                    <a:pt x="7009" y="8683"/>
                    <a:pt x="8953" y="6739"/>
                    <a:pt x="8953" y="4342"/>
                  </a:cubicBezTo>
                  <a:cubicBezTo>
                    <a:pt x="8953" y="1945"/>
                    <a:pt x="7009" y="1"/>
                    <a:pt x="4612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8" name="צורה חופשית: צורה 167">
              <a:extLst>
                <a:ext uri="{FF2B5EF4-FFF2-40B4-BE49-F238E27FC236}">
                  <a16:creationId xmlns:a16="http://schemas.microsoft.com/office/drawing/2014/main" id="{A7181BED-F591-409E-9F3D-3B97026E4328}"/>
                </a:ext>
              </a:extLst>
            </p:cNvPr>
            <p:cNvSpPr/>
            <p:nvPr/>
          </p:nvSpPr>
          <p:spPr>
            <a:xfrm>
              <a:off x="8178800" y="5646452"/>
              <a:ext cx="222250" cy="219645"/>
            </a:xfrm>
            <a:custGeom>
              <a:avLst/>
              <a:gdLst>
                <a:gd name="connsiteX0" fmla="*/ 168167 w 222250"/>
                <a:gd name="connsiteY0" fmla="*/ 74735 h 219645"/>
                <a:gd name="connsiteX1" fmla="*/ 166239 w 222250"/>
                <a:gd name="connsiteY1" fmla="*/ 71189 h 219645"/>
                <a:gd name="connsiteX2" fmla="*/ 177540 w 222250"/>
                <a:gd name="connsiteY2" fmla="*/ 71189 h 219645"/>
                <a:gd name="connsiteX3" fmla="*/ 197507 w 222250"/>
                <a:gd name="connsiteY3" fmla="*/ 51222 h 219645"/>
                <a:gd name="connsiteX4" fmla="*/ 177540 w 222250"/>
                <a:gd name="connsiteY4" fmla="*/ 31254 h 219645"/>
                <a:gd name="connsiteX5" fmla="*/ 142778 w 222250"/>
                <a:gd name="connsiteY5" fmla="*/ 31254 h 219645"/>
                <a:gd name="connsiteX6" fmla="*/ 146286 w 222250"/>
                <a:gd name="connsiteY6" fmla="*/ 19968 h 219645"/>
                <a:gd name="connsiteX7" fmla="*/ 126318 w 222250"/>
                <a:gd name="connsiteY7" fmla="*/ 0 h 219645"/>
                <a:gd name="connsiteX8" fmla="*/ 19968 w 222250"/>
                <a:gd name="connsiteY8" fmla="*/ 0 h 219645"/>
                <a:gd name="connsiteX9" fmla="*/ 0 w 222250"/>
                <a:gd name="connsiteY9" fmla="*/ 19968 h 219645"/>
                <a:gd name="connsiteX10" fmla="*/ 19968 w 222250"/>
                <a:gd name="connsiteY10" fmla="*/ 39936 h 219645"/>
                <a:gd name="connsiteX11" fmla="*/ 54729 w 222250"/>
                <a:gd name="connsiteY11" fmla="*/ 39936 h 219645"/>
                <a:gd name="connsiteX12" fmla="*/ 51222 w 222250"/>
                <a:gd name="connsiteY12" fmla="*/ 51222 h 219645"/>
                <a:gd name="connsiteX13" fmla="*/ 54729 w 222250"/>
                <a:gd name="connsiteY13" fmla="*/ 62508 h 219645"/>
                <a:gd name="connsiteX14" fmla="*/ 43408 w 222250"/>
                <a:gd name="connsiteY14" fmla="*/ 62508 h 219645"/>
                <a:gd name="connsiteX15" fmla="*/ 23440 w 222250"/>
                <a:gd name="connsiteY15" fmla="*/ 82476 h 219645"/>
                <a:gd name="connsiteX16" fmla="*/ 31000 w 222250"/>
                <a:gd name="connsiteY16" fmla="*/ 98103 h 219645"/>
                <a:gd name="connsiteX17" fmla="*/ 23440 w 222250"/>
                <a:gd name="connsiteY17" fmla="*/ 113729 h 219645"/>
                <a:gd name="connsiteX18" fmla="*/ 31000 w 222250"/>
                <a:gd name="connsiteY18" fmla="*/ 129356 h 219645"/>
                <a:gd name="connsiteX19" fmla="*/ 23440 w 222250"/>
                <a:gd name="connsiteY19" fmla="*/ 144983 h 219645"/>
                <a:gd name="connsiteX20" fmla="*/ 31000 w 222250"/>
                <a:gd name="connsiteY20" fmla="*/ 160610 h 219645"/>
                <a:gd name="connsiteX21" fmla="*/ 23440 w 222250"/>
                <a:gd name="connsiteY21" fmla="*/ 176237 h 219645"/>
                <a:gd name="connsiteX22" fmla="*/ 43408 w 222250"/>
                <a:gd name="connsiteY22" fmla="*/ 196205 h 219645"/>
                <a:gd name="connsiteX23" fmla="*/ 94565 w 222250"/>
                <a:gd name="connsiteY23" fmla="*/ 196205 h 219645"/>
                <a:gd name="connsiteX24" fmla="*/ 148456 w 222250"/>
                <a:gd name="connsiteY24" fmla="*/ 219646 h 219645"/>
                <a:gd name="connsiteX25" fmla="*/ 222250 w 222250"/>
                <a:gd name="connsiteY25" fmla="*/ 145852 h 219645"/>
                <a:gd name="connsiteX26" fmla="*/ 168167 w 222250"/>
                <a:gd name="connsiteY26" fmla="*/ 74735 h 219645"/>
                <a:gd name="connsiteX27" fmla="*/ 177540 w 222250"/>
                <a:gd name="connsiteY27" fmla="*/ 39936 h 219645"/>
                <a:gd name="connsiteX28" fmla="*/ 188826 w 222250"/>
                <a:gd name="connsiteY28" fmla="*/ 51222 h 219645"/>
                <a:gd name="connsiteX29" fmla="*/ 177540 w 222250"/>
                <a:gd name="connsiteY29" fmla="*/ 62508 h 219645"/>
                <a:gd name="connsiteX30" fmla="*/ 149758 w 222250"/>
                <a:gd name="connsiteY30" fmla="*/ 62508 h 219645"/>
                <a:gd name="connsiteX31" fmla="*/ 71189 w 222250"/>
                <a:gd name="connsiteY31" fmla="*/ 62508 h 219645"/>
                <a:gd name="connsiteX32" fmla="*/ 59903 w 222250"/>
                <a:gd name="connsiteY32" fmla="*/ 51222 h 219645"/>
                <a:gd name="connsiteX33" fmla="*/ 71189 w 222250"/>
                <a:gd name="connsiteY33" fmla="*/ 39936 h 219645"/>
                <a:gd name="connsiteX34" fmla="*/ 177540 w 222250"/>
                <a:gd name="connsiteY34" fmla="*/ 39936 h 219645"/>
                <a:gd name="connsiteX35" fmla="*/ 19968 w 222250"/>
                <a:gd name="connsiteY35" fmla="*/ 31254 h 219645"/>
                <a:gd name="connsiteX36" fmla="*/ 8682 w 222250"/>
                <a:gd name="connsiteY36" fmla="*/ 19968 h 219645"/>
                <a:gd name="connsiteX37" fmla="*/ 19968 w 222250"/>
                <a:gd name="connsiteY37" fmla="*/ 8682 h 219645"/>
                <a:gd name="connsiteX38" fmla="*/ 126318 w 222250"/>
                <a:gd name="connsiteY38" fmla="*/ 8682 h 219645"/>
                <a:gd name="connsiteX39" fmla="*/ 137604 w 222250"/>
                <a:gd name="connsiteY39" fmla="*/ 19968 h 219645"/>
                <a:gd name="connsiteX40" fmla="*/ 126318 w 222250"/>
                <a:gd name="connsiteY40" fmla="*/ 31254 h 219645"/>
                <a:gd name="connsiteX41" fmla="*/ 19968 w 222250"/>
                <a:gd name="connsiteY41" fmla="*/ 31254 h 219645"/>
                <a:gd name="connsiteX42" fmla="*/ 43408 w 222250"/>
                <a:gd name="connsiteY42" fmla="*/ 71189 h 219645"/>
                <a:gd name="connsiteX43" fmla="*/ 149758 w 222250"/>
                <a:gd name="connsiteY43" fmla="*/ 71189 h 219645"/>
                <a:gd name="connsiteX44" fmla="*/ 154683 w 222250"/>
                <a:gd name="connsiteY44" fmla="*/ 72323 h 219645"/>
                <a:gd name="connsiteX45" fmla="*/ 148456 w 222250"/>
                <a:gd name="connsiteY45" fmla="*/ 72058 h 219645"/>
                <a:gd name="connsiteX46" fmla="*/ 96237 w 222250"/>
                <a:gd name="connsiteY46" fmla="*/ 93762 h 219645"/>
                <a:gd name="connsiteX47" fmla="*/ 43408 w 222250"/>
                <a:gd name="connsiteY47" fmla="*/ 93762 h 219645"/>
                <a:gd name="connsiteX48" fmla="*/ 32122 w 222250"/>
                <a:gd name="connsiteY48" fmla="*/ 82476 h 219645"/>
                <a:gd name="connsiteX49" fmla="*/ 43408 w 222250"/>
                <a:gd name="connsiteY49" fmla="*/ 71189 h 219645"/>
                <a:gd name="connsiteX50" fmla="*/ 43408 w 222250"/>
                <a:gd name="connsiteY50" fmla="*/ 102443 h 219645"/>
                <a:gd name="connsiteX51" fmla="*/ 88820 w 222250"/>
                <a:gd name="connsiteY51" fmla="*/ 102443 h 219645"/>
                <a:gd name="connsiteX52" fmla="*/ 77662 w 222250"/>
                <a:gd name="connsiteY52" fmla="*/ 125016 h 219645"/>
                <a:gd name="connsiteX53" fmla="*/ 43408 w 222250"/>
                <a:gd name="connsiteY53" fmla="*/ 125016 h 219645"/>
                <a:gd name="connsiteX54" fmla="*/ 32122 w 222250"/>
                <a:gd name="connsiteY54" fmla="*/ 113729 h 219645"/>
                <a:gd name="connsiteX55" fmla="*/ 43408 w 222250"/>
                <a:gd name="connsiteY55" fmla="*/ 102443 h 219645"/>
                <a:gd name="connsiteX56" fmla="*/ 43408 w 222250"/>
                <a:gd name="connsiteY56" fmla="*/ 133697 h 219645"/>
                <a:gd name="connsiteX57" fmla="*/ 75669 w 222250"/>
                <a:gd name="connsiteY57" fmla="*/ 133697 h 219645"/>
                <a:gd name="connsiteX58" fmla="*/ 74663 w 222250"/>
                <a:gd name="connsiteY58" fmla="*/ 145852 h 219645"/>
                <a:gd name="connsiteX59" fmla="*/ 75401 w 222250"/>
                <a:gd name="connsiteY59" fmla="*/ 156270 h 219645"/>
                <a:gd name="connsiteX60" fmla="*/ 43408 w 222250"/>
                <a:gd name="connsiteY60" fmla="*/ 156270 h 219645"/>
                <a:gd name="connsiteX61" fmla="*/ 32122 w 222250"/>
                <a:gd name="connsiteY61" fmla="*/ 144983 h 219645"/>
                <a:gd name="connsiteX62" fmla="*/ 43408 w 222250"/>
                <a:gd name="connsiteY62" fmla="*/ 133697 h 219645"/>
                <a:gd name="connsiteX63" fmla="*/ 43408 w 222250"/>
                <a:gd name="connsiteY63" fmla="*/ 187523 h 219645"/>
                <a:gd name="connsiteX64" fmla="*/ 32122 w 222250"/>
                <a:gd name="connsiteY64" fmla="*/ 176237 h 219645"/>
                <a:gd name="connsiteX65" fmla="*/ 43408 w 222250"/>
                <a:gd name="connsiteY65" fmla="*/ 164951 h 219645"/>
                <a:gd name="connsiteX66" fmla="*/ 77174 w 222250"/>
                <a:gd name="connsiteY66" fmla="*/ 164951 h 219645"/>
                <a:gd name="connsiteX67" fmla="*/ 87589 w 222250"/>
                <a:gd name="connsiteY67" fmla="*/ 187523 h 219645"/>
                <a:gd name="connsiteX68" fmla="*/ 43408 w 222250"/>
                <a:gd name="connsiteY68" fmla="*/ 187523 h 219645"/>
                <a:gd name="connsiteX69" fmla="*/ 148456 w 222250"/>
                <a:gd name="connsiteY69" fmla="*/ 210964 h 219645"/>
                <a:gd name="connsiteX70" fmla="*/ 83344 w 222250"/>
                <a:gd name="connsiteY70" fmla="*/ 145852 h 219645"/>
                <a:gd name="connsiteX71" fmla="*/ 148456 w 222250"/>
                <a:gd name="connsiteY71" fmla="*/ 80740 h 219645"/>
                <a:gd name="connsiteX72" fmla="*/ 213569 w 222250"/>
                <a:gd name="connsiteY72" fmla="*/ 145852 h 219645"/>
                <a:gd name="connsiteX73" fmla="*/ 148456 w 222250"/>
                <a:gd name="connsiteY73" fmla="*/ 210964 h 21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22250" h="219645">
                  <a:moveTo>
                    <a:pt x="168167" y="74735"/>
                  </a:moveTo>
                  <a:cubicBezTo>
                    <a:pt x="167639" y="73476"/>
                    <a:pt x="166992" y="72290"/>
                    <a:pt x="166239" y="71189"/>
                  </a:cubicBezTo>
                  <a:lnTo>
                    <a:pt x="177540" y="71189"/>
                  </a:lnTo>
                  <a:cubicBezTo>
                    <a:pt x="188550" y="71189"/>
                    <a:pt x="197507" y="62232"/>
                    <a:pt x="197507" y="51222"/>
                  </a:cubicBezTo>
                  <a:cubicBezTo>
                    <a:pt x="197507" y="40212"/>
                    <a:pt x="188550" y="31254"/>
                    <a:pt x="177540" y="31254"/>
                  </a:cubicBezTo>
                  <a:lnTo>
                    <a:pt x="142778" y="31254"/>
                  </a:lnTo>
                  <a:cubicBezTo>
                    <a:pt x="144988" y="28041"/>
                    <a:pt x="146286" y="24154"/>
                    <a:pt x="146286" y="19968"/>
                  </a:cubicBezTo>
                  <a:cubicBezTo>
                    <a:pt x="146286" y="8958"/>
                    <a:pt x="137328" y="0"/>
                    <a:pt x="126318" y="0"/>
                  </a:cubicBezTo>
                  <a:lnTo>
                    <a:pt x="19968" y="0"/>
                  </a:lnTo>
                  <a:cubicBezTo>
                    <a:pt x="8958" y="0"/>
                    <a:pt x="0" y="8958"/>
                    <a:pt x="0" y="19968"/>
                  </a:cubicBezTo>
                  <a:cubicBezTo>
                    <a:pt x="0" y="30978"/>
                    <a:pt x="8958" y="39936"/>
                    <a:pt x="19968" y="39936"/>
                  </a:cubicBezTo>
                  <a:lnTo>
                    <a:pt x="54729" y="39936"/>
                  </a:lnTo>
                  <a:cubicBezTo>
                    <a:pt x="52519" y="43149"/>
                    <a:pt x="51222" y="47036"/>
                    <a:pt x="51222" y="51222"/>
                  </a:cubicBezTo>
                  <a:cubicBezTo>
                    <a:pt x="51222" y="55408"/>
                    <a:pt x="52519" y="59295"/>
                    <a:pt x="54729" y="62508"/>
                  </a:cubicBezTo>
                  <a:lnTo>
                    <a:pt x="43408" y="62508"/>
                  </a:lnTo>
                  <a:cubicBezTo>
                    <a:pt x="32398" y="62508"/>
                    <a:pt x="23440" y="71466"/>
                    <a:pt x="23440" y="82476"/>
                  </a:cubicBezTo>
                  <a:cubicBezTo>
                    <a:pt x="23440" y="88799"/>
                    <a:pt x="26398" y="94441"/>
                    <a:pt x="31000" y="98103"/>
                  </a:cubicBezTo>
                  <a:cubicBezTo>
                    <a:pt x="26398" y="101764"/>
                    <a:pt x="23440" y="107406"/>
                    <a:pt x="23440" y="113729"/>
                  </a:cubicBezTo>
                  <a:cubicBezTo>
                    <a:pt x="23440" y="120053"/>
                    <a:pt x="26398" y="125695"/>
                    <a:pt x="31000" y="129356"/>
                  </a:cubicBezTo>
                  <a:cubicBezTo>
                    <a:pt x="26398" y="133017"/>
                    <a:pt x="23440" y="138660"/>
                    <a:pt x="23440" y="144983"/>
                  </a:cubicBezTo>
                  <a:cubicBezTo>
                    <a:pt x="23440" y="151307"/>
                    <a:pt x="26398" y="156949"/>
                    <a:pt x="31000" y="160610"/>
                  </a:cubicBezTo>
                  <a:cubicBezTo>
                    <a:pt x="26398" y="164271"/>
                    <a:pt x="23440" y="169914"/>
                    <a:pt x="23440" y="176237"/>
                  </a:cubicBezTo>
                  <a:cubicBezTo>
                    <a:pt x="23440" y="187247"/>
                    <a:pt x="32398" y="196205"/>
                    <a:pt x="43408" y="196205"/>
                  </a:cubicBezTo>
                  <a:lnTo>
                    <a:pt x="94565" y="196205"/>
                  </a:lnTo>
                  <a:cubicBezTo>
                    <a:pt x="108041" y="210620"/>
                    <a:pt x="127213" y="219646"/>
                    <a:pt x="148456" y="219646"/>
                  </a:cubicBezTo>
                  <a:cubicBezTo>
                    <a:pt x="189146" y="219646"/>
                    <a:pt x="222250" y="186542"/>
                    <a:pt x="222250" y="145852"/>
                  </a:cubicBezTo>
                  <a:cubicBezTo>
                    <a:pt x="222250" y="111986"/>
                    <a:pt x="199318" y="83380"/>
                    <a:pt x="168167" y="74735"/>
                  </a:cubicBezTo>
                  <a:close/>
                  <a:moveTo>
                    <a:pt x="177540" y="39936"/>
                  </a:moveTo>
                  <a:cubicBezTo>
                    <a:pt x="183763" y="39936"/>
                    <a:pt x="188826" y="44999"/>
                    <a:pt x="188826" y="51222"/>
                  </a:cubicBezTo>
                  <a:cubicBezTo>
                    <a:pt x="188826" y="57445"/>
                    <a:pt x="183763" y="62508"/>
                    <a:pt x="177540" y="62508"/>
                  </a:cubicBezTo>
                  <a:lnTo>
                    <a:pt x="149758" y="62508"/>
                  </a:lnTo>
                  <a:lnTo>
                    <a:pt x="71189" y="62508"/>
                  </a:lnTo>
                  <a:cubicBezTo>
                    <a:pt x="64966" y="62508"/>
                    <a:pt x="59903" y="57445"/>
                    <a:pt x="59903" y="51222"/>
                  </a:cubicBezTo>
                  <a:cubicBezTo>
                    <a:pt x="59903" y="44999"/>
                    <a:pt x="64966" y="39936"/>
                    <a:pt x="71189" y="39936"/>
                  </a:cubicBezTo>
                  <a:lnTo>
                    <a:pt x="177540" y="39936"/>
                  </a:lnTo>
                  <a:close/>
                  <a:moveTo>
                    <a:pt x="19968" y="31254"/>
                  </a:moveTo>
                  <a:cubicBezTo>
                    <a:pt x="13744" y="31254"/>
                    <a:pt x="8682" y="26191"/>
                    <a:pt x="8682" y="19968"/>
                  </a:cubicBezTo>
                  <a:cubicBezTo>
                    <a:pt x="8682" y="13745"/>
                    <a:pt x="13744" y="8682"/>
                    <a:pt x="19968" y="8682"/>
                  </a:cubicBezTo>
                  <a:lnTo>
                    <a:pt x="126318" y="8682"/>
                  </a:lnTo>
                  <a:cubicBezTo>
                    <a:pt x="132541" y="8682"/>
                    <a:pt x="137604" y="13745"/>
                    <a:pt x="137604" y="19968"/>
                  </a:cubicBezTo>
                  <a:cubicBezTo>
                    <a:pt x="137604" y="26191"/>
                    <a:pt x="132541" y="31254"/>
                    <a:pt x="126318" y="31254"/>
                  </a:cubicBezTo>
                  <a:lnTo>
                    <a:pt x="19968" y="31254"/>
                  </a:lnTo>
                  <a:close/>
                  <a:moveTo>
                    <a:pt x="43408" y="71189"/>
                  </a:moveTo>
                  <a:lnTo>
                    <a:pt x="149758" y="71189"/>
                  </a:lnTo>
                  <a:cubicBezTo>
                    <a:pt x="151507" y="71189"/>
                    <a:pt x="153181" y="71596"/>
                    <a:pt x="154683" y="72323"/>
                  </a:cubicBezTo>
                  <a:cubicBezTo>
                    <a:pt x="152630" y="72151"/>
                    <a:pt x="150554" y="72058"/>
                    <a:pt x="148456" y="72058"/>
                  </a:cubicBezTo>
                  <a:cubicBezTo>
                    <a:pt x="128079" y="72058"/>
                    <a:pt x="109604" y="80362"/>
                    <a:pt x="96237" y="93762"/>
                  </a:cubicBezTo>
                  <a:lnTo>
                    <a:pt x="43408" y="93762"/>
                  </a:lnTo>
                  <a:cubicBezTo>
                    <a:pt x="37185" y="93762"/>
                    <a:pt x="32122" y="88699"/>
                    <a:pt x="32122" y="82476"/>
                  </a:cubicBezTo>
                  <a:cubicBezTo>
                    <a:pt x="32122" y="76253"/>
                    <a:pt x="37185" y="71189"/>
                    <a:pt x="43408" y="71189"/>
                  </a:cubicBezTo>
                  <a:close/>
                  <a:moveTo>
                    <a:pt x="43408" y="102443"/>
                  </a:moveTo>
                  <a:lnTo>
                    <a:pt x="88820" y="102443"/>
                  </a:lnTo>
                  <a:cubicBezTo>
                    <a:pt x="83892" y="109195"/>
                    <a:pt x="80082" y="116809"/>
                    <a:pt x="77662" y="125016"/>
                  </a:cubicBezTo>
                  <a:lnTo>
                    <a:pt x="43408" y="125016"/>
                  </a:lnTo>
                  <a:cubicBezTo>
                    <a:pt x="37185" y="125016"/>
                    <a:pt x="32122" y="119953"/>
                    <a:pt x="32122" y="113729"/>
                  </a:cubicBezTo>
                  <a:cubicBezTo>
                    <a:pt x="32122" y="107506"/>
                    <a:pt x="37185" y="102443"/>
                    <a:pt x="43408" y="102443"/>
                  </a:cubicBezTo>
                  <a:close/>
                  <a:moveTo>
                    <a:pt x="43408" y="133697"/>
                  </a:moveTo>
                  <a:lnTo>
                    <a:pt x="75669" y="133697"/>
                  </a:lnTo>
                  <a:cubicBezTo>
                    <a:pt x="75011" y="137653"/>
                    <a:pt x="74663" y="141712"/>
                    <a:pt x="74663" y="145852"/>
                  </a:cubicBezTo>
                  <a:cubicBezTo>
                    <a:pt x="74663" y="149388"/>
                    <a:pt x="74918" y="152865"/>
                    <a:pt x="75401" y="156270"/>
                  </a:cubicBezTo>
                  <a:lnTo>
                    <a:pt x="43408" y="156270"/>
                  </a:lnTo>
                  <a:cubicBezTo>
                    <a:pt x="37185" y="156270"/>
                    <a:pt x="32122" y="151207"/>
                    <a:pt x="32122" y="144983"/>
                  </a:cubicBezTo>
                  <a:cubicBezTo>
                    <a:pt x="32122" y="138760"/>
                    <a:pt x="37185" y="133697"/>
                    <a:pt x="43408" y="133697"/>
                  </a:cubicBezTo>
                  <a:close/>
                  <a:moveTo>
                    <a:pt x="43408" y="187523"/>
                  </a:moveTo>
                  <a:cubicBezTo>
                    <a:pt x="37185" y="187523"/>
                    <a:pt x="32122" y="182461"/>
                    <a:pt x="32122" y="176237"/>
                  </a:cubicBezTo>
                  <a:cubicBezTo>
                    <a:pt x="32122" y="170014"/>
                    <a:pt x="37185" y="164951"/>
                    <a:pt x="43408" y="164951"/>
                  </a:cubicBezTo>
                  <a:lnTo>
                    <a:pt x="77174" y="164951"/>
                  </a:lnTo>
                  <a:cubicBezTo>
                    <a:pt x="79364" y="173118"/>
                    <a:pt x="82922" y="180728"/>
                    <a:pt x="87589" y="187523"/>
                  </a:cubicBezTo>
                  <a:lnTo>
                    <a:pt x="43408" y="187523"/>
                  </a:lnTo>
                  <a:close/>
                  <a:moveTo>
                    <a:pt x="148456" y="210964"/>
                  </a:moveTo>
                  <a:cubicBezTo>
                    <a:pt x="112554" y="210964"/>
                    <a:pt x="83344" y="181755"/>
                    <a:pt x="83344" y="145852"/>
                  </a:cubicBezTo>
                  <a:cubicBezTo>
                    <a:pt x="83344" y="109949"/>
                    <a:pt x="112554" y="80740"/>
                    <a:pt x="148456" y="80740"/>
                  </a:cubicBezTo>
                  <a:cubicBezTo>
                    <a:pt x="184359" y="80740"/>
                    <a:pt x="213569" y="109949"/>
                    <a:pt x="213569" y="145852"/>
                  </a:cubicBezTo>
                  <a:cubicBezTo>
                    <a:pt x="213569" y="181755"/>
                    <a:pt x="184359" y="210964"/>
                    <a:pt x="148456" y="21096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pic>
        <p:nvPicPr>
          <p:cNvPr id="40" name="גרפיקה 39">
            <a:extLst>
              <a:ext uri="{FF2B5EF4-FFF2-40B4-BE49-F238E27FC236}">
                <a16:creationId xmlns:a16="http://schemas.microsoft.com/office/drawing/2014/main" id="{48FCF1DA-AE05-4CB0-83F0-F19BAB05F2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73907" y="5914366"/>
            <a:ext cx="292100" cy="31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4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צעדים רוחביים - בק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9A562F08-A08F-4FC7-8498-2D1ABC1AC79F}"/>
              </a:ext>
            </a:extLst>
          </p:cNvPr>
          <p:cNvSpPr/>
          <p:nvPr/>
        </p:nvSpPr>
        <p:spPr>
          <a:xfrm>
            <a:off x="11638982" y="209550"/>
            <a:ext cx="361950" cy="6438900"/>
          </a:xfrm>
          <a:prstGeom prst="roundRect">
            <a:avLst>
              <a:gd name="adj" fmla="val 32456"/>
            </a:avLst>
          </a:prstGeom>
          <a:solidFill>
            <a:schemeClr val="bg1"/>
          </a:solidFill>
          <a:ln>
            <a:noFill/>
          </a:ln>
          <a:effectLst>
            <a:outerShdw blurRad="7239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 hidden="1">
            <a:extLst>
              <a:ext uri="{FF2B5EF4-FFF2-40B4-BE49-F238E27FC236}">
                <a16:creationId xmlns:a16="http://schemas.microsoft.com/office/drawing/2014/main" id="{2562EE5C-CE83-429D-833C-EC2522215A71}"/>
              </a:ext>
            </a:extLst>
          </p:cNvPr>
          <p:cNvSpPr/>
          <p:nvPr userDrawn="1"/>
        </p:nvSpPr>
        <p:spPr>
          <a:xfrm>
            <a:off x="11861800" y="0"/>
            <a:ext cx="330200" cy="6858000"/>
          </a:xfrm>
          <a:prstGeom prst="rect">
            <a:avLst/>
          </a:prstGeom>
          <a:solidFill>
            <a:srgbClr val="E0E0E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 hidden="1">
            <a:extLst>
              <a:ext uri="{FF2B5EF4-FFF2-40B4-BE49-F238E27FC236}">
                <a16:creationId xmlns:a16="http://schemas.microsoft.com/office/drawing/2014/main" id="{02C56E44-048E-42A3-8F61-FDC345D0D09C}"/>
              </a:ext>
            </a:extLst>
          </p:cNvPr>
          <p:cNvSpPr/>
          <p:nvPr userDrawn="1"/>
        </p:nvSpPr>
        <p:spPr>
          <a:xfrm rot="16200000">
            <a:off x="5854700" y="-5854700"/>
            <a:ext cx="482600" cy="12192000"/>
          </a:xfrm>
          <a:prstGeom prst="rect">
            <a:avLst/>
          </a:prstGeom>
          <a:solidFill>
            <a:srgbClr val="E0E0E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6E9FD9E-BB77-4AEF-9CCD-0D2AAD04210A}"/>
              </a:ext>
            </a:extLst>
          </p:cNvPr>
          <p:cNvSpPr txBox="1"/>
          <p:nvPr/>
        </p:nvSpPr>
        <p:spPr>
          <a:xfrm>
            <a:off x="11617827" y="6325404"/>
            <a:ext cx="404261" cy="2492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80000"/>
              </a:lnSpc>
            </a:pPr>
            <a:fld id="{363722A5-38E4-49FF-A289-1E7AEFEE4FF0}" type="slidenum">
              <a:rPr lang="he-IL" sz="1200" smtClean="0">
                <a:solidFill>
                  <a:schemeClr val="bg1">
                    <a:lumMod val="75000"/>
                  </a:schemeClr>
                </a:solidFill>
                <a:effectLst/>
                <a:latin typeface="Ploni DL 1.1 AAA Light" panose="00000400000000000000" pitchFamily="50" charset="-79"/>
                <a:ea typeface="Times New Roman" panose="02020603050405020304" pitchFamily="18" charset="0"/>
                <a:cs typeface="Ploni DL 1.1 AAA Light" panose="00000400000000000000" pitchFamily="50" charset="-79"/>
              </a:rPr>
              <a:t>‹#›</a:t>
            </a:fld>
            <a:endParaRPr lang="en-US" sz="1200">
              <a:solidFill>
                <a:schemeClr val="bg1">
                  <a:lumMod val="75000"/>
                </a:schemeClr>
              </a:solidFill>
              <a:effectLst/>
              <a:latin typeface="Ploni DL 1.1 AAA Light" panose="00000400000000000000" pitchFamily="50" charset="-79"/>
              <a:ea typeface="Times New Roman" panose="02020603050405020304" pitchFamily="18" charset="0"/>
              <a:cs typeface="Ploni DL 1.1 AAA Light" panose="00000400000000000000" pitchFamily="50" charset="-79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90A370A0-D869-4298-B039-BCC22F20F21E}"/>
              </a:ext>
            </a:extLst>
          </p:cNvPr>
          <p:cNvSpPr txBox="1"/>
          <p:nvPr/>
        </p:nvSpPr>
        <p:spPr>
          <a:xfrm rot="16200000">
            <a:off x="10996497" y="1035815"/>
            <a:ext cx="1646920" cy="2407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1200">
                <a:solidFill>
                  <a:schemeClr val="bg1">
                    <a:lumMod val="65000"/>
                  </a:schemeClr>
                </a:solidFill>
                <a:effectLst/>
                <a:latin typeface="Afek 1.5 AAA Light" panose="00000400000000000000" pitchFamily="50" charset="-79"/>
                <a:ea typeface="Times New Roman" panose="02020603050405020304" pitchFamily="18" charset="0"/>
                <a:cs typeface="Afek 1.5 AAA Light" panose="00000400000000000000" pitchFamily="50" charset="-79"/>
              </a:rPr>
              <a:t>צעדי מדיניות רוחביים</a:t>
            </a:r>
            <a:endParaRPr lang="he-IL" sz="1200">
              <a:solidFill>
                <a:schemeClr val="bg1">
                  <a:lumMod val="65000"/>
                </a:schemeClr>
              </a:solidFill>
              <a:latin typeface="Afek 1.5 AAA Light" panose="00000400000000000000" pitchFamily="50" charset="-79"/>
              <a:cs typeface="Afek 1.5 AAA Light" panose="00000400000000000000" pitchFamily="50" charset="-79"/>
            </a:endParaRPr>
          </a:p>
        </p:txBody>
      </p:sp>
      <p:grpSp>
        <p:nvGrpSpPr>
          <p:cNvPr id="115" name="קבוצה 114">
            <a:extLst>
              <a:ext uri="{FF2B5EF4-FFF2-40B4-BE49-F238E27FC236}">
                <a16:creationId xmlns:a16="http://schemas.microsoft.com/office/drawing/2014/main" id="{EE72208D-2561-49F6-85B6-D26CADEB00C6}"/>
              </a:ext>
            </a:extLst>
          </p:cNvPr>
          <p:cNvGrpSpPr/>
          <p:nvPr userDrawn="1"/>
        </p:nvGrpSpPr>
        <p:grpSpPr>
          <a:xfrm>
            <a:off x="11702989" y="2313319"/>
            <a:ext cx="233936" cy="215629"/>
            <a:chOff x="11681840" y="3253794"/>
            <a:chExt cx="233936" cy="215629"/>
          </a:xfrm>
        </p:grpSpPr>
        <p:sp>
          <p:nvSpPr>
            <p:cNvPr id="116" name="צורה חופשית: צורה 115">
              <a:extLst>
                <a:ext uri="{FF2B5EF4-FFF2-40B4-BE49-F238E27FC236}">
                  <a16:creationId xmlns:a16="http://schemas.microsoft.com/office/drawing/2014/main" id="{8A1C90FF-B387-4CB3-9D2C-770575EA901C}"/>
                </a:ext>
              </a:extLst>
            </p:cNvPr>
            <p:cNvSpPr/>
            <p:nvPr/>
          </p:nvSpPr>
          <p:spPr>
            <a:xfrm>
              <a:off x="11774854" y="3377651"/>
              <a:ext cx="140922" cy="91772"/>
            </a:xfrm>
            <a:custGeom>
              <a:avLst/>
              <a:gdLst>
                <a:gd name="connsiteX0" fmla="*/ -444 w 282743"/>
                <a:gd name="connsiteY0" fmla="*/ 164186 h 184130"/>
                <a:gd name="connsiteX1" fmla="*/ 15392 w 282743"/>
                <a:gd name="connsiteY1" fmla="*/ 175750 h 184130"/>
                <a:gd name="connsiteX2" fmla="*/ 79844 w 282743"/>
                <a:gd name="connsiteY2" fmla="*/ 175750 h 184130"/>
                <a:gd name="connsiteX3" fmla="*/ 95645 w 282743"/>
                <a:gd name="connsiteY3" fmla="*/ 164186 h 184130"/>
                <a:gd name="connsiteX4" fmla="*/ 282300 w 282743"/>
                <a:gd name="connsiteY4" fmla="*/ 178910 h 184130"/>
                <a:gd name="connsiteX5" fmla="*/ 212569 w 282743"/>
                <a:gd name="connsiteY5" fmla="*/ 10695 h 184130"/>
                <a:gd name="connsiteX6" fmla="*/ 182947 w 282743"/>
                <a:gd name="connsiteY6" fmla="*/ -453 h 184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743" h="184130">
                  <a:moveTo>
                    <a:pt x="-444" y="164186"/>
                  </a:moveTo>
                  <a:cubicBezTo>
                    <a:pt x="4234" y="168801"/>
                    <a:pt x="9571" y="172697"/>
                    <a:pt x="15392" y="175750"/>
                  </a:cubicBezTo>
                  <a:cubicBezTo>
                    <a:pt x="35575" y="186321"/>
                    <a:pt x="59661" y="186321"/>
                    <a:pt x="79844" y="175750"/>
                  </a:cubicBezTo>
                  <a:cubicBezTo>
                    <a:pt x="85647" y="172687"/>
                    <a:pt x="90970" y="168791"/>
                    <a:pt x="95645" y="164186"/>
                  </a:cubicBezTo>
                  <a:lnTo>
                    <a:pt x="282300" y="178910"/>
                  </a:lnTo>
                  <a:lnTo>
                    <a:pt x="212569" y="10695"/>
                  </a:lnTo>
                  <a:cubicBezTo>
                    <a:pt x="203044" y="6114"/>
                    <a:pt x="193129" y="2381"/>
                    <a:pt x="182947" y="-453"/>
                  </a:cubicBezTo>
                </a:path>
              </a:pathLst>
            </a:custGeom>
            <a:noFill/>
            <a:ln w="508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7" name="צורה חופשית: צורה 116">
              <a:extLst>
                <a:ext uri="{FF2B5EF4-FFF2-40B4-BE49-F238E27FC236}">
                  <a16:creationId xmlns:a16="http://schemas.microsoft.com/office/drawing/2014/main" id="{01B765A6-8D86-49FD-9E16-23EEB017B9D6}"/>
                </a:ext>
              </a:extLst>
            </p:cNvPr>
            <p:cNvSpPr/>
            <p:nvPr/>
          </p:nvSpPr>
          <p:spPr>
            <a:xfrm>
              <a:off x="11681840" y="3377651"/>
              <a:ext cx="93013" cy="89396"/>
            </a:xfrm>
            <a:custGeom>
              <a:avLst/>
              <a:gdLst>
                <a:gd name="connsiteX0" fmla="*/ 186177 w 186620"/>
                <a:gd name="connsiteY0" fmla="*/ 164186 h 179362"/>
                <a:gd name="connsiteX1" fmla="*/ -444 w 186620"/>
                <a:gd name="connsiteY1" fmla="*/ 178910 h 179362"/>
                <a:gd name="connsiteX2" fmla="*/ 69287 w 186620"/>
                <a:gd name="connsiteY2" fmla="*/ 10695 h 179362"/>
                <a:gd name="connsiteX3" fmla="*/ 98874 w 186620"/>
                <a:gd name="connsiteY3" fmla="*/ -453 h 17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620" h="179362">
                  <a:moveTo>
                    <a:pt x="186177" y="164186"/>
                  </a:moveTo>
                  <a:lnTo>
                    <a:pt x="-444" y="178910"/>
                  </a:lnTo>
                  <a:lnTo>
                    <a:pt x="69287" y="10695"/>
                  </a:lnTo>
                  <a:cubicBezTo>
                    <a:pt x="78802" y="6118"/>
                    <a:pt x="88703" y="2384"/>
                    <a:pt x="98874" y="-453"/>
                  </a:cubicBezTo>
                </a:path>
              </a:pathLst>
            </a:custGeom>
            <a:noFill/>
            <a:ln w="508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8" name="צורה חופשית: צורה 117">
              <a:extLst>
                <a:ext uri="{FF2B5EF4-FFF2-40B4-BE49-F238E27FC236}">
                  <a16:creationId xmlns:a16="http://schemas.microsoft.com/office/drawing/2014/main" id="{68BD6CAF-F6FF-4718-89E2-AC554316D68B}"/>
                </a:ext>
              </a:extLst>
            </p:cNvPr>
            <p:cNvSpPr/>
            <p:nvPr/>
          </p:nvSpPr>
          <p:spPr>
            <a:xfrm>
              <a:off x="11798808" y="3435037"/>
              <a:ext cx="98656" cy="18821"/>
            </a:xfrm>
            <a:custGeom>
              <a:avLst/>
              <a:gdLst>
                <a:gd name="connsiteX0" fmla="*/ -444 w 197941"/>
                <a:gd name="connsiteY0" fmla="*/ 31233 h 37762"/>
                <a:gd name="connsiteX1" fmla="*/ 197498 w 197941"/>
                <a:gd name="connsiteY1" fmla="*/ 37310 h 3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941" h="37762">
                  <a:moveTo>
                    <a:pt x="-444" y="31233"/>
                  </a:moveTo>
                  <a:cubicBezTo>
                    <a:pt x="44701" y="-37247"/>
                    <a:pt x="127489" y="24705"/>
                    <a:pt x="197498" y="37310"/>
                  </a:cubicBezTo>
                </a:path>
              </a:pathLst>
            </a:custGeom>
            <a:noFill/>
            <a:ln w="508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9" name="צורה חופשית: צורה 118">
              <a:extLst>
                <a:ext uri="{FF2B5EF4-FFF2-40B4-BE49-F238E27FC236}">
                  <a16:creationId xmlns:a16="http://schemas.microsoft.com/office/drawing/2014/main" id="{9D291746-2334-4B40-93B9-EC53A7D3D4D7}"/>
                </a:ext>
              </a:extLst>
            </p:cNvPr>
            <p:cNvSpPr/>
            <p:nvPr/>
          </p:nvSpPr>
          <p:spPr>
            <a:xfrm>
              <a:off x="11700152" y="3435037"/>
              <a:ext cx="98656" cy="18821"/>
            </a:xfrm>
            <a:custGeom>
              <a:avLst/>
              <a:gdLst>
                <a:gd name="connsiteX0" fmla="*/ 197498 w 197941"/>
                <a:gd name="connsiteY0" fmla="*/ 31233 h 37762"/>
                <a:gd name="connsiteX1" fmla="*/ -444 w 197941"/>
                <a:gd name="connsiteY1" fmla="*/ 37310 h 3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941" h="37762">
                  <a:moveTo>
                    <a:pt x="197498" y="31233"/>
                  </a:moveTo>
                  <a:cubicBezTo>
                    <a:pt x="152353" y="-37247"/>
                    <a:pt x="69565" y="24705"/>
                    <a:pt x="-444" y="37310"/>
                  </a:cubicBezTo>
                </a:path>
              </a:pathLst>
            </a:custGeom>
            <a:noFill/>
            <a:ln w="508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0" name="צורה חופשית: צורה 119">
              <a:extLst>
                <a:ext uri="{FF2B5EF4-FFF2-40B4-BE49-F238E27FC236}">
                  <a16:creationId xmlns:a16="http://schemas.microsoft.com/office/drawing/2014/main" id="{B54A8405-0823-4B81-B8B7-514DD946E75E}"/>
                </a:ext>
              </a:extLst>
            </p:cNvPr>
            <p:cNvSpPr/>
            <p:nvPr/>
          </p:nvSpPr>
          <p:spPr>
            <a:xfrm>
              <a:off x="11812915" y="3293637"/>
              <a:ext cx="42976" cy="121260"/>
            </a:xfrm>
            <a:custGeom>
              <a:avLst/>
              <a:gdLst>
                <a:gd name="connsiteX0" fmla="*/ 0 w 86226"/>
                <a:gd name="connsiteY0" fmla="*/ 243294 h 243294"/>
                <a:gd name="connsiteX1" fmla="*/ 0 w 86226"/>
                <a:gd name="connsiteY1" fmla="*/ 0 h 243294"/>
                <a:gd name="connsiteX2" fmla="*/ 86226 w 86226"/>
                <a:gd name="connsiteY2" fmla="*/ 0 h 243294"/>
                <a:gd name="connsiteX3" fmla="*/ 86226 w 86226"/>
                <a:gd name="connsiteY3" fmla="*/ 243294 h 24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26" h="243294">
                  <a:moveTo>
                    <a:pt x="0" y="243294"/>
                  </a:moveTo>
                  <a:lnTo>
                    <a:pt x="0" y="0"/>
                  </a:lnTo>
                  <a:lnTo>
                    <a:pt x="86226" y="0"/>
                  </a:lnTo>
                  <a:lnTo>
                    <a:pt x="86226" y="243294"/>
                  </a:lnTo>
                </a:path>
              </a:pathLst>
            </a:custGeom>
            <a:noFill/>
            <a:ln w="5080" cap="rnd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1" name="צורה חופשית: צורה 120">
              <a:extLst>
                <a:ext uri="{FF2B5EF4-FFF2-40B4-BE49-F238E27FC236}">
                  <a16:creationId xmlns:a16="http://schemas.microsoft.com/office/drawing/2014/main" id="{01740A29-F187-4295-B882-539947096A92}"/>
                </a:ext>
              </a:extLst>
            </p:cNvPr>
            <p:cNvSpPr/>
            <p:nvPr/>
          </p:nvSpPr>
          <p:spPr>
            <a:xfrm>
              <a:off x="11821067" y="3267467"/>
              <a:ext cx="26723" cy="26170"/>
            </a:xfrm>
            <a:custGeom>
              <a:avLst/>
              <a:gdLst>
                <a:gd name="connsiteX0" fmla="*/ 19864 w 53617"/>
                <a:gd name="connsiteY0" fmla="*/ 0 h 52506"/>
                <a:gd name="connsiteX1" fmla="*/ 33754 w 53617"/>
                <a:gd name="connsiteY1" fmla="*/ 0 h 52506"/>
                <a:gd name="connsiteX2" fmla="*/ 53618 w 53617"/>
                <a:gd name="connsiteY2" fmla="*/ 19864 h 52506"/>
                <a:gd name="connsiteX3" fmla="*/ 53618 w 53617"/>
                <a:gd name="connsiteY3" fmla="*/ 52507 h 52506"/>
                <a:gd name="connsiteX4" fmla="*/ 53618 w 53617"/>
                <a:gd name="connsiteY4" fmla="*/ 52507 h 52506"/>
                <a:gd name="connsiteX5" fmla="*/ 0 w 53617"/>
                <a:gd name="connsiteY5" fmla="*/ 52507 h 52506"/>
                <a:gd name="connsiteX6" fmla="*/ 0 w 53617"/>
                <a:gd name="connsiteY6" fmla="*/ 52507 h 52506"/>
                <a:gd name="connsiteX7" fmla="*/ 0 w 53617"/>
                <a:gd name="connsiteY7" fmla="*/ 19864 h 52506"/>
                <a:gd name="connsiteX8" fmla="*/ 19864 w 53617"/>
                <a:gd name="connsiteY8" fmla="*/ 0 h 5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617" h="52506">
                  <a:moveTo>
                    <a:pt x="19864" y="0"/>
                  </a:moveTo>
                  <a:lnTo>
                    <a:pt x="33754" y="0"/>
                  </a:lnTo>
                  <a:cubicBezTo>
                    <a:pt x="44725" y="0"/>
                    <a:pt x="53618" y="8893"/>
                    <a:pt x="53618" y="19864"/>
                  </a:cubicBezTo>
                  <a:lnTo>
                    <a:pt x="53618" y="52507"/>
                  </a:lnTo>
                  <a:lnTo>
                    <a:pt x="53618" y="52507"/>
                  </a:lnTo>
                  <a:lnTo>
                    <a:pt x="0" y="52507"/>
                  </a:lnTo>
                  <a:lnTo>
                    <a:pt x="0" y="52507"/>
                  </a:lnTo>
                  <a:lnTo>
                    <a:pt x="0" y="19864"/>
                  </a:lnTo>
                  <a:cubicBezTo>
                    <a:pt x="0" y="8893"/>
                    <a:pt x="8893" y="0"/>
                    <a:pt x="19864" y="0"/>
                  </a:cubicBezTo>
                  <a:close/>
                </a:path>
              </a:pathLst>
            </a:custGeom>
            <a:noFill/>
            <a:ln w="5080" cap="rnd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צורה חופשית: צורה 121">
              <a:extLst>
                <a:ext uri="{FF2B5EF4-FFF2-40B4-BE49-F238E27FC236}">
                  <a16:creationId xmlns:a16="http://schemas.microsoft.com/office/drawing/2014/main" id="{D17B17BD-86F2-43E7-945E-30C1D31AE128}"/>
                </a:ext>
              </a:extLst>
            </p:cNvPr>
            <p:cNvSpPr/>
            <p:nvPr/>
          </p:nvSpPr>
          <p:spPr>
            <a:xfrm>
              <a:off x="11834394" y="3253794"/>
              <a:ext cx="1730" cy="13673"/>
            </a:xfrm>
            <a:custGeom>
              <a:avLst/>
              <a:gdLst>
                <a:gd name="connsiteX0" fmla="*/ 0 w 3472"/>
                <a:gd name="connsiteY0" fmla="*/ 27434 h 27433"/>
                <a:gd name="connsiteX1" fmla="*/ 0 w 3472"/>
                <a:gd name="connsiteY1" fmla="*/ 0 h 2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72" h="27433">
                  <a:moveTo>
                    <a:pt x="0" y="27434"/>
                  </a:moveTo>
                  <a:lnTo>
                    <a:pt x="0" y="0"/>
                  </a:lnTo>
                </a:path>
              </a:pathLst>
            </a:custGeom>
            <a:ln w="5080" cap="rnd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3" name="צורה חופשית: צורה 122">
              <a:extLst>
                <a:ext uri="{FF2B5EF4-FFF2-40B4-BE49-F238E27FC236}">
                  <a16:creationId xmlns:a16="http://schemas.microsoft.com/office/drawing/2014/main" id="{A84114DC-BBAD-44FC-BBE9-B8CF00B3A94C}"/>
                </a:ext>
              </a:extLst>
            </p:cNvPr>
            <p:cNvSpPr/>
            <p:nvPr/>
          </p:nvSpPr>
          <p:spPr>
            <a:xfrm>
              <a:off x="11783664" y="3321642"/>
              <a:ext cx="29250" cy="93255"/>
            </a:xfrm>
            <a:custGeom>
              <a:avLst/>
              <a:gdLst>
                <a:gd name="connsiteX0" fmla="*/ 58688 w 58687"/>
                <a:gd name="connsiteY0" fmla="*/ 187107 h 187106"/>
                <a:gd name="connsiteX1" fmla="*/ 58688 w 58687"/>
                <a:gd name="connsiteY1" fmla="*/ 0 h 187106"/>
                <a:gd name="connsiteX2" fmla="*/ 0 w 58687"/>
                <a:gd name="connsiteY2" fmla="*/ 0 h 187106"/>
                <a:gd name="connsiteX3" fmla="*/ 0 w 58687"/>
                <a:gd name="connsiteY3" fmla="*/ 187107 h 18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87" h="187106">
                  <a:moveTo>
                    <a:pt x="58688" y="187107"/>
                  </a:moveTo>
                  <a:lnTo>
                    <a:pt x="58688" y="0"/>
                  </a:lnTo>
                  <a:lnTo>
                    <a:pt x="0" y="0"/>
                  </a:lnTo>
                  <a:lnTo>
                    <a:pt x="0" y="187107"/>
                  </a:lnTo>
                </a:path>
              </a:pathLst>
            </a:custGeom>
            <a:noFill/>
            <a:ln w="508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4" name="צורה חופשית: צורה 123">
              <a:extLst>
                <a:ext uri="{FF2B5EF4-FFF2-40B4-BE49-F238E27FC236}">
                  <a16:creationId xmlns:a16="http://schemas.microsoft.com/office/drawing/2014/main" id="{85808246-DC73-4C0A-AA48-93252A52012E}"/>
                </a:ext>
              </a:extLst>
            </p:cNvPr>
            <p:cNvSpPr/>
            <p:nvPr/>
          </p:nvSpPr>
          <p:spPr>
            <a:xfrm>
              <a:off x="11760142" y="3293637"/>
              <a:ext cx="23521" cy="121260"/>
            </a:xfrm>
            <a:custGeom>
              <a:avLst/>
              <a:gdLst>
                <a:gd name="connsiteX0" fmla="*/ 47193 w 47193"/>
                <a:gd name="connsiteY0" fmla="*/ 243294 h 243294"/>
                <a:gd name="connsiteX1" fmla="*/ 47193 w 47193"/>
                <a:gd name="connsiteY1" fmla="*/ 0 h 243294"/>
                <a:gd name="connsiteX2" fmla="*/ 0 w 47193"/>
                <a:gd name="connsiteY2" fmla="*/ 28302 h 243294"/>
                <a:gd name="connsiteX3" fmla="*/ 0 w 47193"/>
                <a:gd name="connsiteY3" fmla="*/ 93484 h 24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93" h="243294">
                  <a:moveTo>
                    <a:pt x="47193" y="243294"/>
                  </a:moveTo>
                  <a:lnTo>
                    <a:pt x="47193" y="0"/>
                  </a:lnTo>
                  <a:lnTo>
                    <a:pt x="0" y="28302"/>
                  </a:lnTo>
                  <a:lnTo>
                    <a:pt x="0" y="93484"/>
                  </a:lnTo>
                </a:path>
              </a:pathLst>
            </a:custGeom>
            <a:noFill/>
            <a:ln w="5080" cap="rnd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צורה חופשית: צורה 124">
              <a:extLst>
                <a:ext uri="{FF2B5EF4-FFF2-40B4-BE49-F238E27FC236}">
                  <a16:creationId xmlns:a16="http://schemas.microsoft.com/office/drawing/2014/main" id="{48A8D859-F3F8-4239-AC73-BD1CBC885065}"/>
                </a:ext>
              </a:extLst>
            </p:cNvPr>
            <p:cNvSpPr/>
            <p:nvPr/>
          </p:nvSpPr>
          <p:spPr>
            <a:xfrm>
              <a:off x="11741726" y="3321642"/>
              <a:ext cx="18416" cy="93255"/>
            </a:xfrm>
            <a:custGeom>
              <a:avLst/>
              <a:gdLst>
                <a:gd name="connsiteX0" fmla="*/ 36949 w 36949"/>
                <a:gd name="connsiteY0" fmla="*/ 0 h 187106"/>
                <a:gd name="connsiteX1" fmla="*/ 0 w 36949"/>
                <a:gd name="connsiteY1" fmla="*/ 20350 h 187106"/>
                <a:gd name="connsiteX2" fmla="*/ 0 w 36949"/>
                <a:gd name="connsiteY2" fmla="*/ 187107 h 18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49" h="187106">
                  <a:moveTo>
                    <a:pt x="36949" y="0"/>
                  </a:moveTo>
                  <a:lnTo>
                    <a:pt x="0" y="20350"/>
                  </a:lnTo>
                  <a:lnTo>
                    <a:pt x="0" y="187107"/>
                  </a:lnTo>
                </a:path>
              </a:pathLst>
            </a:custGeom>
            <a:noFill/>
            <a:ln w="5080" cap="rnd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EEE6AB5E-963E-452D-89A6-FDA5C8CEE153}"/>
              </a:ext>
            </a:extLst>
          </p:cNvPr>
          <p:cNvGrpSpPr/>
          <p:nvPr userDrawn="1"/>
        </p:nvGrpSpPr>
        <p:grpSpPr>
          <a:xfrm>
            <a:off x="11694663" y="4912636"/>
            <a:ext cx="250589" cy="250589"/>
            <a:chOff x="11694663" y="4912636"/>
            <a:chExt cx="250589" cy="250589"/>
          </a:xfrm>
        </p:grpSpPr>
        <p:sp>
          <p:nvSpPr>
            <p:cNvPr id="106" name="אליפסה 105">
              <a:extLst>
                <a:ext uri="{FF2B5EF4-FFF2-40B4-BE49-F238E27FC236}">
                  <a16:creationId xmlns:a16="http://schemas.microsoft.com/office/drawing/2014/main" id="{197A477E-E3FE-4EEA-BE13-CF43753CD988}"/>
                </a:ext>
              </a:extLst>
            </p:cNvPr>
            <p:cNvSpPr/>
            <p:nvPr userDrawn="1"/>
          </p:nvSpPr>
          <p:spPr>
            <a:xfrm>
              <a:off x="11694663" y="4912636"/>
              <a:ext cx="250589" cy="2505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0" name="קבוצה 19">
              <a:extLst>
                <a:ext uri="{FF2B5EF4-FFF2-40B4-BE49-F238E27FC236}">
                  <a16:creationId xmlns:a16="http://schemas.microsoft.com/office/drawing/2014/main" id="{650DBD39-46F2-4DEF-B4F4-587982B1EA38}"/>
                </a:ext>
              </a:extLst>
            </p:cNvPr>
            <p:cNvGrpSpPr/>
            <p:nvPr userDrawn="1"/>
          </p:nvGrpSpPr>
          <p:grpSpPr>
            <a:xfrm>
              <a:off x="11758582" y="4959477"/>
              <a:ext cx="148616" cy="148617"/>
              <a:chOff x="11758582" y="4959477"/>
              <a:chExt cx="148616" cy="148617"/>
            </a:xfrm>
          </p:grpSpPr>
          <p:sp>
            <p:nvSpPr>
              <p:cNvPr id="3" name="צורה חופשית: צורה 2">
                <a:extLst>
                  <a:ext uri="{FF2B5EF4-FFF2-40B4-BE49-F238E27FC236}">
                    <a16:creationId xmlns:a16="http://schemas.microsoft.com/office/drawing/2014/main" id="{DACCB8B2-E03F-4C9F-BE63-CFE6186BCFA1}"/>
                  </a:ext>
                </a:extLst>
              </p:cNvPr>
              <p:cNvSpPr/>
              <p:nvPr/>
            </p:nvSpPr>
            <p:spPr>
              <a:xfrm>
                <a:off x="11785805" y="4976802"/>
                <a:ext cx="54447" cy="14849"/>
              </a:xfrm>
              <a:custGeom>
                <a:avLst/>
                <a:gdLst>
                  <a:gd name="connsiteX0" fmla="*/ 7425 w 54447"/>
                  <a:gd name="connsiteY0" fmla="*/ 14849 h 14849"/>
                  <a:gd name="connsiteX1" fmla="*/ 47023 w 54447"/>
                  <a:gd name="connsiteY1" fmla="*/ 14849 h 14849"/>
                  <a:gd name="connsiteX2" fmla="*/ 54447 w 54447"/>
                  <a:gd name="connsiteY2" fmla="*/ 7425 h 14849"/>
                  <a:gd name="connsiteX3" fmla="*/ 47023 w 54447"/>
                  <a:gd name="connsiteY3" fmla="*/ 0 h 14849"/>
                  <a:gd name="connsiteX4" fmla="*/ 7425 w 54447"/>
                  <a:gd name="connsiteY4" fmla="*/ 0 h 14849"/>
                  <a:gd name="connsiteX5" fmla="*/ 0 w 54447"/>
                  <a:gd name="connsiteY5" fmla="*/ 7425 h 14849"/>
                  <a:gd name="connsiteX6" fmla="*/ 7425 w 54447"/>
                  <a:gd name="connsiteY6" fmla="*/ 14849 h 14849"/>
                  <a:gd name="connsiteX7" fmla="*/ 7425 w 54447"/>
                  <a:gd name="connsiteY7" fmla="*/ 4950 h 14849"/>
                  <a:gd name="connsiteX8" fmla="*/ 47023 w 54447"/>
                  <a:gd name="connsiteY8" fmla="*/ 4950 h 14849"/>
                  <a:gd name="connsiteX9" fmla="*/ 49498 w 54447"/>
                  <a:gd name="connsiteY9" fmla="*/ 7425 h 14849"/>
                  <a:gd name="connsiteX10" fmla="*/ 47023 w 54447"/>
                  <a:gd name="connsiteY10" fmla="*/ 9900 h 14849"/>
                  <a:gd name="connsiteX11" fmla="*/ 7425 w 54447"/>
                  <a:gd name="connsiteY11" fmla="*/ 9900 h 14849"/>
                  <a:gd name="connsiteX12" fmla="*/ 4950 w 54447"/>
                  <a:gd name="connsiteY12" fmla="*/ 7425 h 14849"/>
                  <a:gd name="connsiteX13" fmla="*/ 7425 w 54447"/>
                  <a:gd name="connsiteY13" fmla="*/ 4950 h 14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4447" h="14849">
                    <a:moveTo>
                      <a:pt x="7425" y="14849"/>
                    </a:moveTo>
                    <a:lnTo>
                      <a:pt x="47023" y="14849"/>
                    </a:lnTo>
                    <a:cubicBezTo>
                      <a:pt x="51123" y="14849"/>
                      <a:pt x="54447" y="11525"/>
                      <a:pt x="54447" y="7425"/>
                    </a:cubicBezTo>
                    <a:cubicBezTo>
                      <a:pt x="54447" y="3324"/>
                      <a:pt x="51123" y="0"/>
                      <a:pt x="47023" y="0"/>
                    </a:cubicBezTo>
                    <a:lnTo>
                      <a:pt x="7425" y="0"/>
                    </a:lnTo>
                    <a:cubicBezTo>
                      <a:pt x="3324" y="0"/>
                      <a:pt x="0" y="3324"/>
                      <a:pt x="0" y="7425"/>
                    </a:cubicBezTo>
                    <a:cubicBezTo>
                      <a:pt x="0" y="11525"/>
                      <a:pt x="3324" y="14849"/>
                      <a:pt x="7425" y="14849"/>
                    </a:cubicBezTo>
                    <a:close/>
                    <a:moveTo>
                      <a:pt x="7425" y="4950"/>
                    </a:moveTo>
                    <a:lnTo>
                      <a:pt x="47023" y="4950"/>
                    </a:lnTo>
                    <a:cubicBezTo>
                      <a:pt x="48390" y="4950"/>
                      <a:pt x="49498" y="6058"/>
                      <a:pt x="49498" y="7425"/>
                    </a:cubicBezTo>
                    <a:cubicBezTo>
                      <a:pt x="49498" y="8792"/>
                      <a:pt x="48390" y="9900"/>
                      <a:pt x="47023" y="9900"/>
                    </a:cubicBezTo>
                    <a:lnTo>
                      <a:pt x="7425" y="9900"/>
                    </a:lnTo>
                    <a:cubicBezTo>
                      <a:pt x="6058" y="9900"/>
                      <a:pt x="4950" y="8792"/>
                      <a:pt x="4950" y="7425"/>
                    </a:cubicBezTo>
                    <a:cubicBezTo>
                      <a:pt x="4950" y="6058"/>
                      <a:pt x="6058" y="4950"/>
                      <a:pt x="7425" y="495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" name="צורה חופשית: צורה 3">
                <a:extLst>
                  <a:ext uri="{FF2B5EF4-FFF2-40B4-BE49-F238E27FC236}">
                    <a16:creationId xmlns:a16="http://schemas.microsoft.com/office/drawing/2014/main" id="{FF43BFC4-7957-4F55-B4BD-3CB8C8E47780}"/>
                  </a:ext>
                </a:extLst>
              </p:cNvPr>
              <p:cNvSpPr/>
              <p:nvPr/>
            </p:nvSpPr>
            <p:spPr>
              <a:xfrm>
                <a:off x="11758582" y="4959477"/>
                <a:ext cx="148616" cy="148617"/>
              </a:xfrm>
              <a:custGeom>
                <a:avLst/>
                <a:gdLst>
                  <a:gd name="connsiteX0" fmla="*/ 124534 w 148616"/>
                  <a:gd name="connsiteY0" fmla="*/ 112667 h 148617"/>
                  <a:gd name="connsiteX1" fmla="*/ 112882 w 148616"/>
                  <a:gd name="connsiteY1" fmla="*/ 43899 h 148617"/>
                  <a:gd name="connsiteX2" fmla="*/ 108895 w 148616"/>
                  <a:gd name="connsiteY2" fmla="*/ 41345 h 148617"/>
                  <a:gd name="connsiteX3" fmla="*/ 108895 w 148616"/>
                  <a:gd name="connsiteY3" fmla="*/ 20814 h 148617"/>
                  <a:gd name="connsiteX4" fmla="*/ 107452 w 148616"/>
                  <a:gd name="connsiteY4" fmla="*/ 17324 h 148617"/>
                  <a:gd name="connsiteX5" fmla="*/ 91571 w 148616"/>
                  <a:gd name="connsiteY5" fmla="*/ 1443 h 148617"/>
                  <a:gd name="connsiteX6" fmla="*/ 88081 w 148616"/>
                  <a:gd name="connsiteY6" fmla="*/ 0 h 148617"/>
                  <a:gd name="connsiteX7" fmla="*/ 7425 w 148616"/>
                  <a:gd name="connsiteY7" fmla="*/ 0 h 148617"/>
                  <a:gd name="connsiteX8" fmla="*/ 0 w 148616"/>
                  <a:gd name="connsiteY8" fmla="*/ 7425 h 148617"/>
                  <a:gd name="connsiteX9" fmla="*/ 0 w 148616"/>
                  <a:gd name="connsiteY9" fmla="*/ 141068 h 148617"/>
                  <a:gd name="connsiteX10" fmla="*/ 7425 w 148616"/>
                  <a:gd name="connsiteY10" fmla="*/ 148493 h 148617"/>
                  <a:gd name="connsiteX11" fmla="*/ 101470 w 148616"/>
                  <a:gd name="connsiteY11" fmla="*/ 148493 h 148617"/>
                  <a:gd name="connsiteX12" fmla="*/ 108895 w 148616"/>
                  <a:gd name="connsiteY12" fmla="*/ 141068 h 148617"/>
                  <a:gd name="connsiteX13" fmla="*/ 108895 w 148616"/>
                  <a:gd name="connsiteY13" fmla="*/ 126947 h 148617"/>
                  <a:gd name="connsiteX14" fmla="*/ 112667 w 148616"/>
                  <a:gd name="connsiteY14" fmla="*/ 124531 h 148617"/>
                  <a:gd name="connsiteX15" fmla="*/ 134156 w 148616"/>
                  <a:gd name="connsiteY15" fmla="*/ 146018 h 148617"/>
                  <a:gd name="connsiteX16" fmla="*/ 146018 w 148616"/>
                  <a:gd name="connsiteY16" fmla="*/ 146299 h 148617"/>
                  <a:gd name="connsiteX17" fmla="*/ 146298 w 148616"/>
                  <a:gd name="connsiteY17" fmla="*/ 134437 h 148617"/>
                  <a:gd name="connsiteX18" fmla="*/ 146035 w 148616"/>
                  <a:gd name="connsiteY18" fmla="*/ 134173 h 148617"/>
                  <a:gd name="connsiteX19" fmla="*/ 91571 w 148616"/>
                  <a:gd name="connsiteY19" fmla="*/ 8447 h 148617"/>
                  <a:gd name="connsiteX20" fmla="*/ 100453 w 148616"/>
                  <a:gd name="connsiteY20" fmla="*/ 17324 h 148617"/>
                  <a:gd name="connsiteX21" fmla="*/ 94046 w 148616"/>
                  <a:gd name="connsiteY21" fmla="*/ 17324 h 148617"/>
                  <a:gd name="connsiteX22" fmla="*/ 91571 w 148616"/>
                  <a:gd name="connsiteY22" fmla="*/ 14849 h 148617"/>
                  <a:gd name="connsiteX23" fmla="*/ 103945 w 148616"/>
                  <a:gd name="connsiteY23" fmla="*/ 141068 h 148617"/>
                  <a:gd name="connsiteX24" fmla="*/ 101470 w 148616"/>
                  <a:gd name="connsiteY24" fmla="*/ 143543 h 148617"/>
                  <a:gd name="connsiteX25" fmla="*/ 7425 w 148616"/>
                  <a:gd name="connsiteY25" fmla="*/ 143543 h 148617"/>
                  <a:gd name="connsiteX26" fmla="*/ 4950 w 148616"/>
                  <a:gd name="connsiteY26" fmla="*/ 141068 h 148617"/>
                  <a:gd name="connsiteX27" fmla="*/ 4950 w 148616"/>
                  <a:gd name="connsiteY27" fmla="*/ 7425 h 148617"/>
                  <a:gd name="connsiteX28" fmla="*/ 7425 w 148616"/>
                  <a:gd name="connsiteY28" fmla="*/ 4950 h 148617"/>
                  <a:gd name="connsiteX29" fmla="*/ 86621 w 148616"/>
                  <a:gd name="connsiteY29" fmla="*/ 4950 h 148617"/>
                  <a:gd name="connsiteX30" fmla="*/ 86621 w 148616"/>
                  <a:gd name="connsiteY30" fmla="*/ 14849 h 148617"/>
                  <a:gd name="connsiteX31" fmla="*/ 94046 w 148616"/>
                  <a:gd name="connsiteY31" fmla="*/ 22274 h 148617"/>
                  <a:gd name="connsiteX32" fmla="*/ 103945 w 148616"/>
                  <a:gd name="connsiteY32" fmla="*/ 22274 h 148617"/>
                  <a:gd name="connsiteX33" fmla="*/ 103945 w 148616"/>
                  <a:gd name="connsiteY33" fmla="*/ 38809 h 148617"/>
                  <a:gd name="connsiteX34" fmla="*/ 38745 w 148616"/>
                  <a:gd name="connsiteY34" fmla="*/ 64283 h 148617"/>
                  <a:gd name="connsiteX35" fmla="*/ 64219 w 148616"/>
                  <a:gd name="connsiteY35" fmla="*/ 129483 h 148617"/>
                  <a:gd name="connsiteX36" fmla="*/ 103945 w 148616"/>
                  <a:gd name="connsiteY36" fmla="*/ 129483 h 148617"/>
                  <a:gd name="connsiteX37" fmla="*/ 84146 w 148616"/>
                  <a:gd name="connsiteY37" fmla="*/ 128694 h 148617"/>
                  <a:gd name="connsiteX38" fmla="*/ 39598 w 148616"/>
                  <a:gd name="connsiteY38" fmla="*/ 84146 h 148617"/>
                  <a:gd name="connsiteX39" fmla="*/ 84146 w 148616"/>
                  <a:gd name="connsiteY39" fmla="*/ 39598 h 148617"/>
                  <a:gd name="connsiteX40" fmla="*/ 128694 w 148616"/>
                  <a:gd name="connsiteY40" fmla="*/ 84146 h 148617"/>
                  <a:gd name="connsiteX41" fmla="*/ 84146 w 148616"/>
                  <a:gd name="connsiteY41" fmla="*/ 128694 h 148617"/>
                  <a:gd name="connsiteX42" fmla="*/ 116582 w 148616"/>
                  <a:gd name="connsiteY42" fmla="*/ 121448 h 148617"/>
                  <a:gd name="connsiteX43" fmla="*/ 121447 w 148616"/>
                  <a:gd name="connsiteY43" fmla="*/ 116579 h 148617"/>
                  <a:gd name="connsiteX44" fmla="*/ 125098 w 148616"/>
                  <a:gd name="connsiteY44" fmla="*/ 120230 h 148617"/>
                  <a:gd name="connsiteX45" fmla="*/ 120230 w 148616"/>
                  <a:gd name="connsiteY45" fmla="*/ 125096 h 148617"/>
                  <a:gd name="connsiteX46" fmla="*/ 142526 w 148616"/>
                  <a:gd name="connsiteY46" fmla="*/ 142553 h 148617"/>
                  <a:gd name="connsiteX47" fmla="*/ 137675 w 148616"/>
                  <a:gd name="connsiteY47" fmla="*/ 142536 h 148617"/>
                  <a:gd name="connsiteX48" fmla="*/ 123744 w 148616"/>
                  <a:gd name="connsiteY48" fmla="*/ 128595 h 148617"/>
                  <a:gd name="connsiteX49" fmla="*/ 128610 w 148616"/>
                  <a:gd name="connsiteY49" fmla="*/ 123729 h 148617"/>
                  <a:gd name="connsiteX50" fmla="*/ 142553 w 148616"/>
                  <a:gd name="connsiteY50" fmla="*/ 137670 h 148617"/>
                  <a:gd name="connsiteX51" fmla="*/ 142526 w 148616"/>
                  <a:gd name="connsiteY51" fmla="*/ 142553 h 14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48616" h="148617">
                    <a:moveTo>
                      <a:pt x="124534" y="112667"/>
                    </a:moveTo>
                    <a:cubicBezTo>
                      <a:pt x="140306" y="90459"/>
                      <a:pt x="135089" y="59671"/>
                      <a:pt x="112882" y="43899"/>
                    </a:cubicBezTo>
                    <a:cubicBezTo>
                      <a:pt x="111594" y="42984"/>
                      <a:pt x="110264" y="42132"/>
                      <a:pt x="108895" y="41345"/>
                    </a:cubicBezTo>
                    <a:lnTo>
                      <a:pt x="108895" y="20814"/>
                    </a:lnTo>
                    <a:cubicBezTo>
                      <a:pt x="108900" y="19504"/>
                      <a:pt x="108381" y="18247"/>
                      <a:pt x="107452" y="17324"/>
                    </a:cubicBezTo>
                    <a:lnTo>
                      <a:pt x="91571" y="1443"/>
                    </a:lnTo>
                    <a:cubicBezTo>
                      <a:pt x="90647" y="514"/>
                      <a:pt x="89391" y="-5"/>
                      <a:pt x="88081" y="0"/>
                    </a:cubicBezTo>
                    <a:lnTo>
                      <a:pt x="7425" y="0"/>
                    </a:lnTo>
                    <a:cubicBezTo>
                      <a:pt x="3324" y="0"/>
                      <a:pt x="0" y="3324"/>
                      <a:pt x="0" y="7425"/>
                    </a:cubicBezTo>
                    <a:lnTo>
                      <a:pt x="0" y="141068"/>
                    </a:lnTo>
                    <a:cubicBezTo>
                      <a:pt x="0" y="145169"/>
                      <a:pt x="3324" y="148493"/>
                      <a:pt x="7425" y="148493"/>
                    </a:cubicBezTo>
                    <a:lnTo>
                      <a:pt x="101470" y="148493"/>
                    </a:lnTo>
                    <a:cubicBezTo>
                      <a:pt x="105571" y="148493"/>
                      <a:pt x="108895" y="145169"/>
                      <a:pt x="108895" y="141068"/>
                    </a:cubicBezTo>
                    <a:lnTo>
                      <a:pt x="108895" y="126947"/>
                    </a:lnTo>
                    <a:cubicBezTo>
                      <a:pt x="110189" y="126204"/>
                      <a:pt x="111449" y="125395"/>
                      <a:pt x="112667" y="124531"/>
                    </a:cubicBezTo>
                    <a:lnTo>
                      <a:pt x="134156" y="146018"/>
                    </a:lnTo>
                    <a:cubicBezTo>
                      <a:pt x="137354" y="149371"/>
                      <a:pt x="142665" y="149497"/>
                      <a:pt x="146018" y="146299"/>
                    </a:cubicBezTo>
                    <a:cubicBezTo>
                      <a:pt x="149371" y="143101"/>
                      <a:pt x="149496" y="137790"/>
                      <a:pt x="146298" y="134437"/>
                    </a:cubicBezTo>
                    <a:cubicBezTo>
                      <a:pt x="146213" y="134347"/>
                      <a:pt x="146125" y="134259"/>
                      <a:pt x="146035" y="134173"/>
                    </a:cubicBezTo>
                    <a:close/>
                    <a:moveTo>
                      <a:pt x="91571" y="8447"/>
                    </a:moveTo>
                    <a:lnTo>
                      <a:pt x="100453" y="17324"/>
                    </a:lnTo>
                    <a:lnTo>
                      <a:pt x="94046" y="17324"/>
                    </a:lnTo>
                    <a:cubicBezTo>
                      <a:pt x="92679" y="17324"/>
                      <a:pt x="91571" y="16216"/>
                      <a:pt x="91571" y="14849"/>
                    </a:cubicBezTo>
                    <a:close/>
                    <a:moveTo>
                      <a:pt x="103945" y="141068"/>
                    </a:moveTo>
                    <a:cubicBezTo>
                      <a:pt x="103945" y="142435"/>
                      <a:pt x="102837" y="143543"/>
                      <a:pt x="101470" y="143543"/>
                    </a:cubicBezTo>
                    <a:lnTo>
                      <a:pt x="7425" y="143543"/>
                    </a:lnTo>
                    <a:cubicBezTo>
                      <a:pt x="6058" y="143543"/>
                      <a:pt x="4950" y="142435"/>
                      <a:pt x="4950" y="141068"/>
                    </a:cubicBezTo>
                    <a:lnTo>
                      <a:pt x="4950" y="7425"/>
                    </a:lnTo>
                    <a:cubicBezTo>
                      <a:pt x="4950" y="6058"/>
                      <a:pt x="6058" y="4950"/>
                      <a:pt x="7425" y="4950"/>
                    </a:cubicBezTo>
                    <a:lnTo>
                      <a:pt x="86621" y="4950"/>
                    </a:lnTo>
                    <a:lnTo>
                      <a:pt x="86621" y="14849"/>
                    </a:lnTo>
                    <a:cubicBezTo>
                      <a:pt x="86621" y="18950"/>
                      <a:pt x="89945" y="22274"/>
                      <a:pt x="94046" y="22274"/>
                    </a:cubicBezTo>
                    <a:lnTo>
                      <a:pt x="103945" y="22274"/>
                    </a:lnTo>
                    <a:lnTo>
                      <a:pt x="103945" y="38809"/>
                    </a:lnTo>
                    <a:cubicBezTo>
                      <a:pt x="78906" y="27839"/>
                      <a:pt x="49715" y="39244"/>
                      <a:pt x="38745" y="64283"/>
                    </a:cubicBezTo>
                    <a:cubicBezTo>
                      <a:pt x="27775" y="89322"/>
                      <a:pt x="39180" y="118513"/>
                      <a:pt x="64219" y="129483"/>
                    </a:cubicBezTo>
                    <a:cubicBezTo>
                      <a:pt x="76880" y="135030"/>
                      <a:pt x="91284" y="135030"/>
                      <a:pt x="103945" y="129483"/>
                    </a:cubicBezTo>
                    <a:close/>
                    <a:moveTo>
                      <a:pt x="84146" y="128694"/>
                    </a:moveTo>
                    <a:cubicBezTo>
                      <a:pt x="59543" y="128694"/>
                      <a:pt x="39598" y="108749"/>
                      <a:pt x="39598" y="84146"/>
                    </a:cubicBezTo>
                    <a:cubicBezTo>
                      <a:pt x="39598" y="59543"/>
                      <a:pt x="59543" y="39598"/>
                      <a:pt x="84146" y="39598"/>
                    </a:cubicBezTo>
                    <a:cubicBezTo>
                      <a:pt x="108749" y="39598"/>
                      <a:pt x="128694" y="59543"/>
                      <a:pt x="128694" y="84146"/>
                    </a:cubicBezTo>
                    <a:cubicBezTo>
                      <a:pt x="128665" y="108737"/>
                      <a:pt x="108737" y="128665"/>
                      <a:pt x="84146" y="128694"/>
                    </a:cubicBezTo>
                    <a:close/>
                    <a:moveTo>
                      <a:pt x="116582" y="121448"/>
                    </a:moveTo>
                    <a:cubicBezTo>
                      <a:pt x="118315" y="119939"/>
                      <a:pt x="119940" y="118313"/>
                      <a:pt x="121447" y="116579"/>
                    </a:cubicBezTo>
                    <a:lnTo>
                      <a:pt x="125098" y="120230"/>
                    </a:lnTo>
                    <a:lnTo>
                      <a:pt x="120230" y="125096"/>
                    </a:lnTo>
                    <a:close/>
                    <a:moveTo>
                      <a:pt x="142526" y="142553"/>
                    </a:moveTo>
                    <a:cubicBezTo>
                      <a:pt x="141156" y="143823"/>
                      <a:pt x="139036" y="143816"/>
                      <a:pt x="137675" y="142536"/>
                    </a:cubicBezTo>
                    <a:lnTo>
                      <a:pt x="123744" y="128595"/>
                    </a:lnTo>
                    <a:lnTo>
                      <a:pt x="128610" y="123729"/>
                    </a:lnTo>
                    <a:lnTo>
                      <a:pt x="142553" y="137670"/>
                    </a:lnTo>
                    <a:cubicBezTo>
                      <a:pt x="143846" y="139046"/>
                      <a:pt x="143834" y="141193"/>
                      <a:pt x="142526" y="142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9" name="צורה חופשית: צורה 8">
                <a:extLst>
                  <a:ext uri="{FF2B5EF4-FFF2-40B4-BE49-F238E27FC236}">
                    <a16:creationId xmlns:a16="http://schemas.microsoft.com/office/drawing/2014/main" id="{1452DFCD-1161-4193-870B-1CD37B77ED89}"/>
                  </a:ext>
                </a:extLst>
              </p:cNvPr>
              <p:cNvSpPr/>
              <p:nvPr/>
            </p:nvSpPr>
            <p:spPr>
              <a:xfrm>
                <a:off x="11773431" y="5001551"/>
                <a:ext cx="32173" cy="4949"/>
              </a:xfrm>
              <a:custGeom>
                <a:avLst/>
                <a:gdLst>
                  <a:gd name="connsiteX0" fmla="*/ 2475 w 32173"/>
                  <a:gd name="connsiteY0" fmla="*/ 4950 h 4949"/>
                  <a:gd name="connsiteX1" fmla="*/ 29699 w 32173"/>
                  <a:gd name="connsiteY1" fmla="*/ 4950 h 4949"/>
                  <a:gd name="connsiteX2" fmla="*/ 32173 w 32173"/>
                  <a:gd name="connsiteY2" fmla="*/ 2475 h 4949"/>
                  <a:gd name="connsiteX3" fmla="*/ 29699 w 32173"/>
                  <a:gd name="connsiteY3" fmla="*/ 0 h 4949"/>
                  <a:gd name="connsiteX4" fmla="*/ 2475 w 32173"/>
                  <a:gd name="connsiteY4" fmla="*/ 0 h 4949"/>
                  <a:gd name="connsiteX5" fmla="*/ 0 w 32173"/>
                  <a:gd name="connsiteY5" fmla="*/ 2475 h 4949"/>
                  <a:gd name="connsiteX6" fmla="*/ 2475 w 32173"/>
                  <a:gd name="connsiteY6" fmla="*/ 4950 h 4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73" h="4949">
                    <a:moveTo>
                      <a:pt x="2475" y="4950"/>
                    </a:moveTo>
                    <a:lnTo>
                      <a:pt x="29699" y="4950"/>
                    </a:lnTo>
                    <a:cubicBezTo>
                      <a:pt x="31065" y="4950"/>
                      <a:pt x="32173" y="3842"/>
                      <a:pt x="32173" y="2475"/>
                    </a:cubicBezTo>
                    <a:cubicBezTo>
                      <a:pt x="32173" y="1108"/>
                      <a:pt x="31065" y="0"/>
                      <a:pt x="29699" y="0"/>
                    </a:cubicBezTo>
                    <a:lnTo>
                      <a:pt x="2475" y="0"/>
                    </a:lnTo>
                    <a:cubicBezTo>
                      <a:pt x="1108" y="0"/>
                      <a:pt x="0" y="1108"/>
                      <a:pt x="0" y="2475"/>
                    </a:cubicBezTo>
                    <a:cubicBezTo>
                      <a:pt x="0" y="3842"/>
                      <a:pt x="1108" y="4950"/>
                      <a:pt x="2475" y="495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" name="צורה חופשית: צורה 9">
                <a:extLst>
                  <a:ext uri="{FF2B5EF4-FFF2-40B4-BE49-F238E27FC236}">
                    <a16:creationId xmlns:a16="http://schemas.microsoft.com/office/drawing/2014/main" id="{AC2C9DEA-E42A-4DE0-A8E5-9B6F08E64BF3}"/>
                  </a:ext>
                </a:extLst>
              </p:cNvPr>
              <p:cNvSpPr/>
              <p:nvPr/>
            </p:nvSpPr>
            <p:spPr>
              <a:xfrm>
                <a:off x="11773431" y="5013925"/>
                <a:ext cx="22273" cy="4949"/>
              </a:xfrm>
              <a:custGeom>
                <a:avLst/>
                <a:gdLst>
                  <a:gd name="connsiteX0" fmla="*/ 2475 w 22273"/>
                  <a:gd name="connsiteY0" fmla="*/ 4950 h 4949"/>
                  <a:gd name="connsiteX1" fmla="*/ 19799 w 22273"/>
                  <a:gd name="connsiteY1" fmla="*/ 4950 h 4949"/>
                  <a:gd name="connsiteX2" fmla="*/ 22274 w 22273"/>
                  <a:gd name="connsiteY2" fmla="*/ 2475 h 4949"/>
                  <a:gd name="connsiteX3" fmla="*/ 19799 w 22273"/>
                  <a:gd name="connsiteY3" fmla="*/ 0 h 4949"/>
                  <a:gd name="connsiteX4" fmla="*/ 2475 w 22273"/>
                  <a:gd name="connsiteY4" fmla="*/ 0 h 4949"/>
                  <a:gd name="connsiteX5" fmla="*/ 0 w 22273"/>
                  <a:gd name="connsiteY5" fmla="*/ 2475 h 4949"/>
                  <a:gd name="connsiteX6" fmla="*/ 2475 w 22273"/>
                  <a:gd name="connsiteY6" fmla="*/ 4950 h 4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73" h="4949">
                    <a:moveTo>
                      <a:pt x="2475" y="4950"/>
                    </a:moveTo>
                    <a:lnTo>
                      <a:pt x="19799" y="4950"/>
                    </a:lnTo>
                    <a:cubicBezTo>
                      <a:pt x="21166" y="4950"/>
                      <a:pt x="22274" y="3842"/>
                      <a:pt x="22274" y="2475"/>
                    </a:cubicBezTo>
                    <a:cubicBezTo>
                      <a:pt x="22274" y="1108"/>
                      <a:pt x="21166" y="0"/>
                      <a:pt x="19799" y="0"/>
                    </a:cubicBezTo>
                    <a:lnTo>
                      <a:pt x="2475" y="0"/>
                    </a:lnTo>
                    <a:cubicBezTo>
                      <a:pt x="1108" y="0"/>
                      <a:pt x="0" y="1108"/>
                      <a:pt x="0" y="2475"/>
                    </a:cubicBezTo>
                    <a:cubicBezTo>
                      <a:pt x="0" y="3842"/>
                      <a:pt x="1108" y="4950"/>
                      <a:pt x="2475" y="495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C7C150B2-C20F-4872-8AD0-613BEB6995CD}"/>
                  </a:ext>
                </a:extLst>
              </p:cNvPr>
              <p:cNvSpPr/>
              <p:nvPr/>
            </p:nvSpPr>
            <p:spPr>
              <a:xfrm>
                <a:off x="11773431" y="5026299"/>
                <a:ext cx="17324" cy="4949"/>
              </a:xfrm>
              <a:custGeom>
                <a:avLst/>
                <a:gdLst>
                  <a:gd name="connsiteX0" fmla="*/ 2475 w 17324"/>
                  <a:gd name="connsiteY0" fmla="*/ 4950 h 4949"/>
                  <a:gd name="connsiteX1" fmla="*/ 14849 w 17324"/>
                  <a:gd name="connsiteY1" fmla="*/ 4950 h 4949"/>
                  <a:gd name="connsiteX2" fmla="*/ 17324 w 17324"/>
                  <a:gd name="connsiteY2" fmla="*/ 2475 h 4949"/>
                  <a:gd name="connsiteX3" fmla="*/ 14849 w 17324"/>
                  <a:gd name="connsiteY3" fmla="*/ 0 h 4949"/>
                  <a:gd name="connsiteX4" fmla="*/ 2475 w 17324"/>
                  <a:gd name="connsiteY4" fmla="*/ 0 h 4949"/>
                  <a:gd name="connsiteX5" fmla="*/ 0 w 17324"/>
                  <a:gd name="connsiteY5" fmla="*/ 2475 h 4949"/>
                  <a:gd name="connsiteX6" fmla="*/ 2475 w 17324"/>
                  <a:gd name="connsiteY6" fmla="*/ 4950 h 4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24" h="4949">
                    <a:moveTo>
                      <a:pt x="2475" y="4950"/>
                    </a:moveTo>
                    <a:lnTo>
                      <a:pt x="14849" y="4950"/>
                    </a:lnTo>
                    <a:cubicBezTo>
                      <a:pt x="16216" y="4950"/>
                      <a:pt x="17324" y="3842"/>
                      <a:pt x="17324" y="2475"/>
                    </a:cubicBezTo>
                    <a:cubicBezTo>
                      <a:pt x="17324" y="1108"/>
                      <a:pt x="16216" y="0"/>
                      <a:pt x="14849" y="0"/>
                    </a:cubicBezTo>
                    <a:lnTo>
                      <a:pt x="2475" y="0"/>
                    </a:lnTo>
                    <a:cubicBezTo>
                      <a:pt x="1108" y="0"/>
                      <a:pt x="0" y="1108"/>
                      <a:pt x="0" y="2475"/>
                    </a:cubicBezTo>
                    <a:cubicBezTo>
                      <a:pt x="0" y="3842"/>
                      <a:pt x="1108" y="4950"/>
                      <a:pt x="2475" y="495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2" name="צורה חופשית: צורה 11">
                <a:extLst>
                  <a:ext uri="{FF2B5EF4-FFF2-40B4-BE49-F238E27FC236}">
                    <a16:creationId xmlns:a16="http://schemas.microsoft.com/office/drawing/2014/main" id="{5CFCC76F-D511-4F10-9209-8397154379A1}"/>
                  </a:ext>
                </a:extLst>
              </p:cNvPr>
              <p:cNvSpPr/>
              <p:nvPr/>
            </p:nvSpPr>
            <p:spPr>
              <a:xfrm>
                <a:off x="11773431" y="5038674"/>
                <a:ext cx="14849" cy="4949"/>
              </a:xfrm>
              <a:custGeom>
                <a:avLst/>
                <a:gdLst>
                  <a:gd name="connsiteX0" fmla="*/ 2475 w 14849"/>
                  <a:gd name="connsiteY0" fmla="*/ 4950 h 4949"/>
                  <a:gd name="connsiteX1" fmla="*/ 12374 w 14849"/>
                  <a:gd name="connsiteY1" fmla="*/ 4950 h 4949"/>
                  <a:gd name="connsiteX2" fmla="*/ 14849 w 14849"/>
                  <a:gd name="connsiteY2" fmla="*/ 2475 h 4949"/>
                  <a:gd name="connsiteX3" fmla="*/ 12374 w 14849"/>
                  <a:gd name="connsiteY3" fmla="*/ 0 h 4949"/>
                  <a:gd name="connsiteX4" fmla="*/ 2475 w 14849"/>
                  <a:gd name="connsiteY4" fmla="*/ 0 h 4949"/>
                  <a:gd name="connsiteX5" fmla="*/ 0 w 14849"/>
                  <a:gd name="connsiteY5" fmla="*/ 2475 h 4949"/>
                  <a:gd name="connsiteX6" fmla="*/ 2475 w 14849"/>
                  <a:gd name="connsiteY6" fmla="*/ 4950 h 4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49" h="4949">
                    <a:moveTo>
                      <a:pt x="2475" y="4950"/>
                    </a:moveTo>
                    <a:lnTo>
                      <a:pt x="12374" y="4950"/>
                    </a:lnTo>
                    <a:cubicBezTo>
                      <a:pt x="13741" y="4950"/>
                      <a:pt x="14849" y="3842"/>
                      <a:pt x="14849" y="2475"/>
                    </a:cubicBezTo>
                    <a:cubicBezTo>
                      <a:pt x="14849" y="1108"/>
                      <a:pt x="13741" y="0"/>
                      <a:pt x="12374" y="0"/>
                    </a:cubicBezTo>
                    <a:lnTo>
                      <a:pt x="2475" y="0"/>
                    </a:lnTo>
                    <a:cubicBezTo>
                      <a:pt x="1108" y="0"/>
                      <a:pt x="0" y="1108"/>
                      <a:pt x="0" y="2475"/>
                    </a:cubicBezTo>
                    <a:cubicBezTo>
                      <a:pt x="0" y="3842"/>
                      <a:pt x="1108" y="4950"/>
                      <a:pt x="2475" y="495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" name="צורה חופשית: צורה 12">
                <a:extLst>
                  <a:ext uri="{FF2B5EF4-FFF2-40B4-BE49-F238E27FC236}">
                    <a16:creationId xmlns:a16="http://schemas.microsoft.com/office/drawing/2014/main" id="{BAE24FFA-8C25-43F9-9646-DBE43ED8BB4C}"/>
                  </a:ext>
                </a:extLst>
              </p:cNvPr>
              <p:cNvSpPr/>
              <p:nvPr/>
            </p:nvSpPr>
            <p:spPr>
              <a:xfrm>
                <a:off x="11773431" y="5051048"/>
                <a:ext cx="14849" cy="4949"/>
              </a:xfrm>
              <a:custGeom>
                <a:avLst/>
                <a:gdLst>
                  <a:gd name="connsiteX0" fmla="*/ 2475 w 14849"/>
                  <a:gd name="connsiteY0" fmla="*/ 4950 h 4949"/>
                  <a:gd name="connsiteX1" fmla="*/ 12374 w 14849"/>
                  <a:gd name="connsiteY1" fmla="*/ 4950 h 4949"/>
                  <a:gd name="connsiteX2" fmla="*/ 14849 w 14849"/>
                  <a:gd name="connsiteY2" fmla="*/ 2475 h 4949"/>
                  <a:gd name="connsiteX3" fmla="*/ 12374 w 14849"/>
                  <a:gd name="connsiteY3" fmla="*/ 0 h 4949"/>
                  <a:gd name="connsiteX4" fmla="*/ 2475 w 14849"/>
                  <a:gd name="connsiteY4" fmla="*/ 0 h 4949"/>
                  <a:gd name="connsiteX5" fmla="*/ 0 w 14849"/>
                  <a:gd name="connsiteY5" fmla="*/ 2475 h 4949"/>
                  <a:gd name="connsiteX6" fmla="*/ 2475 w 14849"/>
                  <a:gd name="connsiteY6" fmla="*/ 4950 h 4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49" h="4949">
                    <a:moveTo>
                      <a:pt x="2475" y="4950"/>
                    </a:moveTo>
                    <a:lnTo>
                      <a:pt x="12374" y="4950"/>
                    </a:lnTo>
                    <a:cubicBezTo>
                      <a:pt x="13741" y="4950"/>
                      <a:pt x="14849" y="3842"/>
                      <a:pt x="14849" y="2475"/>
                    </a:cubicBezTo>
                    <a:cubicBezTo>
                      <a:pt x="14849" y="1108"/>
                      <a:pt x="13741" y="0"/>
                      <a:pt x="12374" y="0"/>
                    </a:cubicBezTo>
                    <a:lnTo>
                      <a:pt x="2475" y="0"/>
                    </a:lnTo>
                    <a:cubicBezTo>
                      <a:pt x="1108" y="0"/>
                      <a:pt x="0" y="1108"/>
                      <a:pt x="0" y="2475"/>
                    </a:cubicBezTo>
                    <a:cubicBezTo>
                      <a:pt x="0" y="3842"/>
                      <a:pt x="1108" y="4950"/>
                      <a:pt x="2475" y="495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" name="צורה חופשית: צורה 14">
                <a:extLst>
                  <a:ext uri="{FF2B5EF4-FFF2-40B4-BE49-F238E27FC236}">
                    <a16:creationId xmlns:a16="http://schemas.microsoft.com/office/drawing/2014/main" id="{D23B53B2-CA72-43BF-BF88-9DF247817F5D}"/>
                  </a:ext>
                </a:extLst>
              </p:cNvPr>
              <p:cNvSpPr/>
              <p:nvPr/>
            </p:nvSpPr>
            <p:spPr>
              <a:xfrm>
                <a:off x="11773431" y="5063423"/>
                <a:ext cx="17324" cy="4949"/>
              </a:xfrm>
              <a:custGeom>
                <a:avLst/>
                <a:gdLst>
                  <a:gd name="connsiteX0" fmla="*/ 2475 w 17324"/>
                  <a:gd name="connsiteY0" fmla="*/ 4950 h 4949"/>
                  <a:gd name="connsiteX1" fmla="*/ 14849 w 17324"/>
                  <a:gd name="connsiteY1" fmla="*/ 4950 h 4949"/>
                  <a:gd name="connsiteX2" fmla="*/ 17324 w 17324"/>
                  <a:gd name="connsiteY2" fmla="*/ 2475 h 4949"/>
                  <a:gd name="connsiteX3" fmla="*/ 14849 w 17324"/>
                  <a:gd name="connsiteY3" fmla="*/ 0 h 4949"/>
                  <a:gd name="connsiteX4" fmla="*/ 2475 w 17324"/>
                  <a:gd name="connsiteY4" fmla="*/ 0 h 4949"/>
                  <a:gd name="connsiteX5" fmla="*/ 0 w 17324"/>
                  <a:gd name="connsiteY5" fmla="*/ 2475 h 4949"/>
                  <a:gd name="connsiteX6" fmla="*/ 2475 w 17324"/>
                  <a:gd name="connsiteY6" fmla="*/ 4950 h 4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24" h="4949">
                    <a:moveTo>
                      <a:pt x="2475" y="4950"/>
                    </a:moveTo>
                    <a:lnTo>
                      <a:pt x="14849" y="4950"/>
                    </a:lnTo>
                    <a:cubicBezTo>
                      <a:pt x="16216" y="4950"/>
                      <a:pt x="17324" y="3842"/>
                      <a:pt x="17324" y="2475"/>
                    </a:cubicBezTo>
                    <a:cubicBezTo>
                      <a:pt x="17324" y="1108"/>
                      <a:pt x="16216" y="0"/>
                      <a:pt x="14849" y="0"/>
                    </a:cubicBezTo>
                    <a:lnTo>
                      <a:pt x="2475" y="0"/>
                    </a:lnTo>
                    <a:cubicBezTo>
                      <a:pt x="1108" y="0"/>
                      <a:pt x="0" y="1108"/>
                      <a:pt x="0" y="2475"/>
                    </a:cubicBezTo>
                    <a:cubicBezTo>
                      <a:pt x="0" y="3842"/>
                      <a:pt x="1108" y="4950"/>
                      <a:pt x="2475" y="495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6" name="צורה חופשית: צורה 15">
                <a:extLst>
                  <a:ext uri="{FF2B5EF4-FFF2-40B4-BE49-F238E27FC236}">
                    <a16:creationId xmlns:a16="http://schemas.microsoft.com/office/drawing/2014/main" id="{3DC66D5E-6C98-40C1-B1DE-6A9103446EE3}"/>
                  </a:ext>
                </a:extLst>
              </p:cNvPr>
              <p:cNvSpPr/>
              <p:nvPr/>
            </p:nvSpPr>
            <p:spPr>
              <a:xfrm>
                <a:off x="11773431" y="5075797"/>
                <a:ext cx="24748" cy="4949"/>
              </a:xfrm>
              <a:custGeom>
                <a:avLst/>
                <a:gdLst>
                  <a:gd name="connsiteX0" fmla="*/ 2475 w 24748"/>
                  <a:gd name="connsiteY0" fmla="*/ 4950 h 4949"/>
                  <a:gd name="connsiteX1" fmla="*/ 22274 w 24748"/>
                  <a:gd name="connsiteY1" fmla="*/ 4950 h 4949"/>
                  <a:gd name="connsiteX2" fmla="*/ 24749 w 24748"/>
                  <a:gd name="connsiteY2" fmla="*/ 2475 h 4949"/>
                  <a:gd name="connsiteX3" fmla="*/ 22274 w 24748"/>
                  <a:gd name="connsiteY3" fmla="*/ 0 h 4949"/>
                  <a:gd name="connsiteX4" fmla="*/ 2475 w 24748"/>
                  <a:gd name="connsiteY4" fmla="*/ 0 h 4949"/>
                  <a:gd name="connsiteX5" fmla="*/ 0 w 24748"/>
                  <a:gd name="connsiteY5" fmla="*/ 2475 h 4949"/>
                  <a:gd name="connsiteX6" fmla="*/ 2475 w 24748"/>
                  <a:gd name="connsiteY6" fmla="*/ 4950 h 4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48" h="4949">
                    <a:moveTo>
                      <a:pt x="2475" y="4950"/>
                    </a:moveTo>
                    <a:lnTo>
                      <a:pt x="22274" y="4950"/>
                    </a:lnTo>
                    <a:cubicBezTo>
                      <a:pt x="23641" y="4950"/>
                      <a:pt x="24749" y="3842"/>
                      <a:pt x="24749" y="2475"/>
                    </a:cubicBezTo>
                    <a:cubicBezTo>
                      <a:pt x="24749" y="1108"/>
                      <a:pt x="23641" y="0"/>
                      <a:pt x="22274" y="0"/>
                    </a:cubicBezTo>
                    <a:lnTo>
                      <a:pt x="2475" y="0"/>
                    </a:lnTo>
                    <a:cubicBezTo>
                      <a:pt x="1108" y="0"/>
                      <a:pt x="0" y="1108"/>
                      <a:pt x="0" y="2475"/>
                    </a:cubicBezTo>
                    <a:cubicBezTo>
                      <a:pt x="0" y="3842"/>
                      <a:pt x="1108" y="4950"/>
                      <a:pt x="2475" y="495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" name="צורה חופשית: צורה 16">
                <a:extLst>
                  <a:ext uri="{FF2B5EF4-FFF2-40B4-BE49-F238E27FC236}">
                    <a16:creationId xmlns:a16="http://schemas.microsoft.com/office/drawing/2014/main" id="{933B8178-7B45-4162-87D7-5F76B25B841F}"/>
                  </a:ext>
                </a:extLst>
              </p:cNvPr>
              <p:cNvSpPr/>
              <p:nvPr/>
            </p:nvSpPr>
            <p:spPr>
              <a:xfrm>
                <a:off x="11773431" y="5088171"/>
                <a:ext cx="37123" cy="4949"/>
              </a:xfrm>
              <a:custGeom>
                <a:avLst/>
                <a:gdLst>
                  <a:gd name="connsiteX0" fmla="*/ 34648 w 37123"/>
                  <a:gd name="connsiteY0" fmla="*/ 0 h 4949"/>
                  <a:gd name="connsiteX1" fmla="*/ 2475 w 37123"/>
                  <a:gd name="connsiteY1" fmla="*/ 0 h 4949"/>
                  <a:gd name="connsiteX2" fmla="*/ 0 w 37123"/>
                  <a:gd name="connsiteY2" fmla="*/ 2475 h 4949"/>
                  <a:gd name="connsiteX3" fmla="*/ 2475 w 37123"/>
                  <a:gd name="connsiteY3" fmla="*/ 4950 h 4949"/>
                  <a:gd name="connsiteX4" fmla="*/ 34648 w 37123"/>
                  <a:gd name="connsiteY4" fmla="*/ 4950 h 4949"/>
                  <a:gd name="connsiteX5" fmla="*/ 37123 w 37123"/>
                  <a:gd name="connsiteY5" fmla="*/ 2475 h 4949"/>
                  <a:gd name="connsiteX6" fmla="*/ 34648 w 37123"/>
                  <a:gd name="connsiteY6" fmla="*/ 0 h 4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123" h="4949">
                    <a:moveTo>
                      <a:pt x="34648" y="0"/>
                    </a:moveTo>
                    <a:lnTo>
                      <a:pt x="2475" y="0"/>
                    </a:lnTo>
                    <a:cubicBezTo>
                      <a:pt x="1108" y="0"/>
                      <a:pt x="0" y="1108"/>
                      <a:pt x="0" y="2475"/>
                    </a:cubicBezTo>
                    <a:cubicBezTo>
                      <a:pt x="0" y="3842"/>
                      <a:pt x="1108" y="4950"/>
                      <a:pt x="2475" y="4950"/>
                    </a:cubicBezTo>
                    <a:lnTo>
                      <a:pt x="34648" y="4950"/>
                    </a:lnTo>
                    <a:cubicBezTo>
                      <a:pt x="36015" y="4950"/>
                      <a:pt x="37123" y="3842"/>
                      <a:pt x="37123" y="2475"/>
                    </a:cubicBezTo>
                    <a:cubicBezTo>
                      <a:pt x="37123" y="1108"/>
                      <a:pt x="36015" y="0"/>
                      <a:pt x="346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" name="צורה חופשית: צורה 17">
                <a:extLst>
                  <a:ext uri="{FF2B5EF4-FFF2-40B4-BE49-F238E27FC236}">
                    <a16:creationId xmlns:a16="http://schemas.microsoft.com/office/drawing/2014/main" id="{5D70E56A-4962-4239-BF6A-2436A6365115}"/>
                  </a:ext>
                </a:extLst>
              </p:cNvPr>
              <p:cNvSpPr/>
              <p:nvPr/>
            </p:nvSpPr>
            <p:spPr>
              <a:xfrm>
                <a:off x="11803178" y="5004023"/>
                <a:ext cx="79102" cy="79102"/>
              </a:xfrm>
              <a:custGeom>
                <a:avLst/>
                <a:gdLst>
                  <a:gd name="connsiteX0" fmla="*/ 48932 w 79102"/>
                  <a:gd name="connsiteY0" fmla="*/ 1131 h 79102"/>
                  <a:gd name="connsiteX1" fmla="*/ 45940 w 79102"/>
                  <a:gd name="connsiteY1" fmla="*/ 2948 h 79102"/>
                  <a:gd name="connsiteX2" fmla="*/ 47756 w 79102"/>
                  <a:gd name="connsiteY2" fmla="*/ 5940 h 79102"/>
                  <a:gd name="connsiteX3" fmla="*/ 73222 w 79102"/>
                  <a:gd name="connsiteY3" fmla="*/ 47860 h 79102"/>
                  <a:gd name="connsiteX4" fmla="*/ 31302 w 79102"/>
                  <a:gd name="connsiteY4" fmla="*/ 73326 h 79102"/>
                  <a:gd name="connsiteX5" fmla="*/ 5836 w 79102"/>
                  <a:gd name="connsiteY5" fmla="*/ 31405 h 79102"/>
                  <a:gd name="connsiteX6" fmla="*/ 39505 w 79102"/>
                  <a:gd name="connsiteY6" fmla="*/ 4950 h 79102"/>
                  <a:gd name="connsiteX7" fmla="*/ 41980 w 79102"/>
                  <a:gd name="connsiteY7" fmla="*/ 2475 h 79102"/>
                  <a:gd name="connsiteX8" fmla="*/ 39505 w 79102"/>
                  <a:gd name="connsiteY8" fmla="*/ 0 h 79102"/>
                  <a:gd name="connsiteX9" fmla="*/ 0 w 79102"/>
                  <a:gd name="connsiteY9" fmla="*/ 39597 h 79102"/>
                  <a:gd name="connsiteX10" fmla="*/ 39597 w 79102"/>
                  <a:gd name="connsiteY10" fmla="*/ 79102 h 79102"/>
                  <a:gd name="connsiteX11" fmla="*/ 79102 w 79102"/>
                  <a:gd name="connsiteY11" fmla="*/ 39505 h 79102"/>
                  <a:gd name="connsiteX12" fmla="*/ 48932 w 79102"/>
                  <a:gd name="connsiteY12" fmla="*/ 1129 h 7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102" h="79102">
                    <a:moveTo>
                      <a:pt x="48932" y="1131"/>
                    </a:moveTo>
                    <a:cubicBezTo>
                      <a:pt x="47604" y="806"/>
                      <a:pt x="46265" y="1620"/>
                      <a:pt x="45940" y="2948"/>
                    </a:cubicBezTo>
                    <a:cubicBezTo>
                      <a:pt x="45615" y="4275"/>
                      <a:pt x="46429" y="5615"/>
                      <a:pt x="47756" y="5940"/>
                    </a:cubicBezTo>
                    <a:cubicBezTo>
                      <a:pt x="66365" y="10484"/>
                      <a:pt x="77766" y="29252"/>
                      <a:pt x="73222" y="47860"/>
                    </a:cubicBezTo>
                    <a:cubicBezTo>
                      <a:pt x="68678" y="66468"/>
                      <a:pt x="49910" y="77870"/>
                      <a:pt x="31302" y="73326"/>
                    </a:cubicBezTo>
                    <a:cubicBezTo>
                      <a:pt x="12693" y="68782"/>
                      <a:pt x="1292" y="50014"/>
                      <a:pt x="5836" y="31405"/>
                    </a:cubicBezTo>
                    <a:cubicBezTo>
                      <a:pt x="9626" y="15885"/>
                      <a:pt x="23528" y="4961"/>
                      <a:pt x="39505" y="4950"/>
                    </a:cubicBezTo>
                    <a:cubicBezTo>
                      <a:pt x="40872" y="4950"/>
                      <a:pt x="41980" y="3842"/>
                      <a:pt x="41980" y="2475"/>
                    </a:cubicBezTo>
                    <a:cubicBezTo>
                      <a:pt x="41980" y="1108"/>
                      <a:pt x="40872" y="0"/>
                      <a:pt x="39505" y="0"/>
                    </a:cubicBezTo>
                    <a:cubicBezTo>
                      <a:pt x="17662" y="25"/>
                      <a:pt x="-25" y="17754"/>
                      <a:pt x="0" y="39597"/>
                    </a:cubicBezTo>
                    <a:cubicBezTo>
                      <a:pt x="26" y="61441"/>
                      <a:pt x="17754" y="79128"/>
                      <a:pt x="39597" y="79102"/>
                    </a:cubicBezTo>
                    <a:cubicBezTo>
                      <a:pt x="61441" y="79077"/>
                      <a:pt x="79128" y="61348"/>
                      <a:pt x="79102" y="39505"/>
                    </a:cubicBezTo>
                    <a:cubicBezTo>
                      <a:pt x="79081" y="21292"/>
                      <a:pt x="66625" y="5448"/>
                      <a:pt x="48932" y="1129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9" name="צורה חופשית: צורה 18">
                <a:extLst>
                  <a:ext uri="{FF2B5EF4-FFF2-40B4-BE49-F238E27FC236}">
                    <a16:creationId xmlns:a16="http://schemas.microsoft.com/office/drawing/2014/main" id="{B51FC56F-4FC2-4EE0-870A-D5DADF71A4D8}"/>
                  </a:ext>
                </a:extLst>
              </p:cNvPr>
              <p:cNvSpPr/>
              <p:nvPr/>
            </p:nvSpPr>
            <p:spPr>
              <a:xfrm>
                <a:off x="11827909" y="5031279"/>
                <a:ext cx="29637" cy="24717"/>
              </a:xfrm>
              <a:custGeom>
                <a:avLst/>
                <a:gdLst>
                  <a:gd name="connsiteX0" fmla="*/ 4194 w 29637"/>
                  <a:gd name="connsiteY0" fmla="*/ 15544 h 24717"/>
                  <a:gd name="connsiteX1" fmla="*/ 695 w 29637"/>
                  <a:gd name="connsiteY1" fmla="*/ 15605 h 24717"/>
                  <a:gd name="connsiteX2" fmla="*/ 695 w 29637"/>
                  <a:gd name="connsiteY2" fmla="*/ 19044 h 24717"/>
                  <a:gd name="connsiteX3" fmla="*/ 5645 w 29637"/>
                  <a:gd name="connsiteY3" fmla="*/ 23993 h 24717"/>
                  <a:gd name="connsiteX4" fmla="*/ 9144 w 29637"/>
                  <a:gd name="connsiteY4" fmla="*/ 23993 h 24717"/>
                  <a:gd name="connsiteX5" fmla="*/ 28943 w 29637"/>
                  <a:gd name="connsiteY5" fmla="*/ 4194 h 24717"/>
                  <a:gd name="connsiteX6" fmla="*/ 28882 w 29637"/>
                  <a:gd name="connsiteY6" fmla="*/ 695 h 24717"/>
                  <a:gd name="connsiteX7" fmla="*/ 25444 w 29637"/>
                  <a:gd name="connsiteY7" fmla="*/ 695 h 24717"/>
                  <a:gd name="connsiteX8" fmla="*/ 7394 w 29637"/>
                  <a:gd name="connsiteY8" fmla="*/ 18744 h 24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637" h="24717">
                    <a:moveTo>
                      <a:pt x="4194" y="15544"/>
                    </a:moveTo>
                    <a:cubicBezTo>
                      <a:pt x="3211" y="14594"/>
                      <a:pt x="1644" y="14622"/>
                      <a:pt x="695" y="15605"/>
                    </a:cubicBezTo>
                    <a:cubicBezTo>
                      <a:pt x="-232" y="16564"/>
                      <a:pt x="-232" y="18085"/>
                      <a:pt x="695" y="19044"/>
                    </a:cubicBezTo>
                    <a:lnTo>
                      <a:pt x="5645" y="23993"/>
                    </a:lnTo>
                    <a:cubicBezTo>
                      <a:pt x="6611" y="24960"/>
                      <a:pt x="8178" y="24960"/>
                      <a:pt x="9144" y="23993"/>
                    </a:cubicBezTo>
                    <a:lnTo>
                      <a:pt x="28943" y="4194"/>
                    </a:lnTo>
                    <a:cubicBezTo>
                      <a:pt x="29893" y="3211"/>
                      <a:pt x="29865" y="1644"/>
                      <a:pt x="28882" y="695"/>
                    </a:cubicBezTo>
                    <a:cubicBezTo>
                      <a:pt x="27923" y="-232"/>
                      <a:pt x="26403" y="-232"/>
                      <a:pt x="25444" y="695"/>
                    </a:cubicBezTo>
                    <a:lnTo>
                      <a:pt x="7394" y="18744"/>
                    </a:lnTo>
                    <a:close/>
                  </a:path>
                </a:pathLst>
              </a:custGeom>
              <a:solidFill>
                <a:schemeClr val="bg1"/>
              </a:solidFill>
              <a:ln w="238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77" name="קבוצה 76">
            <a:extLst>
              <a:ext uri="{FF2B5EF4-FFF2-40B4-BE49-F238E27FC236}">
                <a16:creationId xmlns:a16="http://schemas.microsoft.com/office/drawing/2014/main" id="{B81DAD4D-416B-4808-A6D8-40C01EB72CB3}"/>
              </a:ext>
            </a:extLst>
          </p:cNvPr>
          <p:cNvGrpSpPr/>
          <p:nvPr userDrawn="1"/>
        </p:nvGrpSpPr>
        <p:grpSpPr>
          <a:xfrm>
            <a:off x="11724089" y="2978978"/>
            <a:ext cx="191737" cy="219136"/>
            <a:chOff x="11030360" y="3380719"/>
            <a:chExt cx="384698" cy="439671"/>
          </a:xfrm>
        </p:grpSpPr>
        <p:sp>
          <p:nvSpPr>
            <p:cNvPr id="78" name="צורה חופשית: צורה 77">
              <a:extLst>
                <a:ext uri="{FF2B5EF4-FFF2-40B4-BE49-F238E27FC236}">
                  <a16:creationId xmlns:a16="http://schemas.microsoft.com/office/drawing/2014/main" id="{5735E6BF-59EE-4F07-884C-89CE0E25B6F3}"/>
                </a:ext>
              </a:extLst>
            </p:cNvPr>
            <p:cNvSpPr/>
            <p:nvPr/>
          </p:nvSpPr>
          <p:spPr>
            <a:xfrm>
              <a:off x="11030360" y="3459596"/>
              <a:ext cx="384698" cy="360794"/>
            </a:xfrm>
            <a:custGeom>
              <a:avLst/>
              <a:gdLst>
                <a:gd name="connsiteX0" fmla="*/ 270034 w 384698"/>
                <a:gd name="connsiteY0" fmla="*/ 359107 h 360794"/>
                <a:gd name="connsiteX1" fmla="*/ 371219 w 384698"/>
                <a:gd name="connsiteY1" fmla="*/ 296560 h 360794"/>
                <a:gd name="connsiteX2" fmla="*/ 384139 w 384698"/>
                <a:gd name="connsiteY2" fmla="*/ 247054 h 360794"/>
                <a:gd name="connsiteX3" fmla="*/ 345258 w 384698"/>
                <a:gd name="connsiteY3" fmla="*/ 132828 h 360794"/>
                <a:gd name="connsiteX4" fmla="*/ 262185 w 384698"/>
                <a:gd name="connsiteY4" fmla="*/ -1683 h 360794"/>
                <a:gd name="connsiteX5" fmla="*/ 122723 w 384698"/>
                <a:gd name="connsiteY5" fmla="*/ -1683 h 360794"/>
                <a:gd name="connsiteX6" fmla="*/ 38200 w 384698"/>
                <a:gd name="connsiteY6" fmla="*/ 132828 h 360794"/>
                <a:gd name="connsiteX7" fmla="*/ -559 w 384698"/>
                <a:gd name="connsiteY7" fmla="*/ 247054 h 360794"/>
                <a:gd name="connsiteX8" fmla="*/ -559 w 384698"/>
                <a:gd name="connsiteY8" fmla="*/ 248261 h 360794"/>
                <a:gd name="connsiteX9" fmla="*/ 112460 w 384698"/>
                <a:gd name="connsiteY9" fmla="*/ 359107 h 36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698" h="360794">
                  <a:moveTo>
                    <a:pt x="270034" y="359107"/>
                  </a:moveTo>
                  <a:cubicBezTo>
                    <a:pt x="312995" y="359470"/>
                    <a:pt x="352370" y="335200"/>
                    <a:pt x="371219" y="296560"/>
                  </a:cubicBezTo>
                  <a:cubicBezTo>
                    <a:pt x="378923" y="281105"/>
                    <a:pt x="383317" y="264321"/>
                    <a:pt x="384139" y="247054"/>
                  </a:cubicBezTo>
                  <a:cubicBezTo>
                    <a:pt x="383788" y="205760"/>
                    <a:pt x="370156" y="165792"/>
                    <a:pt x="345258" y="132828"/>
                  </a:cubicBezTo>
                  <a:lnTo>
                    <a:pt x="262185" y="-1683"/>
                  </a:lnTo>
                  <a:lnTo>
                    <a:pt x="122723" y="-1683"/>
                  </a:lnTo>
                  <a:lnTo>
                    <a:pt x="38200" y="132828"/>
                  </a:lnTo>
                  <a:cubicBezTo>
                    <a:pt x="13291" y="165671"/>
                    <a:pt x="-306" y="205760"/>
                    <a:pt x="-559" y="247054"/>
                  </a:cubicBezTo>
                  <a:lnTo>
                    <a:pt x="-559" y="248261"/>
                  </a:lnTo>
                  <a:cubicBezTo>
                    <a:pt x="371" y="309964"/>
                    <a:pt x="50770" y="359349"/>
                    <a:pt x="112460" y="359107"/>
                  </a:cubicBezTo>
                  <a:close/>
                </a:path>
              </a:pathLst>
            </a:custGeom>
            <a:noFill/>
            <a:ln w="508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79" name="צורה חופשית: צורה 78">
              <a:extLst>
                <a:ext uri="{FF2B5EF4-FFF2-40B4-BE49-F238E27FC236}">
                  <a16:creationId xmlns:a16="http://schemas.microsoft.com/office/drawing/2014/main" id="{35D16E12-3251-473E-A4B7-9FA10510CAF0}"/>
                </a:ext>
              </a:extLst>
            </p:cNvPr>
            <p:cNvSpPr/>
            <p:nvPr/>
          </p:nvSpPr>
          <p:spPr>
            <a:xfrm>
              <a:off x="11102083" y="3380719"/>
              <a:ext cx="242579" cy="78877"/>
            </a:xfrm>
            <a:custGeom>
              <a:avLst/>
              <a:gdLst>
                <a:gd name="connsiteX0" fmla="*/ 190461 w 242579"/>
                <a:gd name="connsiteY0" fmla="*/ 77194 h 78877"/>
                <a:gd name="connsiteX1" fmla="*/ 242020 w 242579"/>
                <a:gd name="connsiteY1" fmla="*/ 27205 h 78877"/>
                <a:gd name="connsiteX2" fmla="*/ 223546 w 242579"/>
                <a:gd name="connsiteY2" fmla="*/ 8730 h 78877"/>
                <a:gd name="connsiteX3" fmla="*/ 173195 w 242579"/>
                <a:gd name="connsiteY3" fmla="*/ 8730 h 78877"/>
                <a:gd name="connsiteX4" fmla="*/ 158343 w 242579"/>
                <a:gd name="connsiteY4" fmla="*/ 23704 h 78877"/>
                <a:gd name="connsiteX5" fmla="*/ 151702 w 242579"/>
                <a:gd name="connsiteY5" fmla="*/ 17183 h 78877"/>
                <a:gd name="connsiteX6" fmla="*/ 89711 w 242579"/>
                <a:gd name="connsiteY6" fmla="*/ 17062 h 78877"/>
                <a:gd name="connsiteX7" fmla="*/ 89639 w 242579"/>
                <a:gd name="connsiteY7" fmla="*/ 17183 h 78877"/>
                <a:gd name="connsiteX8" fmla="*/ 83118 w 242579"/>
                <a:gd name="connsiteY8" fmla="*/ 23704 h 78877"/>
                <a:gd name="connsiteX9" fmla="*/ 68145 w 242579"/>
                <a:gd name="connsiteY9" fmla="*/ 8730 h 78877"/>
                <a:gd name="connsiteX10" fmla="*/ 17940 w 242579"/>
                <a:gd name="connsiteY10" fmla="*/ 8730 h 78877"/>
                <a:gd name="connsiteX11" fmla="*/ 17915 w 242579"/>
                <a:gd name="connsiteY11" fmla="*/ 8730 h 78877"/>
                <a:gd name="connsiteX12" fmla="*/ -559 w 242579"/>
                <a:gd name="connsiteY12" fmla="*/ 27205 h 78877"/>
                <a:gd name="connsiteX13" fmla="*/ 51000 w 242579"/>
                <a:gd name="connsiteY13" fmla="*/ 77194 h 7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579" h="78877">
                  <a:moveTo>
                    <a:pt x="190461" y="77194"/>
                  </a:moveTo>
                  <a:lnTo>
                    <a:pt x="242020" y="27205"/>
                  </a:lnTo>
                  <a:lnTo>
                    <a:pt x="223546" y="8730"/>
                  </a:lnTo>
                  <a:cubicBezTo>
                    <a:pt x="209504" y="-4793"/>
                    <a:pt x="187238" y="-4793"/>
                    <a:pt x="173195" y="8730"/>
                  </a:cubicBezTo>
                  <a:lnTo>
                    <a:pt x="158343" y="23704"/>
                  </a:lnTo>
                  <a:lnTo>
                    <a:pt x="151702" y="17183"/>
                  </a:lnTo>
                  <a:cubicBezTo>
                    <a:pt x="134604" y="37"/>
                    <a:pt x="106857" y="37"/>
                    <a:pt x="89711" y="17062"/>
                  </a:cubicBezTo>
                  <a:cubicBezTo>
                    <a:pt x="89686" y="17183"/>
                    <a:pt x="89662" y="17183"/>
                    <a:pt x="89639" y="17183"/>
                  </a:cubicBezTo>
                  <a:lnTo>
                    <a:pt x="83118" y="23704"/>
                  </a:lnTo>
                  <a:lnTo>
                    <a:pt x="68145" y="8730"/>
                  </a:lnTo>
                  <a:cubicBezTo>
                    <a:pt x="54284" y="-5155"/>
                    <a:pt x="31813" y="-5155"/>
                    <a:pt x="17940" y="8730"/>
                  </a:cubicBezTo>
                  <a:cubicBezTo>
                    <a:pt x="17927" y="8730"/>
                    <a:pt x="17927" y="8730"/>
                    <a:pt x="17915" y="8730"/>
                  </a:cubicBezTo>
                  <a:lnTo>
                    <a:pt x="-559" y="27205"/>
                  </a:lnTo>
                  <a:lnTo>
                    <a:pt x="51000" y="77194"/>
                  </a:lnTo>
                </a:path>
              </a:pathLst>
            </a:custGeom>
            <a:noFill/>
            <a:ln w="508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80" name="צורה חופשית: צורה 79">
              <a:extLst>
                <a:ext uri="{FF2B5EF4-FFF2-40B4-BE49-F238E27FC236}">
                  <a16:creationId xmlns:a16="http://schemas.microsoft.com/office/drawing/2014/main" id="{7D614CC5-4D1B-4896-BAE4-5C209B1303A3}"/>
                </a:ext>
              </a:extLst>
            </p:cNvPr>
            <p:cNvSpPr/>
            <p:nvPr/>
          </p:nvSpPr>
          <p:spPr>
            <a:xfrm>
              <a:off x="11188839" y="3568924"/>
              <a:ext cx="69071" cy="142016"/>
            </a:xfrm>
            <a:custGeom>
              <a:avLst/>
              <a:gdLst>
                <a:gd name="connsiteX0" fmla="*/ -498 w 69071"/>
                <a:gd name="connsiteY0" fmla="*/ 103798 h 142016"/>
                <a:gd name="connsiteX1" fmla="*/ 31935 w 69071"/>
                <a:gd name="connsiteY1" fmla="*/ 140264 h 142016"/>
                <a:gd name="connsiteX2" fmla="*/ 68448 w 69071"/>
                <a:gd name="connsiteY2" fmla="*/ 107903 h 142016"/>
                <a:gd name="connsiteX3" fmla="*/ 68448 w 69071"/>
                <a:gd name="connsiteY3" fmla="*/ 103798 h 142016"/>
                <a:gd name="connsiteX4" fmla="*/ 33915 w 69071"/>
                <a:gd name="connsiteY4" fmla="*/ 69265 h 142016"/>
                <a:gd name="connsiteX5" fmla="*/ -498 w 69071"/>
                <a:gd name="connsiteY5" fmla="*/ 34851 h 142016"/>
                <a:gd name="connsiteX6" fmla="*/ 31935 w 69071"/>
                <a:gd name="connsiteY6" fmla="*/ -1614 h 142016"/>
                <a:gd name="connsiteX7" fmla="*/ 68448 w 69071"/>
                <a:gd name="connsiteY7" fmla="*/ 30746 h 142016"/>
                <a:gd name="connsiteX8" fmla="*/ 68448 w 69071"/>
                <a:gd name="connsiteY8" fmla="*/ 34851 h 14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071" h="142016">
                  <a:moveTo>
                    <a:pt x="-498" y="103798"/>
                  </a:moveTo>
                  <a:cubicBezTo>
                    <a:pt x="-1621" y="122875"/>
                    <a:pt x="12893" y="139176"/>
                    <a:pt x="31935" y="140264"/>
                  </a:cubicBezTo>
                  <a:cubicBezTo>
                    <a:pt x="50976" y="141471"/>
                    <a:pt x="67325" y="126859"/>
                    <a:pt x="68448" y="107903"/>
                  </a:cubicBezTo>
                  <a:cubicBezTo>
                    <a:pt x="68533" y="106575"/>
                    <a:pt x="68533" y="105126"/>
                    <a:pt x="68448" y="103798"/>
                  </a:cubicBezTo>
                  <a:cubicBezTo>
                    <a:pt x="68448" y="84719"/>
                    <a:pt x="54321" y="75905"/>
                    <a:pt x="33915" y="69265"/>
                  </a:cubicBezTo>
                  <a:cubicBezTo>
                    <a:pt x="15803" y="63348"/>
                    <a:pt x="-498" y="53809"/>
                    <a:pt x="-498" y="34851"/>
                  </a:cubicBezTo>
                  <a:cubicBezTo>
                    <a:pt x="-1621" y="15773"/>
                    <a:pt x="12893" y="-527"/>
                    <a:pt x="31935" y="-1614"/>
                  </a:cubicBezTo>
                  <a:cubicBezTo>
                    <a:pt x="50976" y="-2822"/>
                    <a:pt x="67325" y="11789"/>
                    <a:pt x="68448" y="30746"/>
                  </a:cubicBezTo>
                  <a:cubicBezTo>
                    <a:pt x="68533" y="32074"/>
                    <a:pt x="68533" y="33523"/>
                    <a:pt x="68448" y="34851"/>
                  </a:cubicBezTo>
                </a:path>
              </a:pathLst>
            </a:custGeom>
            <a:noFill/>
            <a:ln w="508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81" name="צורה חופשית: צורה 80">
              <a:extLst>
                <a:ext uri="{FF2B5EF4-FFF2-40B4-BE49-F238E27FC236}">
                  <a16:creationId xmlns:a16="http://schemas.microsoft.com/office/drawing/2014/main" id="{FF2A5888-20DD-4642-B84F-55EA151C0EF3}"/>
                </a:ext>
              </a:extLst>
            </p:cNvPr>
            <p:cNvSpPr/>
            <p:nvPr/>
          </p:nvSpPr>
          <p:spPr>
            <a:xfrm>
              <a:off x="11223434" y="3551605"/>
              <a:ext cx="12074" cy="19560"/>
            </a:xfrm>
            <a:custGeom>
              <a:avLst/>
              <a:gdLst>
                <a:gd name="connsiteX0" fmla="*/ 0 w 12074"/>
                <a:gd name="connsiteY0" fmla="*/ 0 h 19560"/>
                <a:gd name="connsiteX1" fmla="*/ 0 w 12074"/>
                <a:gd name="connsiteY1" fmla="*/ 19561 h 1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74" h="19560">
                  <a:moveTo>
                    <a:pt x="0" y="0"/>
                  </a:moveTo>
                  <a:lnTo>
                    <a:pt x="0" y="19561"/>
                  </a:lnTo>
                </a:path>
              </a:pathLst>
            </a:custGeom>
            <a:ln w="508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82" name="צורה חופשית: צורה 81">
              <a:extLst>
                <a:ext uri="{FF2B5EF4-FFF2-40B4-BE49-F238E27FC236}">
                  <a16:creationId xmlns:a16="http://schemas.microsoft.com/office/drawing/2014/main" id="{0C4455E9-C6DB-43C2-80A8-7635D0DC9AED}"/>
                </a:ext>
              </a:extLst>
            </p:cNvPr>
            <p:cNvSpPr/>
            <p:nvPr/>
          </p:nvSpPr>
          <p:spPr>
            <a:xfrm>
              <a:off x="11223434" y="3708938"/>
              <a:ext cx="12074" cy="19440"/>
            </a:xfrm>
            <a:custGeom>
              <a:avLst/>
              <a:gdLst>
                <a:gd name="connsiteX0" fmla="*/ 0 w 12074"/>
                <a:gd name="connsiteY0" fmla="*/ 0 h 19440"/>
                <a:gd name="connsiteX1" fmla="*/ 0 w 12074"/>
                <a:gd name="connsiteY1" fmla="*/ 19440 h 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74" h="19440">
                  <a:moveTo>
                    <a:pt x="0" y="0"/>
                  </a:moveTo>
                  <a:lnTo>
                    <a:pt x="0" y="19440"/>
                  </a:lnTo>
                </a:path>
              </a:pathLst>
            </a:custGeom>
            <a:ln w="508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83" name="קבוצה 82">
            <a:extLst>
              <a:ext uri="{FF2B5EF4-FFF2-40B4-BE49-F238E27FC236}">
                <a16:creationId xmlns:a16="http://schemas.microsoft.com/office/drawing/2014/main" id="{6EF3FED6-ABA2-428D-BBF9-BBC6EDAEF54D}"/>
              </a:ext>
            </a:extLst>
          </p:cNvPr>
          <p:cNvGrpSpPr/>
          <p:nvPr userDrawn="1"/>
        </p:nvGrpSpPr>
        <p:grpSpPr>
          <a:xfrm>
            <a:off x="11729858" y="3637012"/>
            <a:ext cx="180198" cy="178086"/>
            <a:chOff x="8178800" y="5646452"/>
            <a:chExt cx="222250" cy="219645"/>
          </a:xfrm>
        </p:grpSpPr>
        <p:sp>
          <p:nvSpPr>
            <p:cNvPr id="84" name="צורה חופשית: צורה 83">
              <a:extLst>
                <a:ext uri="{FF2B5EF4-FFF2-40B4-BE49-F238E27FC236}">
                  <a16:creationId xmlns:a16="http://schemas.microsoft.com/office/drawing/2014/main" id="{AA4501ED-AA02-495E-A399-E25360A5410F}"/>
                </a:ext>
              </a:extLst>
            </p:cNvPr>
            <p:cNvSpPr/>
            <p:nvPr/>
          </p:nvSpPr>
          <p:spPr>
            <a:xfrm>
              <a:off x="8309004" y="5756362"/>
              <a:ext cx="36462" cy="70943"/>
            </a:xfrm>
            <a:custGeom>
              <a:avLst/>
              <a:gdLst>
                <a:gd name="connsiteX0" fmla="*/ 18231 w 36462"/>
                <a:gd name="connsiteY0" fmla="*/ 31322 h 70943"/>
                <a:gd name="connsiteX1" fmla="*/ 8682 w 36462"/>
                <a:gd name="connsiteY1" fmla="*/ 23057 h 70943"/>
                <a:gd name="connsiteX2" fmla="*/ 18231 w 36462"/>
                <a:gd name="connsiteY2" fmla="*/ 14791 h 70943"/>
                <a:gd name="connsiteX3" fmla="*/ 27781 w 36462"/>
                <a:gd name="connsiteY3" fmla="*/ 23057 h 70943"/>
                <a:gd name="connsiteX4" fmla="*/ 32122 w 36462"/>
                <a:gd name="connsiteY4" fmla="*/ 27398 h 70943"/>
                <a:gd name="connsiteX5" fmla="*/ 36463 w 36462"/>
                <a:gd name="connsiteY5" fmla="*/ 23057 h 70943"/>
                <a:gd name="connsiteX6" fmla="*/ 22572 w 36462"/>
                <a:gd name="connsiteY6" fmla="*/ 6598 h 70943"/>
                <a:gd name="connsiteX7" fmla="*/ 22572 w 36462"/>
                <a:gd name="connsiteY7" fmla="*/ 4341 h 70943"/>
                <a:gd name="connsiteX8" fmla="*/ 18231 w 36462"/>
                <a:gd name="connsiteY8" fmla="*/ 0 h 70943"/>
                <a:gd name="connsiteX9" fmla="*/ 13891 w 36462"/>
                <a:gd name="connsiteY9" fmla="*/ 4341 h 70943"/>
                <a:gd name="connsiteX10" fmla="*/ 13891 w 36462"/>
                <a:gd name="connsiteY10" fmla="*/ 6598 h 70943"/>
                <a:gd name="connsiteX11" fmla="*/ 0 w 36462"/>
                <a:gd name="connsiteY11" fmla="*/ 23057 h 70943"/>
                <a:gd name="connsiteX12" fmla="*/ 18231 w 36462"/>
                <a:gd name="connsiteY12" fmla="*/ 40004 h 70943"/>
                <a:gd name="connsiteX13" fmla="*/ 27781 w 36462"/>
                <a:gd name="connsiteY13" fmla="*/ 48269 h 70943"/>
                <a:gd name="connsiteX14" fmla="*/ 18231 w 36462"/>
                <a:gd name="connsiteY14" fmla="*/ 56535 h 70943"/>
                <a:gd name="connsiteX15" fmla="*/ 8682 w 36462"/>
                <a:gd name="connsiteY15" fmla="*/ 48269 h 70943"/>
                <a:gd name="connsiteX16" fmla="*/ 4341 w 36462"/>
                <a:gd name="connsiteY16" fmla="*/ 43929 h 70943"/>
                <a:gd name="connsiteX17" fmla="*/ 0 w 36462"/>
                <a:gd name="connsiteY17" fmla="*/ 48269 h 70943"/>
                <a:gd name="connsiteX18" fmla="*/ 13891 w 36462"/>
                <a:gd name="connsiteY18" fmla="*/ 64728 h 70943"/>
                <a:gd name="connsiteX19" fmla="*/ 13891 w 36462"/>
                <a:gd name="connsiteY19" fmla="*/ 66603 h 70943"/>
                <a:gd name="connsiteX20" fmla="*/ 18231 w 36462"/>
                <a:gd name="connsiteY20" fmla="*/ 70944 h 70943"/>
                <a:gd name="connsiteX21" fmla="*/ 22572 w 36462"/>
                <a:gd name="connsiteY21" fmla="*/ 66603 h 70943"/>
                <a:gd name="connsiteX22" fmla="*/ 22572 w 36462"/>
                <a:gd name="connsiteY22" fmla="*/ 64728 h 70943"/>
                <a:gd name="connsiteX23" fmla="*/ 36463 w 36462"/>
                <a:gd name="connsiteY23" fmla="*/ 48269 h 70943"/>
                <a:gd name="connsiteX24" fmla="*/ 18231 w 36462"/>
                <a:gd name="connsiteY24" fmla="*/ 31322 h 70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462" h="70943">
                  <a:moveTo>
                    <a:pt x="18231" y="31322"/>
                  </a:moveTo>
                  <a:cubicBezTo>
                    <a:pt x="12966" y="31322"/>
                    <a:pt x="8682" y="27614"/>
                    <a:pt x="8682" y="23057"/>
                  </a:cubicBezTo>
                  <a:cubicBezTo>
                    <a:pt x="8682" y="18499"/>
                    <a:pt x="12966" y="14791"/>
                    <a:pt x="18231" y="14791"/>
                  </a:cubicBezTo>
                  <a:cubicBezTo>
                    <a:pt x="23497" y="14791"/>
                    <a:pt x="27781" y="18499"/>
                    <a:pt x="27781" y="23057"/>
                  </a:cubicBezTo>
                  <a:cubicBezTo>
                    <a:pt x="27781" y="25454"/>
                    <a:pt x="29725" y="27398"/>
                    <a:pt x="32122" y="27398"/>
                  </a:cubicBezTo>
                  <a:cubicBezTo>
                    <a:pt x="34519" y="27398"/>
                    <a:pt x="36463" y="25454"/>
                    <a:pt x="36463" y="23057"/>
                  </a:cubicBezTo>
                  <a:cubicBezTo>
                    <a:pt x="36463" y="15102"/>
                    <a:pt x="30536" y="8414"/>
                    <a:pt x="22572" y="6598"/>
                  </a:cubicBezTo>
                  <a:lnTo>
                    <a:pt x="22572" y="4341"/>
                  </a:lnTo>
                  <a:cubicBezTo>
                    <a:pt x="22572" y="1944"/>
                    <a:pt x="20628" y="0"/>
                    <a:pt x="18231" y="0"/>
                  </a:cubicBezTo>
                  <a:cubicBezTo>
                    <a:pt x="15834" y="0"/>
                    <a:pt x="13891" y="1944"/>
                    <a:pt x="13891" y="4341"/>
                  </a:cubicBezTo>
                  <a:lnTo>
                    <a:pt x="13891" y="6598"/>
                  </a:lnTo>
                  <a:cubicBezTo>
                    <a:pt x="5927" y="8414"/>
                    <a:pt x="0" y="15102"/>
                    <a:pt x="0" y="23057"/>
                  </a:cubicBezTo>
                  <a:cubicBezTo>
                    <a:pt x="0" y="32401"/>
                    <a:pt x="8179" y="40004"/>
                    <a:pt x="18231" y="40004"/>
                  </a:cubicBezTo>
                  <a:cubicBezTo>
                    <a:pt x="23497" y="40004"/>
                    <a:pt x="27781" y="43712"/>
                    <a:pt x="27781" y="48269"/>
                  </a:cubicBezTo>
                  <a:cubicBezTo>
                    <a:pt x="27781" y="52827"/>
                    <a:pt x="23497" y="56535"/>
                    <a:pt x="18231" y="56535"/>
                  </a:cubicBezTo>
                  <a:cubicBezTo>
                    <a:pt x="12966" y="56535"/>
                    <a:pt x="8682" y="52827"/>
                    <a:pt x="8682" y="48269"/>
                  </a:cubicBezTo>
                  <a:cubicBezTo>
                    <a:pt x="8682" y="45872"/>
                    <a:pt x="6738" y="43929"/>
                    <a:pt x="4341" y="43929"/>
                  </a:cubicBezTo>
                  <a:cubicBezTo>
                    <a:pt x="1944" y="43929"/>
                    <a:pt x="0" y="45872"/>
                    <a:pt x="0" y="48269"/>
                  </a:cubicBezTo>
                  <a:cubicBezTo>
                    <a:pt x="0" y="56224"/>
                    <a:pt x="5927" y="62912"/>
                    <a:pt x="13891" y="64728"/>
                  </a:cubicBezTo>
                  <a:lnTo>
                    <a:pt x="13891" y="66603"/>
                  </a:lnTo>
                  <a:cubicBezTo>
                    <a:pt x="13891" y="69000"/>
                    <a:pt x="15834" y="70944"/>
                    <a:pt x="18231" y="70944"/>
                  </a:cubicBezTo>
                  <a:cubicBezTo>
                    <a:pt x="20628" y="70944"/>
                    <a:pt x="22572" y="69000"/>
                    <a:pt x="22572" y="66603"/>
                  </a:cubicBezTo>
                  <a:lnTo>
                    <a:pt x="22572" y="64728"/>
                  </a:lnTo>
                  <a:cubicBezTo>
                    <a:pt x="30536" y="62912"/>
                    <a:pt x="36463" y="56224"/>
                    <a:pt x="36463" y="48269"/>
                  </a:cubicBezTo>
                  <a:cubicBezTo>
                    <a:pt x="36463" y="38925"/>
                    <a:pt x="28284" y="31322"/>
                    <a:pt x="18231" y="3132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85" name="צורה חופשית: צורה 84">
              <a:extLst>
                <a:ext uri="{FF2B5EF4-FFF2-40B4-BE49-F238E27FC236}">
                  <a16:creationId xmlns:a16="http://schemas.microsoft.com/office/drawing/2014/main" id="{6B0EA0D0-1E1A-45BD-8EEB-137023C396B3}"/>
                </a:ext>
              </a:extLst>
            </p:cNvPr>
            <p:cNvSpPr/>
            <p:nvPr/>
          </p:nvSpPr>
          <p:spPr>
            <a:xfrm>
              <a:off x="8345454" y="5740988"/>
              <a:ext cx="38232" cy="80090"/>
            </a:xfrm>
            <a:custGeom>
              <a:avLst/>
              <a:gdLst>
                <a:gd name="connsiteX0" fmla="*/ 29326 w 38232"/>
                <a:gd name="connsiteY0" fmla="*/ 20876 h 80090"/>
                <a:gd name="connsiteX1" fmla="*/ 6223 w 38232"/>
                <a:gd name="connsiteY1" fmla="*/ 430 h 80090"/>
                <a:gd name="connsiteX2" fmla="*/ 430 w 38232"/>
                <a:gd name="connsiteY2" fmla="*/ 2461 h 80090"/>
                <a:gd name="connsiteX3" fmla="*/ 2461 w 38232"/>
                <a:gd name="connsiteY3" fmla="*/ 8254 h 80090"/>
                <a:gd name="connsiteX4" fmla="*/ 29550 w 38232"/>
                <a:gd name="connsiteY4" fmla="*/ 51316 h 80090"/>
                <a:gd name="connsiteX5" fmla="*/ 23985 w 38232"/>
                <a:gd name="connsiteY5" fmla="*/ 73710 h 80090"/>
                <a:gd name="connsiteX6" fmla="*/ 25778 w 38232"/>
                <a:gd name="connsiteY6" fmla="*/ 79581 h 80090"/>
                <a:gd name="connsiteX7" fmla="*/ 27813 w 38232"/>
                <a:gd name="connsiteY7" fmla="*/ 80091 h 80090"/>
                <a:gd name="connsiteX8" fmla="*/ 31649 w 38232"/>
                <a:gd name="connsiteY8" fmla="*/ 77788 h 80090"/>
                <a:gd name="connsiteX9" fmla="*/ 38232 w 38232"/>
                <a:gd name="connsiteY9" fmla="*/ 51316 h 80090"/>
                <a:gd name="connsiteX10" fmla="*/ 29326 w 38232"/>
                <a:gd name="connsiteY10" fmla="*/ 20876 h 8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232" h="80090">
                  <a:moveTo>
                    <a:pt x="29326" y="20876"/>
                  </a:moveTo>
                  <a:cubicBezTo>
                    <a:pt x="23655" y="12040"/>
                    <a:pt x="15666" y="4969"/>
                    <a:pt x="6223" y="430"/>
                  </a:cubicBezTo>
                  <a:cubicBezTo>
                    <a:pt x="4062" y="-609"/>
                    <a:pt x="1468" y="300"/>
                    <a:pt x="430" y="2461"/>
                  </a:cubicBezTo>
                  <a:cubicBezTo>
                    <a:pt x="-609" y="4622"/>
                    <a:pt x="300" y="7215"/>
                    <a:pt x="2461" y="8254"/>
                  </a:cubicBezTo>
                  <a:cubicBezTo>
                    <a:pt x="18918" y="16165"/>
                    <a:pt x="29550" y="33068"/>
                    <a:pt x="29550" y="51316"/>
                  </a:cubicBezTo>
                  <a:cubicBezTo>
                    <a:pt x="29550" y="59124"/>
                    <a:pt x="27626" y="66867"/>
                    <a:pt x="23985" y="73710"/>
                  </a:cubicBezTo>
                  <a:cubicBezTo>
                    <a:pt x="22859" y="75826"/>
                    <a:pt x="23662" y="78455"/>
                    <a:pt x="25778" y="79581"/>
                  </a:cubicBezTo>
                  <a:cubicBezTo>
                    <a:pt x="26428" y="79927"/>
                    <a:pt x="27126" y="80091"/>
                    <a:pt x="27813" y="80091"/>
                  </a:cubicBezTo>
                  <a:cubicBezTo>
                    <a:pt x="29366" y="80091"/>
                    <a:pt x="30869" y="79255"/>
                    <a:pt x="31649" y="77788"/>
                  </a:cubicBezTo>
                  <a:cubicBezTo>
                    <a:pt x="35956" y="69695"/>
                    <a:pt x="38232" y="60541"/>
                    <a:pt x="38232" y="51316"/>
                  </a:cubicBezTo>
                  <a:cubicBezTo>
                    <a:pt x="38232" y="40481"/>
                    <a:pt x="35152" y="29955"/>
                    <a:pt x="29326" y="2087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86" name="צורה חופשית: צורה 85">
              <a:extLst>
                <a:ext uri="{FF2B5EF4-FFF2-40B4-BE49-F238E27FC236}">
                  <a16:creationId xmlns:a16="http://schemas.microsoft.com/office/drawing/2014/main" id="{D14390C5-8121-436F-9785-4F122A25C6AC}"/>
                </a:ext>
              </a:extLst>
            </p:cNvPr>
            <p:cNvSpPr/>
            <p:nvPr/>
          </p:nvSpPr>
          <p:spPr>
            <a:xfrm>
              <a:off x="8329426" y="5735873"/>
              <a:ext cx="8953" cy="8682"/>
            </a:xfrm>
            <a:custGeom>
              <a:avLst/>
              <a:gdLst>
                <a:gd name="connsiteX0" fmla="*/ 4633 w 8953"/>
                <a:gd name="connsiteY0" fmla="*/ 0 h 8682"/>
                <a:gd name="connsiteX1" fmla="*/ 4341 w 8953"/>
                <a:gd name="connsiteY1" fmla="*/ 0 h 8682"/>
                <a:gd name="connsiteX2" fmla="*/ 0 w 8953"/>
                <a:gd name="connsiteY2" fmla="*/ 4341 h 8682"/>
                <a:gd name="connsiteX3" fmla="*/ 4341 w 8953"/>
                <a:gd name="connsiteY3" fmla="*/ 8682 h 8682"/>
                <a:gd name="connsiteX4" fmla="*/ 4592 w 8953"/>
                <a:gd name="connsiteY4" fmla="*/ 8682 h 8682"/>
                <a:gd name="connsiteX5" fmla="*/ 4613 w 8953"/>
                <a:gd name="connsiteY5" fmla="*/ 8682 h 8682"/>
                <a:gd name="connsiteX6" fmla="*/ 8953 w 8953"/>
                <a:gd name="connsiteY6" fmla="*/ 4362 h 8682"/>
                <a:gd name="connsiteX7" fmla="*/ 4633 w 8953"/>
                <a:gd name="connsiteY7" fmla="*/ 0 h 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53" h="8682">
                  <a:moveTo>
                    <a:pt x="4633" y="0"/>
                  </a:moveTo>
                  <a:lnTo>
                    <a:pt x="4341" y="0"/>
                  </a:lnTo>
                  <a:cubicBezTo>
                    <a:pt x="1944" y="0"/>
                    <a:pt x="0" y="1943"/>
                    <a:pt x="0" y="4341"/>
                  </a:cubicBezTo>
                  <a:cubicBezTo>
                    <a:pt x="0" y="6738"/>
                    <a:pt x="1944" y="8682"/>
                    <a:pt x="4341" y="8682"/>
                  </a:cubicBezTo>
                  <a:lnTo>
                    <a:pt x="4592" y="8682"/>
                  </a:lnTo>
                  <a:cubicBezTo>
                    <a:pt x="4599" y="8682"/>
                    <a:pt x="4606" y="8682"/>
                    <a:pt x="4613" y="8682"/>
                  </a:cubicBezTo>
                  <a:cubicBezTo>
                    <a:pt x="7001" y="8682"/>
                    <a:pt x="8942" y="6752"/>
                    <a:pt x="8953" y="4362"/>
                  </a:cubicBezTo>
                  <a:cubicBezTo>
                    <a:pt x="8964" y="1964"/>
                    <a:pt x="7030" y="12"/>
                    <a:pt x="4633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87" name="צורה חופשית: צורה 86">
              <a:extLst>
                <a:ext uri="{FF2B5EF4-FFF2-40B4-BE49-F238E27FC236}">
                  <a16:creationId xmlns:a16="http://schemas.microsoft.com/office/drawing/2014/main" id="{AB3CD45A-E367-48C8-BF3A-A538653F9ABD}"/>
                </a:ext>
              </a:extLst>
            </p:cNvPr>
            <p:cNvSpPr/>
            <p:nvPr/>
          </p:nvSpPr>
          <p:spPr>
            <a:xfrm>
              <a:off x="8270826" y="5763529"/>
              <a:ext cx="38231" cy="80090"/>
            </a:xfrm>
            <a:custGeom>
              <a:avLst/>
              <a:gdLst>
                <a:gd name="connsiteX0" fmla="*/ 35771 w 38231"/>
                <a:gd name="connsiteY0" fmla="*/ 71837 h 80090"/>
                <a:gd name="connsiteX1" fmla="*/ 8682 w 38231"/>
                <a:gd name="connsiteY1" fmla="*/ 28775 h 80090"/>
                <a:gd name="connsiteX2" fmla="*/ 14247 w 38231"/>
                <a:gd name="connsiteY2" fmla="*/ 6380 h 80090"/>
                <a:gd name="connsiteX3" fmla="*/ 12454 w 38231"/>
                <a:gd name="connsiteY3" fmla="*/ 510 h 80090"/>
                <a:gd name="connsiteX4" fmla="*/ 6583 w 38231"/>
                <a:gd name="connsiteY4" fmla="*/ 2303 h 80090"/>
                <a:gd name="connsiteX5" fmla="*/ 0 w 38231"/>
                <a:gd name="connsiteY5" fmla="*/ 28775 h 80090"/>
                <a:gd name="connsiteX6" fmla="*/ 8906 w 38231"/>
                <a:gd name="connsiteY6" fmla="*/ 59215 h 80090"/>
                <a:gd name="connsiteX7" fmla="*/ 32009 w 38231"/>
                <a:gd name="connsiteY7" fmla="*/ 79661 h 80090"/>
                <a:gd name="connsiteX8" fmla="*/ 33887 w 38231"/>
                <a:gd name="connsiteY8" fmla="*/ 80091 h 80090"/>
                <a:gd name="connsiteX9" fmla="*/ 37802 w 38231"/>
                <a:gd name="connsiteY9" fmla="*/ 77630 h 80090"/>
                <a:gd name="connsiteX10" fmla="*/ 35771 w 38231"/>
                <a:gd name="connsiteY10" fmla="*/ 71837 h 8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231" h="80090">
                  <a:moveTo>
                    <a:pt x="35771" y="71837"/>
                  </a:moveTo>
                  <a:cubicBezTo>
                    <a:pt x="19314" y="63925"/>
                    <a:pt x="8682" y="47023"/>
                    <a:pt x="8682" y="28775"/>
                  </a:cubicBezTo>
                  <a:cubicBezTo>
                    <a:pt x="8682" y="20967"/>
                    <a:pt x="10606" y="13223"/>
                    <a:pt x="14247" y="6380"/>
                  </a:cubicBezTo>
                  <a:cubicBezTo>
                    <a:pt x="15373" y="4264"/>
                    <a:pt x="14570" y="1636"/>
                    <a:pt x="12454" y="510"/>
                  </a:cubicBezTo>
                  <a:cubicBezTo>
                    <a:pt x="10338" y="-616"/>
                    <a:pt x="7708" y="186"/>
                    <a:pt x="6583" y="2303"/>
                  </a:cubicBezTo>
                  <a:cubicBezTo>
                    <a:pt x="2276" y="10396"/>
                    <a:pt x="0" y="19550"/>
                    <a:pt x="0" y="28775"/>
                  </a:cubicBezTo>
                  <a:cubicBezTo>
                    <a:pt x="0" y="39610"/>
                    <a:pt x="3080" y="50136"/>
                    <a:pt x="8906" y="59215"/>
                  </a:cubicBezTo>
                  <a:cubicBezTo>
                    <a:pt x="14577" y="68051"/>
                    <a:pt x="22566" y="75121"/>
                    <a:pt x="32009" y="79661"/>
                  </a:cubicBezTo>
                  <a:cubicBezTo>
                    <a:pt x="32616" y="79953"/>
                    <a:pt x="33256" y="80091"/>
                    <a:pt x="33887" y="80091"/>
                  </a:cubicBezTo>
                  <a:cubicBezTo>
                    <a:pt x="35504" y="80091"/>
                    <a:pt x="37055" y="79184"/>
                    <a:pt x="37802" y="77630"/>
                  </a:cubicBezTo>
                  <a:cubicBezTo>
                    <a:pt x="38840" y="75469"/>
                    <a:pt x="37931" y="72875"/>
                    <a:pt x="35771" y="7183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88" name="צורה חופשית: צורה 87">
              <a:extLst>
                <a:ext uri="{FF2B5EF4-FFF2-40B4-BE49-F238E27FC236}">
                  <a16:creationId xmlns:a16="http://schemas.microsoft.com/office/drawing/2014/main" id="{A28E759D-B829-49E9-8ADB-B2038118D76C}"/>
                </a:ext>
              </a:extLst>
            </p:cNvPr>
            <p:cNvSpPr/>
            <p:nvPr/>
          </p:nvSpPr>
          <p:spPr>
            <a:xfrm>
              <a:off x="8316133" y="5840052"/>
              <a:ext cx="8952" cy="8682"/>
            </a:xfrm>
            <a:custGeom>
              <a:avLst/>
              <a:gdLst>
                <a:gd name="connsiteX0" fmla="*/ 4612 w 8952"/>
                <a:gd name="connsiteY0" fmla="*/ 1 h 8682"/>
                <a:gd name="connsiteX1" fmla="*/ 4360 w 8952"/>
                <a:gd name="connsiteY1" fmla="*/ 0 h 8682"/>
                <a:gd name="connsiteX2" fmla="*/ 0 w 8952"/>
                <a:gd name="connsiteY2" fmla="*/ 4320 h 8682"/>
                <a:gd name="connsiteX3" fmla="*/ 4321 w 8952"/>
                <a:gd name="connsiteY3" fmla="*/ 8682 h 8682"/>
                <a:gd name="connsiteX4" fmla="*/ 4612 w 8952"/>
                <a:gd name="connsiteY4" fmla="*/ 8683 h 8682"/>
                <a:gd name="connsiteX5" fmla="*/ 8953 w 8952"/>
                <a:gd name="connsiteY5" fmla="*/ 4342 h 8682"/>
                <a:gd name="connsiteX6" fmla="*/ 4612 w 8952"/>
                <a:gd name="connsiteY6" fmla="*/ 1 h 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52" h="8682">
                  <a:moveTo>
                    <a:pt x="4612" y="1"/>
                  </a:moveTo>
                  <a:lnTo>
                    <a:pt x="4360" y="0"/>
                  </a:lnTo>
                  <a:cubicBezTo>
                    <a:pt x="1952" y="-4"/>
                    <a:pt x="11" y="1923"/>
                    <a:pt x="0" y="4320"/>
                  </a:cubicBezTo>
                  <a:cubicBezTo>
                    <a:pt x="-11" y="6718"/>
                    <a:pt x="1924" y="8670"/>
                    <a:pt x="4321" y="8682"/>
                  </a:cubicBezTo>
                  <a:lnTo>
                    <a:pt x="4612" y="8683"/>
                  </a:lnTo>
                  <a:cubicBezTo>
                    <a:pt x="7009" y="8683"/>
                    <a:pt x="8953" y="6739"/>
                    <a:pt x="8953" y="4342"/>
                  </a:cubicBezTo>
                  <a:cubicBezTo>
                    <a:pt x="8953" y="1945"/>
                    <a:pt x="7009" y="1"/>
                    <a:pt x="4612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89" name="צורה חופשית: צורה 88">
              <a:extLst>
                <a:ext uri="{FF2B5EF4-FFF2-40B4-BE49-F238E27FC236}">
                  <a16:creationId xmlns:a16="http://schemas.microsoft.com/office/drawing/2014/main" id="{0E7EA5F7-30D6-4572-BB36-541630023C3B}"/>
                </a:ext>
              </a:extLst>
            </p:cNvPr>
            <p:cNvSpPr/>
            <p:nvPr/>
          </p:nvSpPr>
          <p:spPr>
            <a:xfrm>
              <a:off x="8178800" y="5646452"/>
              <a:ext cx="222250" cy="219645"/>
            </a:xfrm>
            <a:custGeom>
              <a:avLst/>
              <a:gdLst>
                <a:gd name="connsiteX0" fmla="*/ 168167 w 222250"/>
                <a:gd name="connsiteY0" fmla="*/ 74735 h 219645"/>
                <a:gd name="connsiteX1" fmla="*/ 166239 w 222250"/>
                <a:gd name="connsiteY1" fmla="*/ 71189 h 219645"/>
                <a:gd name="connsiteX2" fmla="*/ 177540 w 222250"/>
                <a:gd name="connsiteY2" fmla="*/ 71189 h 219645"/>
                <a:gd name="connsiteX3" fmla="*/ 197507 w 222250"/>
                <a:gd name="connsiteY3" fmla="*/ 51222 h 219645"/>
                <a:gd name="connsiteX4" fmla="*/ 177540 w 222250"/>
                <a:gd name="connsiteY4" fmla="*/ 31254 h 219645"/>
                <a:gd name="connsiteX5" fmla="*/ 142778 w 222250"/>
                <a:gd name="connsiteY5" fmla="*/ 31254 h 219645"/>
                <a:gd name="connsiteX6" fmla="*/ 146286 w 222250"/>
                <a:gd name="connsiteY6" fmla="*/ 19968 h 219645"/>
                <a:gd name="connsiteX7" fmla="*/ 126318 w 222250"/>
                <a:gd name="connsiteY7" fmla="*/ 0 h 219645"/>
                <a:gd name="connsiteX8" fmla="*/ 19968 w 222250"/>
                <a:gd name="connsiteY8" fmla="*/ 0 h 219645"/>
                <a:gd name="connsiteX9" fmla="*/ 0 w 222250"/>
                <a:gd name="connsiteY9" fmla="*/ 19968 h 219645"/>
                <a:gd name="connsiteX10" fmla="*/ 19968 w 222250"/>
                <a:gd name="connsiteY10" fmla="*/ 39936 h 219645"/>
                <a:gd name="connsiteX11" fmla="*/ 54729 w 222250"/>
                <a:gd name="connsiteY11" fmla="*/ 39936 h 219645"/>
                <a:gd name="connsiteX12" fmla="*/ 51222 w 222250"/>
                <a:gd name="connsiteY12" fmla="*/ 51222 h 219645"/>
                <a:gd name="connsiteX13" fmla="*/ 54729 w 222250"/>
                <a:gd name="connsiteY13" fmla="*/ 62508 h 219645"/>
                <a:gd name="connsiteX14" fmla="*/ 43408 w 222250"/>
                <a:gd name="connsiteY14" fmla="*/ 62508 h 219645"/>
                <a:gd name="connsiteX15" fmla="*/ 23440 w 222250"/>
                <a:gd name="connsiteY15" fmla="*/ 82476 h 219645"/>
                <a:gd name="connsiteX16" fmla="*/ 31000 w 222250"/>
                <a:gd name="connsiteY16" fmla="*/ 98103 h 219645"/>
                <a:gd name="connsiteX17" fmla="*/ 23440 w 222250"/>
                <a:gd name="connsiteY17" fmla="*/ 113729 h 219645"/>
                <a:gd name="connsiteX18" fmla="*/ 31000 w 222250"/>
                <a:gd name="connsiteY18" fmla="*/ 129356 h 219645"/>
                <a:gd name="connsiteX19" fmla="*/ 23440 w 222250"/>
                <a:gd name="connsiteY19" fmla="*/ 144983 h 219645"/>
                <a:gd name="connsiteX20" fmla="*/ 31000 w 222250"/>
                <a:gd name="connsiteY20" fmla="*/ 160610 h 219645"/>
                <a:gd name="connsiteX21" fmla="*/ 23440 w 222250"/>
                <a:gd name="connsiteY21" fmla="*/ 176237 h 219645"/>
                <a:gd name="connsiteX22" fmla="*/ 43408 w 222250"/>
                <a:gd name="connsiteY22" fmla="*/ 196205 h 219645"/>
                <a:gd name="connsiteX23" fmla="*/ 94565 w 222250"/>
                <a:gd name="connsiteY23" fmla="*/ 196205 h 219645"/>
                <a:gd name="connsiteX24" fmla="*/ 148456 w 222250"/>
                <a:gd name="connsiteY24" fmla="*/ 219646 h 219645"/>
                <a:gd name="connsiteX25" fmla="*/ 222250 w 222250"/>
                <a:gd name="connsiteY25" fmla="*/ 145852 h 219645"/>
                <a:gd name="connsiteX26" fmla="*/ 168167 w 222250"/>
                <a:gd name="connsiteY26" fmla="*/ 74735 h 219645"/>
                <a:gd name="connsiteX27" fmla="*/ 177540 w 222250"/>
                <a:gd name="connsiteY27" fmla="*/ 39936 h 219645"/>
                <a:gd name="connsiteX28" fmla="*/ 188826 w 222250"/>
                <a:gd name="connsiteY28" fmla="*/ 51222 h 219645"/>
                <a:gd name="connsiteX29" fmla="*/ 177540 w 222250"/>
                <a:gd name="connsiteY29" fmla="*/ 62508 h 219645"/>
                <a:gd name="connsiteX30" fmla="*/ 149758 w 222250"/>
                <a:gd name="connsiteY30" fmla="*/ 62508 h 219645"/>
                <a:gd name="connsiteX31" fmla="*/ 71189 w 222250"/>
                <a:gd name="connsiteY31" fmla="*/ 62508 h 219645"/>
                <a:gd name="connsiteX32" fmla="*/ 59903 w 222250"/>
                <a:gd name="connsiteY32" fmla="*/ 51222 h 219645"/>
                <a:gd name="connsiteX33" fmla="*/ 71189 w 222250"/>
                <a:gd name="connsiteY33" fmla="*/ 39936 h 219645"/>
                <a:gd name="connsiteX34" fmla="*/ 177540 w 222250"/>
                <a:gd name="connsiteY34" fmla="*/ 39936 h 219645"/>
                <a:gd name="connsiteX35" fmla="*/ 19968 w 222250"/>
                <a:gd name="connsiteY35" fmla="*/ 31254 h 219645"/>
                <a:gd name="connsiteX36" fmla="*/ 8682 w 222250"/>
                <a:gd name="connsiteY36" fmla="*/ 19968 h 219645"/>
                <a:gd name="connsiteX37" fmla="*/ 19968 w 222250"/>
                <a:gd name="connsiteY37" fmla="*/ 8682 h 219645"/>
                <a:gd name="connsiteX38" fmla="*/ 126318 w 222250"/>
                <a:gd name="connsiteY38" fmla="*/ 8682 h 219645"/>
                <a:gd name="connsiteX39" fmla="*/ 137604 w 222250"/>
                <a:gd name="connsiteY39" fmla="*/ 19968 h 219645"/>
                <a:gd name="connsiteX40" fmla="*/ 126318 w 222250"/>
                <a:gd name="connsiteY40" fmla="*/ 31254 h 219645"/>
                <a:gd name="connsiteX41" fmla="*/ 19968 w 222250"/>
                <a:gd name="connsiteY41" fmla="*/ 31254 h 219645"/>
                <a:gd name="connsiteX42" fmla="*/ 43408 w 222250"/>
                <a:gd name="connsiteY42" fmla="*/ 71189 h 219645"/>
                <a:gd name="connsiteX43" fmla="*/ 149758 w 222250"/>
                <a:gd name="connsiteY43" fmla="*/ 71189 h 219645"/>
                <a:gd name="connsiteX44" fmla="*/ 154683 w 222250"/>
                <a:gd name="connsiteY44" fmla="*/ 72323 h 219645"/>
                <a:gd name="connsiteX45" fmla="*/ 148456 w 222250"/>
                <a:gd name="connsiteY45" fmla="*/ 72058 h 219645"/>
                <a:gd name="connsiteX46" fmla="*/ 96237 w 222250"/>
                <a:gd name="connsiteY46" fmla="*/ 93762 h 219645"/>
                <a:gd name="connsiteX47" fmla="*/ 43408 w 222250"/>
                <a:gd name="connsiteY47" fmla="*/ 93762 h 219645"/>
                <a:gd name="connsiteX48" fmla="*/ 32122 w 222250"/>
                <a:gd name="connsiteY48" fmla="*/ 82476 h 219645"/>
                <a:gd name="connsiteX49" fmla="*/ 43408 w 222250"/>
                <a:gd name="connsiteY49" fmla="*/ 71189 h 219645"/>
                <a:gd name="connsiteX50" fmla="*/ 43408 w 222250"/>
                <a:gd name="connsiteY50" fmla="*/ 102443 h 219645"/>
                <a:gd name="connsiteX51" fmla="*/ 88820 w 222250"/>
                <a:gd name="connsiteY51" fmla="*/ 102443 h 219645"/>
                <a:gd name="connsiteX52" fmla="*/ 77662 w 222250"/>
                <a:gd name="connsiteY52" fmla="*/ 125016 h 219645"/>
                <a:gd name="connsiteX53" fmla="*/ 43408 w 222250"/>
                <a:gd name="connsiteY53" fmla="*/ 125016 h 219645"/>
                <a:gd name="connsiteX54" fmla="*/ 32122 w 222250"/>
                <a:gd name="connsiteY54" fmla="*/ 113729 h 219645"/>
                <a:gd name="connsiteX55" fmla="*/ 43408 w 222250"/>
                <a:gd name="connsiteY55" fmla="*/ 102443 h 219645"/>
                <a:gd name="connsiteX56" fmla="*/ 43408 w 222250"/>
                <a:gd name="connsiteY56" fmla="*/ 133697 h 219645"/>
                <a:gd name="connsiteX57" fmla="*/ 75669 w 222250"/>
                <a:gd name="connsiteY57" fmla="*/ 133697 h 219645"/>
                <a:gd name="connsiteX58" fmla="*/ 74663 w 222250"/>
                <a:gd name="connsiteY58" fmla="*/ 145852 h 219645"/>
                <a:gd name="connsiteX59" fmla="*/ 75401 w 222250"/>
                <a:gd name="connsiteY59" fmla="*/ 156270 h 219645"/>
                <a:gd name="connsiteX60" fmla="*/ 43408 w 222250"/>
                <a:gd name="connsiteY60" fmla="*/ 156270 h 219645"/>
                <a:gd name="connsiteX61" fmla="*/ 32122 w 222250"/>
                <a:gd name="connsiteY61" fmla="*/ 144983 h 219645"/>
                <a:gd name="connsiteX62" fmla="*/ 43408 w 222250"/>
                <a:gd name="connsiteY62" fmla="*/ 133697 h 219645"/>
                <a:gd name="connsiteX63" fmla="*/ 43408 w 222250"/>
                <a:gd name="connsiteY63" fmla="*/ 187523 h 219645"/>
                <a:gd name="connsiteX64" fmla="*/ 32122 w 222250"/>
                <a:gd name="connsiteY64" fmla="*/ 176237 h 219645"/>
                <a:gd name="connsiteX65" fmla="*/ 43408 w 222250"/>
                <a:gd name="connsiteY65" fmla="*/ 164951 h 219645"/>
                <a:gd name="connsiteX66" fmla="*/ 77174 w 222250"/>
                <a:gd name="connsiteY66" fmla="*/ 164951 h 219645"/>
                <a:gd name="connsiteX67" fmla="*/ 87589 w 222250"/>
                <a:gd name="connsiteY67" fmla="*/ 187523 h 219645"/>
                <a:gd name="connsiteX68" fmla="*/ 43408 w 222250"/>
                <a:gd name="connsiteY68" fmla="*/ 187523 h 219645"/>
                <a:gd name="connsiteX69" fmla="*/ 148456 w 222250"/>
                <a:gd name="connsiteY69" fmla="*/ 210964 h 219645"/>
                <a:gd name="connsiteX70" fmla="*/ 83344 w 222250"/>
                <a:gd name="connsiteY70" fmla="*/ 145852 h 219645"/>
                <a:gd name="connsiteX71" fmla="*/ 148456 w 222250"/>
                <a:gd name="connsiteY71" fmla="*/ 80740 h 219645"/>
                <a:gd name="connsiteX72" fmla="*/ 213569 w 222250"/>
                <a:gd name="connsiteY72" fmla="*/ 145852 h 219645"/>
                <a:gd name="connsiteX73" fmla="*/ 148456 w 222250"/>
                <a:gd name="connsiteY73" fmla="*/ 210964 h 21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22250" h="219645">
                  <a:moveTo>
                    <a:pt x="168167" y="74735"/>
                  </a:moveTo>
                  <a:cubicBezTo>
                    <a:pt x="167639" y="73476"/>
                    <a:pt x="166992" y="72290"/>
                    <a:pt x="166239" y="71189"/>
                  </a:cubicBezTo>
                  <a:lnTo>
                    <a:pt x="177540" y="71189"/>
                  </a:lnTo>
                  <a:cubicBezTo>
                    <a:pt x="188550" y="71189"/>
                    <a:pt x="197507" y="62232"/>
                    <a:pt x="197507" y="51222"/>
                  </a:cubicBezTo>
                  <a:cubicBezTo>
                    <a:pt x="197507" y="40212"/>
                    <a:pt x="188550" y="31254"/>
                    <a:pt x="177540" y="31254"/>
                  </a:cubicBezTo>
                  <a:lnTo>
                    <a:pt x="142778" y="31254"/>
                  </a:lnTo>
                  <a:cubicBezTo>
                    <a:pt x="144988" y="28041"/>
                    <a:pt x="146286" y="24154"/>
                    <a:pt x="146286" y="19968"/>
                  </a:cubicBezTo>
                  <a:cubicBezTo>
                    <a:pt x="146286" y="8958"/>
                    <a:pt x="137328" y="0"/>
                    <a:pt x="126318" y="0"/>
                  </a:cubicBezTo>
                  <a:lnTo>
                    <a:pt x="19968" y="0"/>
                  </a:lnTo>
                  <a:cubicBezTo>
                    <a:pt x="8958" y="0"/>
                    <a:pt x="0" y="8958"/>
                    <a:pt x="0" y="19968"/>
                  </a:cubicBezTo>
                  <a:cubicBezTo>
                    <a:pt x="0" y="30978"/>
                    <a:pt x="8958" y="39936"/>
                    <a:pt x="19968" y="39936"/>
                  </a:cubicBezTo>
                  <a:lnTo>
                    <a:pt x="54729" y="39936"/>
                  </a:lnTo>
                  <a:cubicBezTo>
                    <a:pt x="52519" y="43149"/>
                    <a:pt x="51222" y="47036"/>
                    <a:pt x="51222" y="51222"/>
                  </a:cubicBezTo>
                  <a:cubicBezTo>
                    <a:pt x="51222" y="55408"/>
                    <a:pt x="52519" y="59295"/>
                    <a:pt x="54729" y="62508"/>
                  </a:cubicBezTo>
                  <a:lnTo>
                    <a:pt x="43408" y="62508"/>
                  </a:lnTo>
                  <a:cubicBezTo>
                    <a:pt x="32398" y="62508"/>
                    <a:pt x="23440" y="71466"/>
                    <a:pt x="23440" y="82476"/>
                  </a:cubicBezTo>
                  <a:cubicBezTo>
                    <a:pt x="23440" y="88799"/>
                    <a:pt x="26398" y="94441"/>
                    <a:pt x="31000" y="98103"/>
                  </a:cubicBezTo>
                  <a:cubicBezTo>
                    <a:pt x="26398" y="101764"/>
                    <a:pt x="23440" y="107406"/>
                    <a:pt x="23440" y="113729"/>
                  </a:cubicBezTo>
                  <a:cubicBezTo>
                    <a:pt x="23440" y="120053"/>
                    <a:pt x="26398" y="125695"/>
                    <a:pt x="31000" y="129356"/>
                  </a:cubicBezTo>
                  <a:cubicBezTo>
                    <a:pt x="26398" y="133017"/>
                    <a:pt x="23440" y="138660"/>
                    <a:pt x="23440" y="144983"/>
                  </a:cubicBezTo>
                  <a:cubicBezTo>
                    <a:pt x="23440" y="151307"/>
                    <a:pt x="26398" y="156949"/>
                    <a:pt x="31000" y="160610"/>
                  </a:cubicBezTo>
                  <a:cubicBezTo>
                    <a:pt x="26398" y="164271"/>
                    <a:pt x="23440" y="169914"/>
                    <a:pt x="23440" y="176237"/>
                  </a:cubicBezTo>
                  <a:cubicBezTo>
                    <a:pt x="23440" y="187247"/>
                    <a:pt x="32398" y="196205"/>
                    <a:pt x="43408" y="196205"/>
                  </a:cubicBezTo>
                  <a:lnTo>
                    <a:pt x="94565" y="196205"/>
                  </a:lnTo>
                  <a:cubicBezTo>
                    <a:pt x="108041" y="210620"/>
                    <a:pt x="127213" y="219646"/>
                    <a:pt x="148456" y="219646"/>
                  </a:cubicBezTo>
                  <a:cubicBezTo>
                    <a:pt x="189146" y="219646"/>
                    <a:pt x="222250" y="186542"/>
                    <a:pt x="222250" y="145852"/>
                  </a:cubicBezTo>
                  <a:cubicBezTo>
                    <a:pt x="222250" y="111986"/>
                    <a:pt x="199318" y="83380"/>
                    <a:pt x="168167" y="74735"/>
                  </a:cubicBezTo>
                  <a:close/>
                  <a:moveTo>
                    <a:pt x="177540" y="39936"/>
                  </a:moveTo>
                  <a:cubicBezTo>
                    <a:pt x="183763" y="39936"/>
                    <a:pt x="188826" y="44999"/>
                    <a:pt x="188826" y="51222"/>
                  </a:cubicBezTo>
                  <a:cubicBezTo>
                    <a:pt x="188826" y="57445"/>
                    <a:pt x="183763" y="62508"/>
                    <a:pt x="177540" y="62508"/>
                  </a:cubicBezTo>
                  <a:lnTo>
                    <a:pt x="149758" y="62508"/>
                  </a:lnTo>
                  <a:lnTo>
                    <a:pt x="71189" y="62508"/>
                  </a:lnTo>
                  <a:cubicBezTo>
                    <a:pt x="64966" y="62508"/>
                    <a:pt x="59903" y="57445"/>
                    <a:pt x="59903" y="51222"/>
                  </a:cubicBezTo>
                  <a:cubicBezTo>
                    <a:pt x="59903" y="44999"/>
                    <a:pt x="64966" y="39936"/>
                    <a:pt x="71189" y="39936"/>
                  </a:cubicBezTo>
                  <a:lnTo>
                    <a:pt x="177540" y="39936"/>
                  </a:lnTo>
                  <a:close/>
                  <a:moveTo>
                    <a:pt x="19968" y="31254"/>
                  </a:moveTo>
                  <a:cubicBezTo>
                    <a:pt x="13744" y="31254"/>
                    <a:pt x="8682" y="26191"/>
                    <a:pt x="8682" y="19968"/>
                  </a:cubicBezTo>
                  <a:cubicBezTo>
                    <a:pt x="8682" y="13745"/>
                    <a:pt x="13744" y="8682"/>
                    <a:pt x="19968" y="8682"/>
                  </a:cubicBezTo>
                  <a:lnTo>
                    <a:pt x="126318" y="8682"/>
                  </a:lnTo>
                  <a:cubicBezTo>
                    <a:pt x="132541" y="8682"/>
                    <a:pt x="137604" y="13745"/>
                    <a:pt x="137604" y="19968"/>
                  </a:cubicBezTo>
                  <a:cubicBezTo>
                    <a:pt x="137604" y="26191"/>
                    <a:pt x="132541" y="31254"/>
                    <a:pt x="126318" y="31254"/>
                  </a:cubicBezTo>
                  <a:lnTo>
                    <a:pt x="19968" y="31254"/>
                  </a:lnTo>
                  <a:close/>
                  <a:moveTo>
                    <a:pt x="43408" y="71189"/>
                  </a:moveTo>
                  <a:lnTo>
                    <a:pt x="149758" y="71189"/>
                  </a:lnTo>
                  <a:cubicBezTo>
                    <a:pt x="151507" y="71189"/>
                    <a:pt x="153181" y="71596"/>
                    <a:pt x="154683" y="72323"/>
                  </a:cubicBezTo>
                  <a:cubicBezTo>
                    <a:pt x="152630" y="72151"/>
                    <a:pt x="150554" y="72058"/>
                    <a:pt x="148456" y="72058"/>
                  </a:cubicBezTo>
                  <a:cubicBezTo>
                    <a:pt x="128079" y="72058"/>
                    <a:pt x="109604" y="80362"/>
                    <a:pt x="96237" y="93762"/>
                  </a:cubicBezTo>
                  <a:lnTo>
                    <a:pt x="43408" y="93762"/>
                  </a:lnTo>
                  <a:cubicBezTo>
                    <a:pt x="37185" y="93762"/>
                    <a:pt x="32122" y="88699"/>
                    <a:pt x="32122" y="82476"/>
                  </a:cubicBezTo>
                  <a:cubicBezTo>
                    <a:pt x="32122" y="76253"/>
                    <a:pt x="37185" y="71189"/>
                    <a:pt x="43408" y="71189"/>
                  </a:cubicBezTo>
                  <a:close/>
                  <a:moveTo>
                    <a:pt x="43408" y="102443"/>
                  </a:moveTo>
                  <a:lnTo>
                    <a:pt x="88820" y="102443"/>
                  </a:lnTo>
                  <a:cubicBezTo>
                    <a:pt x="83892" y="109195"/>
                    <a:pt x="80082" y="116809"/>
                    <a:pt x="77662" y="125016"/>
                  </a:cubicBezTo>
                  <a:lnTo>
                    <a:pt x="43408" y="125016"/>
                  </a:lnTo>
                  <a:cubicBezTo>
                    <a:pt x="37185" y="125016"/>
                    <a:pt x="32122" y="119953"/>
                    <a:pt x="32122" y="113729"/>
                  </a:cubicBezTo>
                  <a:cubicBezTo>
                    <a:pt x="32122" y="107506"/>
                    <a:pt x="37185" y="102443"/>
                    <a:pt x="43408" y="102443"/>
                  </a:cubicBezTo>
                  <a:close/>
                  <a:moveTo>
                    <a:pt x="43408" y="133697"/>
                  </a:moveTo>
                  <a:lnTo>
                    <a:pt x="75669" y="133697"/>
                  </a:lnTo>
                  <a:cubicBezTo>
                    <a:pt x="75011" y="137653"/>
                    <a:pt x="74663" y="141712"/>
                    <a:pt x="74663" y="145852"/>
                  </a:cubicBezTo>
                  <a:cubicBezTo>
                    <a:pt x="74663" y="149388"/>
                    <a:pt x="74918" y="152865"/>
                    <a:pt x="75401" y="156270"/>
                  </a:cubicBezTo>
                  <a:lnTo>
                    <a:pt x="43408" y="156270"/>
                  </a:lnTo>
                  <a:cubicBezTo>
                    <a:pt x="37185" y="156270"/>
                    <a:pt x="32122" y="151207"/>
                    <a:pt x="32122" y="144983"/>
                  </a:cubicBezTo>
                  <a:cubicBezTo>
                    <a:pt x="32122" y="138760"/>
                    <a:pt x="37185" y="133697"/>
                    <a:pt x="43408" y="133697"/>
                  </a:cubicBezTo>
                  <a:close/>
                  <a:moveTo>
                    <a:pt x="43408" y="187523"/>
                  </a:moveTo>
                  <a:cubicBezTo>
                    <a:pt x="37185" y="187523"/>
                    <a:pt x="32122" y="182461"/>
                    <a:pt x="32122" y="176237"/>
                  </a:cubicBezTo>
                  <a:cubicBezTo>
                    <a:pt x="32122" y="170014"/>
                    <a:pt x="37185" y="164951"/>
                    <a:pt x="43408" y="164951"/>
                  </a:cubicBezTo>
                  <a:lnTo>
                    <a:pt x="77174" y="164951"/>
                  </a:lnTo>
                  <a:cubicBezTo>
                    <a:pt x="79364" y="173118"/>
                    <a:pt x="82922" y="180728"/>
                    <a:pt x="87589" y="187523"/>
                  </a:cubicBezTo>
                  <a:lnTo>
                    <a:pt x="43408" y="187523"/>
                  </a:lnTo>
                  <a:close/>
                  <a:moveTo>
                    <a:pt x="148456" y="210964"/>
                  </a:moveTo>
                  <a:cubicBezTo>
                    <a:pt x="112554" y="210964"/>
                    <a:pt x="83344" y="181755"/>
                    <a:pt x="83344" y="145852"/>
                  </a:cubicBezTo>
                  <a:cubicBezTo>
                    <a:pt x="83344" y="109949"/>
                    <a:pt x="112554" y="80740"/>
                    <a:pt x="148456" y="80740"/>
                  </a:cubicBezTo>
                  <a:cubicBezTo>
                    <a:pt x="184359" y="80740"/>
                    <a:pt x="213569" y="109949"/>
                    <a:pt x="213569" y="145852"/>
                  </a:cubicBezTo>
                  <a:cubicBezTo>
                    <a:pt x="213569" y="181755"/>
                    <a:pt x="184359" y="210964"/>
                    <a:pt x="148456" y="21096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90" name="קבוצה 89">
            <a:extLst>
              <a:ext uri="{FF2B5EF4-FFF2-40B4-BE49-F238E27FC236}">
                <a16:creationId xmlns:a16="http://schemas.microsoft.com/office/drawing/2014/main" id="{60A4AA02-252B-4586-9D28-242134DB5CD5}"/>
              </a:ext>
            </a:extLst>
          </p:cNvPr>
          <p:cNvGrpSpPr/>
          <p:nvPr userDrawn="1"/>
        </p:nvGrpSpPr>
        <p:grpSpPr>
          <a:xfrm>
            <a:off x="11715751" y="4276260"/>
            <a:ext cx="209536" cy="208612"/>
            <a:chOff x="6823072" y="2296502"/>
            <a:chExt cx="1718141" cy="1710557"/>
          </a:xfrm>
          <a:solidFill>
            <a:schemeClr val="bg1">
              <a:lumMod val="65000"/>
            </a:schemeClr>
          </a:solidFill>
        </p:grpSpPr>
        <p:sp>
          <p:nvSpPr>
            <p:cNvPr id="91" name="צורה חופשית: צורה 90">
              <a:extLst>
                <a:ext uri="{FF2B5EF4-FFF2-40B4-BE49-F238E27FC236}">
                  <a16:creationId xmlns:a16="http://schemas.microsoft.com/office/drawing/2014/main" id="{FD5D422D-5615-4033-AFC4-7A41E6142AEB}"/>
                </a:ext>
              </a:extLst>
            </p:cNvPr>
            <p:cNvSpPr/>
            <p:nvPr/>
          </p:nvSpPr>
          <p:spPr>
            <a:xfrm>
              <a:off x="6823072" y="2296502"/>
              <a:ext cx="1718141" cy="1710557"/>
            </a:xfrm>
            <a:custGeom>
              <a:avLst/>
              <a:gdLst>
                <a:gd name="connsiteX0" fmla="*/ 1693680 w 1718141"/>
                <a:gd name="connsiteY0" fmla="*/ 443839 h 1710557"/>
                <a:gd name="connsiteX1" fmla="*/ 1693672 w 1718141"/>
                <a:gd name="connsiteY1" fmla="*/ 443839 h 1710557"/>
                <a:gd name="connsiteX2" fmla="*/ 1693615 w 1718141"/>
                <a:gd name="connsiteY2" fmla="*/ 443782 h 1710557"/>
                <a:gd name="connsiteX3" fmla="*/ 1582715 w 1718141"/>
                <a:gd name="connsiteY3" fmla="*/ 427959 h 1710557"/>
                <a:gd name="connsiteX4" fmla="*/ 1558510 w 1718141"/>
                <a:gd name="connsiteY4" fmla="*/ 395715 h 1710557"/>
                <a:gd name="connsiteX5" fmla="*/ 1569629 w 1718141"/>
                <a:gd name="connsiteY5" fmla="*/ 376928 h 1710557"/>
                <a:gd name="connsiteX6" fmla="*/ 1659262 w 1718141"/>
                <a:gd name="connsiteY6" fmla="*/ 309703 h 1710557"/>
                <a:gd name="connsiteX7" fmla="*/ 1664964 w 1718141"/>
                <a:gd name="connsiteY7" fmla="*/ 269790 h 1710557"/>
                <a:gd name="connsiteX8" fmla="*/ 1562331 w 1718141"/>
                <a:gd name="connsiteY8" fmla="*/ 132946 h 1710557"/>
                <a:gd name="connsiteX9" fmla="*/ 1522418 w 1718141"/>
                <a:gd name="connsiteY9" fmla="*/ 127244 h 1710557"/>
                <a:gd name="connsiteX10" fmla="*/ 1432814 w 1718141"/>
                <a:gd name="connsiteY10" fmla="*/ 194469 h 1710557"/>
                <a:gd name="connsiteX11" fmla="*/ 1392869 w 1718141"/>
                <a:gd name="connsiteY11" fmla="*/ 188992 h 1710557"/>
                <a:gd name="connsiteX12" fmla="*/ 1387370 w 1718141"/>
                <a:gd name="connsiteY12" fmla="*/ 167642 h 1710557"/>
                <a:gd name="connsiteX13" fmla="*/ 1403221 w 1718141"/>
                <a:gd name="connsiteY13" fmla="*/ 56741 h 1710557"/>
                <a:gd name="connsiteX14" fmla="*/ 1379049 w 1718141"/>
                <a:gd name="connsiteY14" fmla="*/ 24472 h 1710557"/>
                <a:gd name="connsiteX15" fmla="*/ 1379017 w 1718141"/>
                <a:gd name="connsiteY15" fmla="*/ 24469 h 1710557"/>
                <a:gd name="connsiteX16" fmla="*/ 1209786 w 1718141"/>
                <a:gd name="connsiteY16" fmla="*/ 293 h 1710557"/>
                <a:gd name="connsiteX17" fmla="*/ 1177514 w 1718141"/>
                <a:gd name="connsiteY17" fmla="*/ 24462 h 1710557"/>
                <a:gd name="connsiteX18" fmla="*/ 1177514 w 1718141"/>
                <a:gd name="connsiteY18" fmla="*/ 24469 h 1710557"/>
                <a:gd name="connsiteX19" fmla="*/ 1161663 w 1718141"/>
                <a:gd name="connsiteY19" fmla="*/ 135370 h 1710557"/>
                <a:gd name="connsiteX20" fmla="*/ 1129419 w 1718141"/>
                <a:gd name="connsiteY20" fmla="*/ 159574 h 1710557"/>
                <a:gd name="connsiteX21" fmla="*/ 1110632 w 1718141"/>
                <a:gd name="connsiteY21" fmla="*/ 148455 h 1710557"/>
                <a:gd name="connsiteX22" fmla="*/ 1043435 w 1718141"/>
                <a:gd name="connsiteY22" fmla="*/ 58822 h 1710557"/>
                <a:gd name="connsiteX23" fmla="*/ 1003523 w 1718141"/>
                <a:gd name="connsiteY23" fmla="*/ 53121 h 1710557"/>
                <a:gd name="connsiteX24" fmla="*/ 917853 w 1718141"/>
                <a:gd name="connsiteY24" fmla="*/ 117409 h 1710557"/>
                <a:gd name="connsiteX25" fmla="*/ 801250 w 1718141"/>
                <a:gd name="connsiteY25" fmla="*/ 117409 h 1710557"/>
                <a:gd name="connsiteX26" fmla="*/ 323636 w 1718141"/>
                <a:gd name="connsiteY26" fmla="*/ 603119 h 1710557"/>
                <a:gd name="connsiteX27" fmla="*/ 322182 w 1718141"/>
                <a:gd name="connsiteY27" fmla="*/ 627210 h 1710557"/>
                <a:gd name="connsiteX28" fmla="*/ 313629 w 1718141"/>
                <a:gd name="connsiteY28" fmla="*/ 627210 h 1710557"/>
                <a:gd name="connsiteX29" fmla="*/ 285747 w 1718141"/>
                <a:gd name="connsiteY29" fmla="*/ 650017 h 1710557"/>
                <a:gd name="connsiteX30" fmla="*/ 266048 w 1718141"/>
                <a:gd name="connsiteY30" fmla="*/ 743698 h 1710557"/>
                <a:gd name="connsiteX31" fmla="*/ 187134 w 1718141"/>
                <a:gd name="connsiteY31" fmla="*/ 689274 h 1710557"/>
                <a:gd name="connsiteX32" fmla="*/ 150785 w 1718141"/>
                <a:gd name="connsiteY32" fmla="*/ 692581 h 1710557"/>
                <a:gd name="connsiteX33" fmla="*/ 65258 w 1718141"/>
                <a:gd name="connsiteY33" fmla="*/ 778109 h 1710557"/>
                <a:gd name="connsiteX34" fmla="*/ 61950 w 1718141"/>
                <a:gd name="connsiteY34" fmla="*/ 814429 h 1710557"/>
                <a:gd name="connsiteX35" fmla="*/ 116118 w 1718141"/>
                <a:gd name="connsiteY35" fmla="*/ 893200 h 1710557"/>
                <a:gd name="connsiteX36" fmla="*/ 22408 w 1718141"/>
                <a:gd name="connsiteY36" fmla="*/ 912900 h 1710557"/>
                <a:gd name="connsiteX37" fmla="*/ 0 w 1718141"/>
                <a:gd name="connsiteY37" fmla="*/ 940810 h 1710557"/>
                <a:gd name="connsiteX38" fmla="*/ 0 w 1718141"/>
                <a:gd name="connsiteY38" fmla="*/ 1054847 h 1710557"/>
                <a:gd name="connsiteX39" fmla="*/ 22636 w 1718141"/>
                <a:gd name="connsiteY39" fmla="*/ 1082758 h 1710557"/>
                <a:gd name="connsiteX40" fmla="*/ 116346 w 1718141"/>
                <a:gd name="connsiteY40" fmla="*/ 1102457 h 1710557"/>
                <a:gd name="connsiteX41" fmla="*/ 62179 w 1718141"/>
                <a:gd name="connsiteY41" fmla="*/ 1181228 h 1710557"/>
                <a:gd name="connsiteX42" fmla="*/ 65486 w 1718141"/>
                <a:gd name="connsiteY42" fmla="*/ 1217549 h 1710557"/>
                <a:gd name="connsiteX43" fmla="*/ 151013 w 1718141"/>
                <a:gd name="connsiteY43" fmla="*/ 1303076 h 1710557"/>
                <a:gd name="connsiteX44" fmla="*/ 187362 w 1718141"/>
                <a:gd name="connsiteY44" fmla="*/ 1306383 h 1710557"/>
                <a:gd name="connsiteX45" fmla="*/ 266133 w 1718141"/>
                <a:gd name="connsiteY45" fmla="*/ 1252074 h 1710557"/>
                <a:gd name="connsiteX46" fmla="*/ 285833 w 1718141"/>
                <a:gd name="connsiteY46" fmla="*/ 1345783 h 1710557"/>
                <a:gd name="connsiteX47" fmla="*/ 313715 w 1718141"/>
                <a:gd name="connsiteY47" fmla="*/ 1368590 h 1710557"/>
                <a:gd name="connsiteX48" fmla="*/ 427752 w 1718141"/>
                <a:gd name="connsiteY48" fmla="*/ 1368590 h 1710557"/>
                <a:gd name="connsiteX49" fmla="*/ 455662 w 1718141"/>
                <a:gd name="connsiteY49" fmla="*/ 1345954 h 1710557"/>
                <a:gd name="connsiteX50" fmla="*/ 475362 w 1718141"/>
                <a:gd name="connsiteY50" fmla="*/ 1252244 h 1710557"/>
                <a:gd name="connsiteX51" fmla="*/ 554133 w 1718141"/>
                <a:gd name="connsiteY51" fmla="*/ 1306412 h 1710557"/>
                <a:gd name="connsiteX52" fmla="*/ 590453 w 1718141"/>
                <a:gd name="connsiteY52" fmla="*/ 1303105 h 1710557"/>
                <a:gd name="connsiteX53" fmla="*/ 634728 w 1718141"/>
                <a:gd name="connsiteY53" fmla="*/ 1258688 h 1710557"/>
                <a:gd name="connsiteX54" fmla="*/ 634728 w 1718141"/>
                <a:gd name="connsiteY54" fmla="*/ 1339939 h 1710557"/>
                <a:gd name="connsiteX55" fmla="*/ 691746 w 1718141"/>
                <a:gd name="connsiteY55" fmla="*/ 1438124 h 1710557"/>
                <a:gd name="connsiteX56" fmla="*/ 691746 w 1718141"/>
                <a:gd name="connsiteY56" fmla="*/ 1596521 h 1710557"/>
                <a:gd name="connsiteX57" fmla="*/ 805783 w 1718141"/>
                <a:gd name="connsiteY57" fmla="*/ 1710558 h 1710557"/>
                <a:gd name="connsiteX58" fmla="*/ 919820 w 1718141"/>
                <a:gd name="connsiteY58" fmla="*/ 1710558 h 1710557"/>
                <a:gd name="connsiteX59" fmla="*/ 1033856 w 1718141"/>
                <a:gd name="connsiteY59" fmla="*/ 1596521 h 1710557"/>
                <a:gd name="connsiteX60" fmla="*/ 1033856 w 1718141"/>
                <a:gd name="connsiteY60" fmla="*/ 1438124 h 1710557"/>
                <a:gd name="connsiteX61" fmla="*/ 1090875 w 1718141"/>
                <a:gd name="connsiteY61" fmla="*/ 1339939 h 1710557"/>
                <a:gd name="connsiteX62" fmla="*/ 1090875 w 1718141"/>
                <a:gd name="connsiteY62" fmla="*/ 1227099 h 1710557"/>
                <a:gd name="connsiteX63" fmla="*/ 1156816 w 1718141"/>
                <a:gd name="connsiteY63" fmla="*/ 1110725 h 1710557"/>
                <a:gd name="connsiteX64" fmla="*/ 1223927 w 1718141"/>
                <a:gd name="connsiteY64" fmla="*/ 1059409 h 1710557"/>
                <a:gd name="connsiteX65" fmla="*/ 1185896 w 1718141"/>
                <a:gd name="connsiteY65" fmla="*/ 1016930 h 1710557"/>
                <a:gd name="connsiteX66" fmla="*/ 1125827 w 1718141"/>
                <a:gd name="connsiteY66" fmla="*/ 1062858 h 1710557"/>
                <a:gd name="connsiteX67" fmla="*/ 1033856 w 1718141"/>
                <a:gd name="connsiteY67" fmla="*/ 1227099 h 1710557"/>
                <a:gd name="connsiteX68" fmla="*/ 1033856 w 1718141"/>
                <a:gd name="connsiteY68" fmla="*/ 1339939 h 1710557"/>
                <a:gd name="connsiteX69" fmla="*/ 976838 w 1718141"/>
                <a:gd name="connsiteY69" fmla="*/ 1396957 h 1710557"/>
                <a:gd name="connsiteX70" fmla="*/ 748765 w 1718141"/>
                <a:gd name="connsiteY70" fmla="*/ 1396957 h 1710557"/>
                <a:gd name="connsiteX71" fmla="*/ 691746 w 1718141"/>
                <a:gd name="connsiteY71" fmla="*/ 1339939 h 1710557"/>
                <a:gd name="connsiteX72" fmla="*/ 691746 w 1718141"/>
                <a:gd name="connsiteY72" fmla="*/ 1224733 h 1710557"/>
                <a:gd name="connsiteX73" fmla="*/ 601315 w 1718141"/>
                <a:gd name="connsiteY73" fmla="*/ 1063828 h 1710557"/>
                <a:gd name="connsiteX74" fmla="*/ 449258 w 1718141"/>
                <a:gd name="connsiteY74" fmla="*/ 397611 h 1710557"/>
                <a:gd name="connsiteX75" fmla="*/ 856672 w 1718141"/>
                <a:gd name="connsiteY75" fmla="*/ 171491 h 1710557"/>
                <a:gd name="connsiteX76" fmla="*/ 855560 w 1718141"/>
                <a:gd name="connsiteY76" fmla="*/ 174598 h 1710557"/>
                <a:gd name="connsiteX77" fmla="*/ 861005 w 1718141"/>
                <a:gd name="connsiteY77" fmla="*/ 195723 h 1710557"/>
                <a:gd name="connsiteX78" fmla="*/ 928201 w 1718141"/>
                <a:gd name="connsiteY78" fmla="*/ 285328 h 1710557"/>
                <a:gd name="connsiteX79" fmla="*/ 929912 w 1718141"/>
                <a:gd name="connsiteY79" fmla="*/ 316973 h 1710557"/>
                <a:gd name="connsiteX80" fmla="*/ 901403 w 1718141"/>
                <a:gd name="connsiteY80" fmla="*/ 330686 h 1710557"/>
                <a:gd name="connsiteX81" fmla="*/ 790502 w 1718141"/>
                <a:gd name="connsiteY81" fmla="*/ 314835 h 1710557"/>
                <a:gd name="connsiteX82" fmla="*/ 758233 w 1718141"/>
                <a:gd name="connsiteY82" fmla="*/ 339007 h 1710557"/>
                <a:gd name="connsiteX83" fmla="*/ 758230 w 1718141"/>
                <a:gd name="connsiteY83" fmla="*/ 339039 h 1710557"/>
                <a:gd name="connsiteX84" fmla="*/ 734025 w 1718141"/>
                <a:gd name="connsiteY84" fmla="*/ 508355 h 1710557"/>
                <a:gd name="connsiteX85" fmla="*/ 758198 w 1718141"/>
                <a:gd name="connsiteY85" fmla="*/ 540624 h 1710557"/>
                <a:gd name="connsiteX86" fmla="*/ 758230 w 1718141"/>
                <a:gd name="connsiteY86" fmla="*/ 540627 h 1710557"/>
                <a:gd name="connsiteX87" fmla="*/ 869130 w 1718141"/>
                <a:gd name="connsiteY87" fmla="*/ 556478 h 1710557"/>
                <a:gd name="connsiteX88" fmla="*/ 893335 w 1718141"/>
                <a:gd name="connsiteY88" fmla="*/ 588722 h 1710557"/>
                <a:gd name="connsiteX89" fmla="*/ 882216 w 1718141"/>
                <a:gd name="connsiteY89" fmla="*/ 607510 h 1710557"/>
                <a:gd name="connsiteX90" fmla="*/ 792612 w 1718141"/>
                <a:gd name="connsiteY90" fmla="*/ 674706 h 1710557"/>
                <a:gd name="connsiteX91" fmla="*/ 786910 w 1718141"/>
                <a:gd name="connsiteY91" fmla="*/ 714619 h 1710557"/>
                <a:gd name="connsiteX92" fmla="*/ 889543 w 1718141"/>
                <a:gd name="connsiteY92" fmla="*/ 851463 h 1710557"/>
                <a:gd name="connsiteX93" fmla="*/ 929456 w 1718141"/>
                <a:gd name="connsiteY93" fmla="*/ 857165 h 1710557"/>
                <a:gd name="connsiteX94" fmla="*/ 1019089 w 1718141"/>
                <a:gd name="connsiteY94" fmla="*/ 789968 h 1710557"/>
                <a:gd name="connsiteX95" fmla="*/ 1058994 w 1718141"/>
                <a:gd name="connsiteY95" fmla="*/ 795727 h 1710557"/>
                <a:gd name="connsiteX96" fmla="*/ 1064390 w 1718141"/>
                <a:gd name="connsiteY96" fmla="*/ 816796 h 1710557"/>
                <a:gd name="connsiteX97" fmla="*/ 1048567 w 1718141"/>
                <a:gd name="connsiteY97" fmla="*/ 927696 h 1710557"/>
                <a:gd name="connsiteX98" fmla="*/ 1072736 w 1718141"/>
                <a:gd name="connsiteY98" fmla="*/ 959969 h 1710557"/>
                <a:gd name="connsiteX99" fmla="*/ 1072743 w 1718141"/>
                <a:gd name="connsiteY99" fmla="*/ 959969 h 1710557"/>
                <a:gd name="connsiteX100" fmla="*/ 1242087 w 1718141"/>
                <a:gd name="connsiteY100" fmla="*/ 984173 h 1710557"/>
                <a:gd name="connsiteX101" fmla="*/ 1246107 w 1718141"/>
                <a:gd name="connsiteY101" fmla="*/ 984429 h 1710557"/>
                <a:gd name="connsiteX102" fmla="*/ 1274360 w 1718141"/>
                <a:gd name="connsiteY102" fmla="*/ 959969 h 1710557"/>
                <a:gd name="connsiteX103" fmla="*/ 1290182 w 1718141"/>
                <a:gd name="connsiteY103" fmla="*/ 849068 h 1710557"/>
                <a:gd name="connsiteX104" fmla="*/ 1322426 w 1718141"/>
                <a:gd name="connsiteY104" fmla="*/ 824864 h 1710557"/>
                <a:gd name="connsiteX105" fmla="*/ 1341214 w 1718141"/>
                <a:gd name="connsiteY105" fmla="*/ 835982 h 1710557"/>
                <a:gd name="connsiteX106" fmla="*/ 1408438 w 1718141"/>
                <a:gd name="connsiteY106" fmla="*/ 925586 h 1710557"/>
                <a:gd name="connsiteX107" fmla="*/ 1448351 w 1718141"/>
                <a:gd name="connsiteY107" fmla="*/ 931288 h 1710557"/>
                <a:gd name="connsiteX108" fmla="*/ 1585195 w 1718141"/>
                <a:gd name="connsiteY108" fmla="*/ 828655 h 1710557"/>
                <a:gd name="connsiteX109" fmla="*/ 1590897 w 1718141"/>
                <a:gd name="connsiteY109" fmla="*/ 788743 h 1710557"/>
                <a:gd name="connsiteX110" fmla="*/ 1523701 w 1718141"/>
                <a:gd name="connsiteY110" fmla="*/ 699138 h 1710557"/>
                <a:gd name="connsiteX111" fmla="*/ 1521990 w 1718141"/>
                <a:gd name="connsiteY111" fmla="*/ 667493 h 1710557"/>
                <a:gd name="connsiteX112" fmla="*/ 1550499 w 1718141"/>
                <a:gd name="connsiteY112" fmla="*/ 653809 h 1710557"/>
                <a:gd name="connsiteX113" fmla="*/ 1661400 w 1718141"/>
                <a:gd name="connsiteY113" fmla="*/ 669631 h 1710557"/>
                <a:gd name="connsiteX114" fmla="*/ 1693672 w 1718141"/>
                <a:gd name="connsiteY114" fmla="*/ 645463 h 1710557"/>
                <a:gd name="connsiteX115" fmla="*/ 1693672 w 1718141"/>
                <a:gd name="connsiteY115" fmla="*/ 645455 h 1710557"/>
                <a:gd name="connsiteX116" fmla="*/ 1717848 w 1718141"/>
                <a:gd name="connsiteY116" fmla="*/ 476111 h 1710557"/>
                <a:gd name="connsiteX117" fmla="*/ 1693680 w 1718141"/>
                <a:gd name="connsiteY117" fmla="*/ 443839 h 1710557"/>
                <a:gd name="connsiteX118" fmla="*/ 748765 w 1718141"/>
                <a:gd name="connsiteY118" fmla="*/ 1453975 h 1710557"/>
                <a:gd name="connsiteX119" fmla="*/ 976838 w 1718141"/>
                <a:gd name="connsiteY119" fmla="*/ 1453975 h 1710557"/>
                <a:gd name="connsiteX120" fmla="*/ 976838 w 1718141"/>
                <a:gd name="connsiteY120" fmla="*/ 1510994 h 1710557"/>
                <a:gd name="connsiteX121" fmla="*/ 748765 w 1718141"/>
                <a:gd name="connsiteY121" fmla="*/ 1510994 h 1710557"/>
                <a:gd name="connsiteX122" fmla="*/ 748765 w 1718141"/>
                <a:gd name="connsiteY122" fmla="*/ 1453975 h 1710557"/>
                <a:gd name="connsiteX123" fmla="*/ 748765 w 1718141"/>
                <a:gd name="connsiteY123" fmla="*/ 1568012 h 1710557"/>
                <a:gd name="connsiteX124" fmla="*/ 976838 w 1718141"/>
                <a:gd name="connsiteY124" fmla="*/ 1568012 h 1710557"/>
                <a:gd name="connsiteX125" fmla="*/ 976838 w 1718141"/>
                <a:gd name="connsiteY125" fmla="*/ 1596521 h 1710557"/>
                <a:gd name="connsiteX126" fmla="*/ 919820 w 1718141"/>
                <a:gd name="connsiteY126" fmla="*/ 1653539 h 1710557"/>
                <a:gd name="connsiteX127" fmla="*/ 805783 w 1718141"/>
                <a:gd name="connsiteY127" fmla="*/ 1653539 h 1710557"/>
                <a:gd name="connsiteX128" fmla="*/ 748765 w 1718141"/>
                <a:gd name="connsiteY128" fmla="*/ 1596521 h 1710557"/>
                <a:gd name="connsiteX129" fmla="*/ 748765 w 1718141"/>
                <a:gd name="connsiteY129" fmla="*/ 1568012 h 1710557"/>
                <a:gd name="connsiteX130" fmla="*/ 521803 w 1718141"/>
                <a:gd name="connsiteY130" fmla="*/ 1076372 h 1710557"/>
                <a:gd name="connsiteX131" fmla="*/ 570525 w 1718141"/>
                <a:gd name="connsiteY131" fmla="*/ 1111865 h 1710557"/>
                <a:gd name="connsiteX132" fmla="*/ 627971 w 1718141"/>
                <a:gd name="connsiteY132" fmla="*/ 1184820 h 1710557"/>
                <a:gd name="connsiteX133" fmla="*/ 566819 w 1718141"/>
                <a:gd name="connsiteY133" fmla="*/ 1245858 h 1710557"/>
                <a:gd name="connsiteX134" fmla="*/ 507606 w 1718141"/>
                <a:gd name="connsiteY134" fmla="*/ 1205033 h 1710557"/>
                <a:gd name="connsiteX135" fmla="*/ 428300 w 1718141"/>
                <a:gd name="connsiteY135" fmla="*/ 1219630 h 1710557"/>
                <a:gd name="connsiteX136" fmla="*/ 419455 w 1718141"/>
                <a:gd name="connsiteY136" fmla="*/ 1240242 h 1710557"/>
                <a:gd name="connsiteX137" fmla="*/ 404517 w 1718141"/>
                <a:gd name="connsiteY137" fmla="*/ 1311430 h 1710557"/>
                <a:gd name="connsiteX138" fmla="*/ 336750 w 1718141"/>
                <a:gd name="connsiteY138" fmla="*/ 1311430 h 1710557"/>
                <a:gd name="connsiteX139" fmla="*/ 321812 w 1718141"/>
                <a:gd name="connsiteY139" fmla="*/ 1240356 h 1710557"/>
                <a:gd name="connsiteX140" fmla="*/ 254273 w 1718141"/>
                <a:gd name="connsiteY140" fmla="*/ 1196302 h 1710557"/>
                <a:gd name="connsiteX141" fmla="*/ 233661 w 1718141"/>
                <a:gd name="connsiteY141" fmla="*/ 1205147 h 1710557"/>
                <a:gd name="connsiteX142" fmla="*/ 174419 w 1718141"/>
                <a:gd name="connsiteY142" fmla="*/ 1245858 h 1710557"/>
                <a:gd name="connsiteX143" fmla="*/ 122475 w 1718141"/>
                <a:gd name="connsiteY143" fmla="*/ 1194029 h 1710557"/>
                <a:gd name="connsiteX144" fmla="*/ 163272 w 1718141"/>
                <a:gd name="connsiteY144" fmla="*/ 1134844 h 1710557"/>
                <a:gd name="connsiteX145" fmla="*/ 148725 w 1718141"/>
                <a:gd name="connsiteY145" fmla="*/ 1055531 h 1710557"/>
                <a:gd name="connsiteX146" fmla="*/ 128092 w 1718141"/>
                <a:gd name="connsiteY146" fmla="*/ 1046665 h 1710557"/>
                <a:gd name="connsiteX147" fmla="*/ 57018 w 1718141"/>
                <a:gd name="connsiteY147" fmla="*/ 1031698 h 1710557"/>
                <a:gd name="connsiteX148" fmla="*/ 57018 w 1718141"/>
                <a:gd name="connsiteY148" fmla="*/ 963960 h 1710557"/>
                <a:gd name="connsiteX149" fmla="*/ 128092 w 1718141"/>
                <a:gd name="connsiteY149" fmla="*/ 948993 h 1710557"/>
                <a:gd name="connsiteX150" fmla="*/ 172042 w 1718141"/>
                <a:gd name="connsiteY150" fmla="*/ 881387 h 1710557"/>
                <a:gd name="connsiteX151" fmla="*/ 163301 w 1718141"/>
                <a:gd name="connsiteY151" fmla="*/ 860985 h 1710557"/>
                <a:gd name="connsiteX152" fmla="*/ 122475 w 1718141"/>
                <a:gd name="connsiteY152" fmla="*/ 801629 h 1710557"/>
                <a:gd name="connsiteX153" fmla="*/ 174419 w 1718141"/>
                <a:gd name="connsiteY153" fmla="*/ 749799 h 1710557"/>
                <a:gd name="connsiteX154" fmla="*/ 233690 w 1718141"/>
                <a:gd name="connsiteY154" fmla="*/ 790624 h 1710557"/>
                <a:gd name="connsiteX155" fmla="*/ 312984 w 1718141"/>
                <a:gd name="connsiteY155" fmla="*/ 775978 h 1710557"/>
                <a:gd name="connsiteX156" fmla="*/ 321812 w 1718141"/>
                <a:gd name="connsiteY156" fmla="*/ 755387 h 1710557"/>
                <a:gd name="connsiteX157" fmla="*/ 326801 w 1718141"/>
                <a:gd name="connsiteY157" fmla="*/ 731667 h 1710557"/>
                <a:gd name="connsiteX158" fmla="*/ 349408 w 1718141"/>
                <a:gd name="connsiteY158" fmla="*/ 828342 h 1710557"/>
                <a:gd name="connsiteX159" fmla="*/ 199807 w 1718141"/>
                <a:gd name="connsiteY159" fmla="*/ 1018444 h 1710557"/>
                <a:gd name="connsiteX160" fmla="*/ 389909 w 1718141"/>
                <a:gd name="connsiteY160" fmla="*/ 1168046 h 1710557"/>
                <a:gd name="connsiteX161" fmla="*/ 521803 w 1718141"/>
                <a:gd name="connsiteY161" fmla="*/ 1076372 h 1710557"/>
                <a:gd name="connsiteX162" fmla="*/ 477529 w 1718141"/>
                <a:gd name="connsiteY162" fmla="*/ 1036202 h 1710557"/>
                <a:gd name="connsiteX163" fmla="*/ 331840 w 1718141"/>
                <a:gd name="connsiteY163" fmla="*/ 1104802 h 1710557"/>
                <a:gd name="connsiteX164" fmla="*/ 263239 w 1718141"/>
                <a:gd name="connsiteY164" fmla="*/ 959113 h 1710557"/>
                <a:gd name="connsiteX165" fmla="*/ 370616 w 1718141"/>
                <a:gd name="connsiteY165" fmla="*/ 883792 h 1710557"/>
                <a:gd name="connsiteX166" fmla="*/ 371699 w 1718141"/>
                <a:gd name="connsiteY166" fmla="*/ 883792 h 1710557"/>
                <a:gd name="connsiteX167" fmla="*/ 477529 w 1718141"/>
                <a:gd name="connsiteY167" fmla="*/ 1036202 h 1710557"/>
                <a:gd name="connsiteX168" fmla="*/ 1641101 w 1718141"/>
                <a:gd name="connsiteY168" fmla="*/ 609078 h 1710557"/>
                <a:gd name="connsiteX169" fmla="*/ 1558425 w 1718141"/>
                <a:gd name="connsiteY169" fmla="*/ 597275 h 1710557"/>
                <a:gd name="connsiteX170" fmla="*/ 1461665 w 1718141"/>
                <a:gd name="connsiteY170" fmla="*/ 669852 h 1710557"/>
                <a:gd name="connsiteX171" fmla="*/ 1477915 w 1718141"/>
                <a:gd name="connsiteY171" fmla="*/ 733264 h 1710557"/>
                <a:gd name="connsiteX172" fmla="*/ 1528006 w 1718141"/>
                <a:gd name="connsiteY172" fmla="*/ 800061 h 1710557"/>
                <a:gd name="connsiteX173" fmla="*/ 1436776 w 1718141"/>
                <a:gd name="connsiteY173" fmla="*/ 868483 h 1710557"/>
                <a:gd name="connsiteX174" fmla="*/ 1386657 w 1718141"/>
                <a:gd name="connsiteY174" fmla="*/ 801714 h 1710557"/>
                <a:gd name="connsiteX175" fmla="*/ 1266922 w 1718141"/>
                <a:gd name="connsiteY175" fmla="*/ 784594 h 1710557"/>
                <a:gd name="connsiteX176" fmla="*/ 1233563 w 1718141"/>
                <a:gd name="connsiteY176" fmla="*/ 840914 h 1710557"/>
                <a:gd name="connsiteX177" fmla="*/ 1222017 w 1718141"/>
                <a:gd name="connsiteY177" fmla="*/ 923705 h 1710557"/>
                <a:gd name="connsiteX178" fmla="*/ 1109149 w 1718141"/>
                <a:gd name="connsiteY178" fmla="*/ 907569 h 1710557"/>
                <a:gd name="connsiteX179" fmla="*/ 1120952 w 1718141"/>
                <a:gd name="connsiteY179" fmla="*/ 824892 h 1710557"/>
                <a:gd name="connsiteX180" fmla="*/ 1048410 w 1718141"/>
                <a:gd name="connsiteY180" fmla="*/ 728107 h 1710557"/>
                <a:gd name="connsiteX181" fmla="*/ 984963 w 1718141"/>
                <a:gd name="connsiteY181" fmla="*/ 744354 h 1710557"/>
                <a:gd name="connsiteX182" fmla="*/ 918166 w 1718141"/>
                <a:gd name="connsiteY182" fmla="*/ 794444 h 1710557"/>
                <a:gd name="connsiteX183" fmla="*/ 849744 w 1718141"/>
                <a:gd name="connsiteY183" fmla="*/ 703215 h 1710557"/>
                <a:gd name="connsiteX184" fmla="*/ 916513 w 1718141"/>
                <a:gd name="connsiteY184" fmla="*/ 653096 h 1710557"/>
                <a:gd name="connsiteX185" fmla="*/ 933632 w 1718141"/>
                <a:gd name="connsiteY185" fmla="*/ 533361 h 1710557"/>
                <a:gd name="connsiteX186" fmla="*/ 877313 w 1718141"/>
                <a:gd name="connsiteY186" fmla="*/ 500002 h 1710557"/>
                <a:gd name="connsiteX187" fmla="*/ 794636 w 1718141"/>
                <a:gd name="connsiteY187" fmla="*/ 488199 h 1710557"/>
                <a:gd name="connsiteX188" fmla="*/ 810772 w 1718141"/>
                <a:gd name="connsiteY188" fmla="*/ 375331 h 1710557"/>
                <a:gd name="connsiteX189" fmla="*/ 893449 w 1718141"/>
                <a:gd name="connsiteY189" fmla="*/ 387134 h 1710557"/>
                <a:gd name="connsiteX190" fmla="*/ 990234 w 1718141"/>
                <a:gd name="connsiteY190" fmla="*/ 314592 h 1710557"/>
                <a:gd name="connsiteX191" fmla="*/ 973987 w 1718141"/>
                <a:gd name="connsiteY191" fmla="*/ 251145 h 1710557"/>
                <a:gd name="connsiteX192" fmla="*/ 923725 w 1718141"/>
                <a:gd name="connsiteY192" fmla="*/ 184291 h 1710557"/>
                <a:gd name="connsiteX193" fmla="*/ 1014955 w 1718141"/>
                <a:gd name="connsiteY193" fmla="*/ 115869 h 1710557"/>
                <a:gd name="connsiteX194" fmla="*/ 1065074 w 1718141"/>
                <a:gd name="connsiteY194" fmla="*/ 182666 h 1710557"/>
                <a:gd name="connsiteX195" fmla="*/ 1184809 w 1718141"/>
                <a:gd name="connsiteY195" fmla="*/ 199786 h 1710557"/>
                <a:gd name="connsiteX196" fmla="*/ 1218168 w 1718141"/>
                <a:gd name="connsiteY196" fmla="*/ 143466 h 1710557"/>
                <a:gd name="connsiteX197" fmla="*/ 1229971 w 1718141"/>
                <a:gd name="connsiteY197" fmla="*/ 60790 h 1710557"/>
                <a:gd name="connsiteX198" fmla="*/ 1342839 w 1718141"/>
                <a:gd name="connsiteY198" fmla="*/ 76897 h 1710557"/>
                <a:gd name="connsiteX199" fmla="*/ 1331036 w 1718141"/>
                <a:gd name="connsiteY199" fmla="*/ 159574 h 1710557"/>
                <a:gd name="connsiteX200" fmla="*/ 1403613 w 1718141"/>
                <a:gd name="connsiteY200" fmla="*/ 256334 h 1710557"/>
                <a:gd name="connsiteX201" fmla="*/ 1467025 w 1718141"/>
                <a:gd name="connsiteY201" fmla="*/ 240084 h 1710557"/>
                <a:gd name="connsiteX202" fmla="*/ 1533822 w 1718141"/>
                <a:gd name="connsiteY202" fmla="*/ 189993 h 1710557"/>
                <a:gd name="connsiteX203" fmla="*/ 1602244 w 1718141"/>
                <a:gd name="connsiteY203" fmla="*/ 281222 h 1710557"/>
                <a:gd name="connsiteX204" fmla="*/ 1535447 w 1718141"/>
                <a:gd name="connsiteY204" fmla="*/ 331342 h 1710557"/>
                <a:gd name="connsiteX205" fmla="*/ 1518327 w 1718141"/>
                <a:gd name="connsiteY205" fmla="*/ 451076 h 1710557"/>
                <a:gd name="connsiteX206" fmla="*/ 1574647 w 1718141"/>
                <a:gd name="connsiteY206" fmla="*/ 484436 h 1710557"/>
                <a:gd name="connsiteX207" fmla="*/ 1657323 w 1718141"/>
                <a:gd name="connsiteY207" fmla="*/ 496239 h 1710557"/>
                <a:gd name="connsiteX208" fmla="*/ 1641101 w 1718141"/>
                <a:gd name="connsiteY208" fmla="*/ 609078 h 171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1718141" h="1710557">
                  <a:moveTo>
                    <a:pt x="1693680" y="443839"/>
                  </a:moveTo>
                  <a:cubicBezTo>
                    <a:pt x="1693676" y="443839"/>
                    <a:pt x="1693676" y="443839"/>
                    <a:pt x="1693672" y="443839"/>
                  </a:cubicBezTo>
                  <a:lnTo>
                    <a:pt x="1693615" y="443782"/>
                  </a:lnTo>
                  <a:lnTo>
                    <a:pt x="1582715" y="427959"/>
                  </a:lnTo>
                  <a:cubicBezTo>
                    <a:pt x="1567127" y="425739"/>
                    <a:pt x="1556290" y="411303"/>
                    <a:pt x="1558510" y="395715"/>
                  </a:cubicBezTo>
                  <a:cubicBezTo>
                    <a:pt x="1559576" y="388224"/>
                    <a:pt x="1563578" y="381468"/>
                    <a:pt x="1569629" y="376928"/>
                  </a:cubicBezTo>
                  <a:lnTo>
                    <a:pt x="1659262" y="309703"/>
                  </a:lnTo>
                  <a:cubicBezTo>
                    <a:pt x="1671859" y="300256"/>
                    <a:pt x="1674411" y="282388"/>
                    <a:pt x="1664964" y="269790"/>
                  </a:cubicBezTo>
                  <a:lnTo>
                    <a:pt x="1562331" y="132946"/>
                  </a:lnTo>
                  <a:cubicBezTo>
                    <a:pt x="1552883" y="120349"/>
                    <a:pt x="1535015" y="117797"/>
                    <a:pt x="1522418" y="127244"/>
                  </a:cubicBezTo>
                  <a:lnTo>
                    <a:pt x="1432814" y="194469"/>
                  </a:lnTo>
                  <a:cubicBezTo>
                    <a:pt x="1420270" y="203988"/>
                    <a:pt x="1402387" y="201536"/>
                    <a:pt x="1392869" y="188992"/>
                  </a:cubicBezTo>
                  <a:cubicBezTo>
                    <a:pt x="1388247" y="182901"/>
                    <a:pt x="1386265" y="175208"/>
                    <a:pt x="1387370" y="167642"/>
                  </a:cubicBezTo>
                  <a:lnTo>
                    <a:pt x="1403221" y="56741"/>
                  </a:lnTo>
                  <a:cubicBezTo>
                    <a:pt x="1405455" y="41154"/>
                    <a:pt x="1394633" y="26710"/>
                    <a:pt x="1379049" y="24472"/>
                  </a:cubicBezTo>
                  <a:cubicBezTo>
                    <a:pt x="1379038" y="24472"/>
                    <a:pt x="1379028" y="24469"/>
                    <a:pt x="1379017" y="24469"/>
                  </a:cubicBezTo>
                  <a:lnTo>
                    <a:pt x="1209786" y="293"/>
                  </a:lnTo>
                  <a:cubicBezTo>
                    <a:pt x="1194203" y="-1945"/>
                    <a:pt x="1179752" y="8874"/>
                    <a:pt x="1177514" y="24462"/>
                  </a:cubicBezTo>
                  <a:cubicBezTo>
                    <a:pt x="1177514" y="24465"/>
                    <a:pt x="1177514" y="24465"/>
                    <a:pt x="1177514" y="24469"/>
                  </a:cubicBezTo>
                  <a:lnTo>
                    <a:pt x="1161663" y="135370"/>
                  </a:lnTo>
                  <a:cubicBezTo>
                    <a:pt x="1159443" y="150957"/>
                    <a:pt x="1145006" y="161794"/>
                    <a:pt x="1129419" y="159574"/>
                  </a:cubicBezTo>
                  <a:cubicBezTo>
                    <a:pt x="1121928" y="158508"/>
                    <a:pt x="1115172" y="154506"/>
                    <a:pt x="1110632" y="148455"/>
                  </a:cubicBezTo>
                  <a:lnTo>
                    <a:pt x="1043435" y="58822"/>
                  </a:lnTo>
                  <a:cubicBezTo>
                    <a:pt x="1033988" y="46225"/>
                    <a:pt x="1016120" y="43673"/>
                    <a:pt x="1003523" y="53121"/>
                  </a:cubicBezTo>
                  <a:lnTo>
                    <a:pt x="917853" y="117409"/>
                  </a:lnTo>
                  <a:cubicBezTo>
                    <a:pt x="879094" y="113289"/>
                    <a:pt x="840008" y="113289"/>
                    <a:pt x="801250" y="117409"/>
                  </a:cubicBezTo>
                  <a:cubicBezTo>
                    <a:pt x="547426" y="146420"/>
                    <a:pt x="348378" y="348843"/>
                    <a:pt x="323636" y="603119"/>
                  </a:cubicBezTo>
                  <a:cubicBezTo>
                    <a:pt x="322866" y="611187"/>
                    <a:pt x="322581" y="619199"/>
                    <a:pt x="322182" y="627210"/>
                  </a:cubicBezTo>
                  <a:lnTo>
                    <a:pt x="313629" y="627210"/>
                  </a:lnTo>
                  <a:cubicBezTo>
                    <a:pt x="300102" y="627235"/>
                    <a:pt x="288452" y="636764"/>
                    <a:pt x="285747" y="650017"/>
                  </a:cubicBezTo>
                  <a:lnTo>
                    <a:pt x="266048" y="743698"/>
                  </a:lnTo>
                  <a:lnTo>
                    <a:pt x="187134" y="689274"/>
                  </a:lnTo>
                  <a:cubicBezTo>
                    <a:pt x="175809" y="681459"/>
                    <a:pt x="160514" y="682852"/>
                    <a:pt x="150785" y="692581"/>
                  </a:cubicBezTo>
                  <a:lnTo>
                    <a:pt x="65258" y="778109"/>
                  </a:lnTo>
                  <a:cubicBezTo>
                    <a:pt x="55543" y="787834"/>
                    <a:pt x="54153" y="803108"/>
                    <a:pt x="61950" y="814429"/>
                  </a:cubicBezTo>
                  <a:lnTo>
                    <a:pt x="116118" y="893200"/>
                  </a:lnTo>
                  <a:lnTo>
                    <a:pt x="22408" y="912900"/>
                  </a:lnTo>
                  <a:cubicBezTo>
                    <a:pt x="9301" y="915772"/>
                    <a:pt x="-28" y="927393"/>
                    <a:pt x="0" y="940810"/>
                  </a:cubicBezTo>
                  <a:lnTo>
                    <a:pt x="0" y="1054847"/>
                  </a:lnTo>
                  <a:cubicBezTo>
                    <a:pt x="-7" y="1068332"/>
                    <a:pt x="9440" y="1079978"/>
                    <a:pt x="22636" y="1082758"/>
                  </a:cubicBezTo>
                  <a:lnTo>
                    <a:pt x="116346" y="1102457"/>
                  </a:lnTo>
                  <a:lnTo>
                    <a:pt x="62179" y="1181228"/>
                  </a:lnTo>
                  <a:cubicBezTo>
                    <a:pt x="54381" y="1192550"/>
                    <a:pt x="55771" y="1207824"/>
                    <a:pt x="65486" y="1217549"/>
                  </a:cubicBezTo>
                  <a:lnTo>
                    <a:pt x="151013" y="1303076"/>
                  </a:lnTo>
                  <a:cubicBezTo>
                    <a:pt x="160742" y="1312805"/>
                    <a:pt x="176037" y="1314198"/>
                    <a:pt x="187362" y="1306383"/>
                  </a:cubicBezTo>
                  <a:lnTo>
                    <a:pt x="266133" y="1252074"/>
                  </a:lnTo>
                  <a:lnTo>
                    <a:pt x="285833" y="1345783"/>
                  </a:lnTo>
                  <a:cubicBezTo>
                    <a:pt x="288538" y="1359036"/>
                    <a:pt x="300187" y="1368566"/>
                    <a:pt x="313715" y="1368590"/>
                  </a:cubicBezTo>
                  <a:lnTo>
                    <a:pt x="427752" y="1368590"/>
                  </a:lnTo>
                  <a:cubicBezTo>
                    <a:pt x="441236" y="1368598"/>
                    <a:pt x="452882" y="1359150"/>
                    <a:pt x="455662" y="1345954"/>
                  </a:cubicBezTo>
                  <a:lnTo>
                    <a:pt x="475362" y="1252244"/>
                  </a:lnTo>
                  <a:lnTo>
                    <a:pt x="554133" y="1306412"/>
                  </a:lnTo>
                  <a:cubicBezTo>
                    <a:pt x="565454" y="1314209"/>
                    <a:pt x="580728" y="1312819"/>
                    <a:pt x="590453" y="1303105"/>
                  </a:cubicBezTo>
                  <a:lnTo>
                    <a:pt x="634728" y="1258688"/>
                  </a:lnTo>
                  <a:lnTo>
                    <a:pt x="634728" y="1339939"/>
                  </a:lnTo>
                  <a:cubicBezTo>
                    <a:pt x="634856" y="1380497"/>
                    <a:pt x="656584" y="1417911"/>
                    <a:pt x="691746" y="1438124"/>
                  </a:cubicBezTo>
                  <a:lnTo>
                    <a:pt x="691746" y="1596521"/>
                  </a:lnTo>
                  <a:cubicBezTo>
                    <a:pt x="691746" y="1659501"/>
                    <a:pt x="742803" y="1710558"/>
                    <a:pt x="805783" y="1710558"/>
                  </a:cubicBezTo>
                  <a:lnTo>
                    <a:pt x="919820" y="1710558"/>
                  </a:lnTo>
                  <a:cubicBezTo>
                    <a:pt x="982800" y="1710558"/>
                    <a:pt x="1033856" y="1659501"/>
                    <a:pt x="1033856" y="1596521"/>
                  </a:cubicBezTo>
                  <a:lnTo>
                    <a:pt x="1033856" y="1438124"/>
                  </a:lnTo>
                  <a:cubicBezTo>
                    <a:pt x="1069019" y="1417911"/>
                    <a:pt x="1090746" y="1380497"/>
                    <a:pt x="1090875" y="1339939"/>
                  </a:cubicBezTo>
                  <a:lnTo>
                    <a:pt x="1090875" y="1227099"/>
                  </a:lnTo>
                  <a:cubicBezTo>
                    <a:pt x="1091648" y="1179621"/>
                    <a:pt x="1116487" y="1135788"/>
                    <a:pt x="1156816" y="1110725"/>
                  </a:cubicBezTo>
                  <a:cubicBezTo>
                    <a:pt x="1180475" y="1095376"/>
                    <a:pt x="1202912" y="1078217"/>
                    <a:pt x="1223927" y="1059409"/>
                  </a:cubicBezTo>
                  <a:lnTo>
                    <a:pt x="1185896" y="1016930"/>
                  </a:lnTo>
                  <a:cubicBezTo>
                    <a:pt x="1167098" y="1033779"/>
                    <a:pt x="1147013" y="1049135"/>
                    <a:pt x="1125827" y="1062858"/>
                  </a:cubicBezTo>
                  <a:cubicBezTo>
                    <a:pt x="1069218" y="1098388"/>
                    <a:pt x="1034566" y="1160267"/>
                    <a:pt x="1033856" y="1227099"/>
                  </a:cubicBezTo>
                  <a:lnTo>
                    <a:pt x="1033856" y="1339939"/>
                  </a:lnTo>
                  <a:cubicBezTo>
                    <a:pt x="1033856" y="1371431"/>
                    <a:pt x="1008330" y="1396957"/>
                    <a:pt x="976838" y="1396957"/>
                  </a:cubicBezTo>
                  <a:lnTo>
                    <a:pt x="748765" y="1396957"/>
                  </a:lnTo>
                  <a:cubicBezTo>
                    <a:pt x="717273" y="1396957"/>
                    <a:pt x="691746" y="1371431"/>
                    <a:pt x="691746" y="1339939"/>
                  </a:cubicBezTo>
                  <a:lnTo>
                    <a:pt x="691746" y="1224733"/>
                  </a:lnTo>
                  <a:cubicBezTo>
                    <a:pt x="691087" y="1159166"/>
                    <a:pt x="656979" y="1098480"/>
                    <a:pt x="601315" y="1063828"/>
                  </a:cubicBezTo>
                  <a:cubicBezTo>
                    <a:pt x="375355" y="921845"/>
                    <a:pt x="307275" y="623571"/>
                    <a:pt x="449258" y="397611"/>
                  </a:cubicBezTo>
                  <a:cubicBezTo>
                    <a:pt x="537351" y="257414"/>
                    <a:pt x="691094" y="172082"/>
                    <a:pt x="856672" y="171491"/>
                  </a:cubicBezTo>
                  <a:cubicBezTo>
                    <a:pt x="856248" y="172506"/>
                    <a:pt x="855874" y="173543"/>
                    <a:pt x="855560" y="174598"/>
                  </a:cubicBezTo>
                  <a:cubicBezTo>
                    <a:pt x="854502" y="182082"/>
                    <a:pt x="856462" y="189683"/>
                    <a:pt x="861005" y="195723"/>
                  </a:cubicBezTo>
                  <a:lnTo>
                    <a:pt x="928201" y="285328"/>
                  </a:lnTo>
                  <a:cubicBezTo>
                    <a:pt x="935286" y="294497"/>
                    <a:pt x="935967" y="307091"/>
                    <a:pt x="929912" y="316973"/>
                  </a:cubicBezTo>
                  <a:cubicBezTo>
                    <a:pt x="924082" y="326915"/>
                    <a:pt x="912810" y="332339"/>
                    <a:pt x="901403" y="330686"/>
                  </a:cubicBezTo>
                  <a:lnTo>
                    <a:pt x="790502" y="314835"/>
                  </a:lnTo>
                  <a:cubicBezTo>
                    <a:pt x="774915" y="312600"/>
                    <a:pt x="760471" y="323423"/>
                    <a:pt x="758233" y="339007"/>
                  </a:cubicBezTo>
                  <a:cubicBezTo>
                    <a:pt x="758233" y="339018"/>
                    <a:pt x="758230" y="339028"/>
                    <a:pt x="758230" y="339039"/>
                  </a:cubicBezTo>
                  <a:lnTo>
                    <a:pt x="734025" y="508355"/>
                  </a:lnTo>
                  <a:cubicBezTo>
                    <a:pt x="731791" y="523939"/>
                    <a:pt x="742614" y="538386"/>
                    <a:pt x="758198" y="540624"/>
                  </a:cubicBezTo>
                  <a:cubicBezTo>
                    <a:pt x="758208" y="540624"/>
                    <a:pt x="758219" y="540627"/>
                    <a:pt x="758230" y="540627"/>
                  </a:cubicBezTo>
                  <a:lnTo>
                    <a:pt x="869130" y="556478"/>
                  </a:lnTo>
                  <a:cubicBezTo>
                    <a:pt x="884718" y="558699"/>
                    <a:pt x="895555" y="573135"/>
                    <a:pt x="893335" y="588722"/>
                  </a:cubicBezTo>
                  <a:cubicBezTo>
                    <a:pt x="892269" y="596213"/>
                    <a:pt x="888267" y="602970"/>
                    <a:pt x="882216" y="607510"/>
                  </a:cubicBezTo>
                  <a:lnTo>
                    <a:pt x="792612" y="674706"/>
                  </a:lnTo>
                  <a:cubicBezTo>
                    <a:pt x="780014" y="684153"/>
                    <a:pt x="777463" y="702021"/>
                    <a:pt x="786910" y="714619"/>
                  </a:cubicBezTo>
                  <a:lnTo>
                    <a:pt x="889543" y="851463"/>
                  </a:lnTo>
                  <a:cubicBezTo>
                    <a:pt x="898990" y="864060"/>
                    <a:pt x="916858" y="866612"/>
                    <a:pt x="929456" y="857165"/>
                  </a:cubicBezTo>
                  <a:lnTo>
                    <a:pt x="1019089" y="789968"/>
                  </a:lnTo>
                  <a:cubicBezTo>
                    <a:pt x="1031697" y="780539"/>
                    <a:pt x="1049565" y="783116"/>
                    <a:pt x="1058994" y="795727"/>
                  </a:cubicBezTo>
                  <a:cubicBezTo>
                    <a:pt x="1063506" y="801761"/>
                    <a:pt x="1065448" y="809337"/>
                    <a:pt x="1064390" y="816796"/>
                  </a:cubicBezTo>
                  <a:lnTo>
                    <a:pt x="1048567" y="927696"/>
                  </a:lnTo>
                  <a:cubicBezTo>
                    <a:pt x="1046329" y="943280"/>
                    <a:pt x="1057148" y="957731"/>
                    <a:pt x="1072736" y="959969"/>
                  </a:cubicBezTo>
                  <a:cubicBezTo>
                    <a:pt x="1072739" y="959969"/>
                    <a:pt x="1072739" y="959969"/>
                    <a:pt x="1072743" y="959969"/>
                  </a:cubicBezTo>
                  <a:lnTo>
                    <a:pt x="1242087" y="984173"/>
                  </a:lnTo>
                  <a:cubicBezTo>
                    <a:pt x="1243420" y="984344"/>
                    <a:pt x="1244764" y="984429"/>
                    <a:pt x="1246107" y="984429"/>
                  </a:cubicBezTo>
                  <a:cubicBezTo>
                    <a:pt x="1260301" y="984447"/>
                    <a:pt x="1272343" y="974020"/>
                    <a:pt x="1274360" y="959969"/>
                  </a:cubicBezTo>
                  <a:lnTo>
                    <a:pt x="1290182" y="849068"/>
                  </a:lnTo>
                  <a:cubicBezTo>
                    <a:pt x="1292402" y="833481"/>
                    <a:pt x="1306839" y="822643"/>
                    <a:pt x="1322426" y="824864"/>
                  </a:cubicBezTo>
                  <a:cubicBezTo>
                    <a:pt x="1329917" y="825929"/>
                    <a:pt x="1336674" y="829931"/>
                    <a:pt x="1341214" y="835982"/>
                  </a:cubicBezTo>
                  <a:lnTo>
                    <a:pt x="1408438" y="925586"/>
                  </a:lnTo>
                  <a:cubicBezTo>
                    <a:pt x="1417885" y="938184"/>
                    <a:pt x="1435754" y="940736"/>
                    <a:pt x="1448351" y="931288"/>
                  </a:cubicBezTo>
                  <a:lnTo>
                    <a:pt x="1585195" y="828655"/>
                  </a:lnTo>
                  <a:cubicBezTo>
                    <a:pt x="1597793" y="819208"/>
                    <a:pt x="1600344" y="801340"/>
                    <a:pt x="1590897" y="788743"/>
                  </a:cubicBezTo>
                  <a:lnTo>
                    <a:pt x="1523701" y="699138"/>
                  </a:lnTo>
                  <a:cubicBezTo>
                    <a:pt x="1516648" y="689955"/>
                    <a:pt x="1515968" y="677382"/>
                    <a:pt x="1521990" y="667493"/>
                  </a:cubicBezTo>
                  <a:cubicBezTo>
                    <a:pt x="1527696" y="657419"/>
                    <a:pt x="1539071" y="651959"/>
                    <a:pt x="1550499" y="653809"/>
                  </a:cubicBezTo>
                  <a:lnTo>
                    <a:pt x="1661400" y="669631"/>
                  </a:lnTo>
                  <a:cubicBezTo>
                    <a:pt x="1676984" y="671869"/>
                    <a:pt x="1691434" y="661046"/>
                    <a:pt x="1693672" y="645463"/>
                  </a:cubicBezTo>
                  <a:cubicBezTo>
                    <a:pt x="1693672" y="645459"/>
                    <a:pt x="1693672" y="645459"/>
                    <a:pt x="1693672" y="645455"/>
                  </a:cubicBezTo>
                  <a:lnTo>
                    <a:pt x="1717848" y="476111"/>
                  </a:lnTo>
                  <a:cubicBezTo>
                    <a:pt x="1720086" y="460524"/>
                    <a:pt x="1709267" y="446077"/>
                    <a:pt x="1693680" y="443839"/>
                  </a:cubicBezTo>
                  <a:close/>
                  <a:moveTo>
                    <a:pt x="748765" y="1453975"/>
                  </a:moveTo>
                  <a:lnTo>
                    <a:pt x="976838" y="1453975"/>
                  </a:lnTo>
                  <a:lnTo>
                    <a:pt x="976838" y="1510994"/>
                  </a:lnTo>
                  <a:lnTo>
                    <a:pt x="748765" y="1510994"/>
                  </a:lnTo>
                  <a:lnTo>
                    <a:pt x="748765" y="1453975"/>
                  </a:lnTo>
                  <a:close/>
                  <a:moveTo>
                    <a:pt x="748765" y="1568012"/>
                  </a:moveTo>
                  <a:lnTo>
                    <a:pt x="976838" y="1568012"/>
                  </a:lnTo>
                  <a:lnTo>
                    <a:pt x="976838" y="1596521"/>
                  </a:lnTo>
                  <a:cubicBezTo>
                    <a:pt x="976838" y="1628013"/>
                    <a:pt x="951312" y="1653539"/>
                    <a:pt x="919820" y="1653539"/>
                  </a:cubicBezTo>
                  <a:lnTo>
                    <a:pt x="805783" y="1653539"/>
                  </a:lnTo>
                  <a:cubicBezTo>
                    <a:pt x="774291" y="1653539"/>
                    <a:pt x="748765" y="1628013"/>
                    <a:pt x="748765" y="1596521"/>
                  </a:cubicBezTo>
                  <a:lnTo>
                    <a:pt x="748765" y="1568012"/>
                  </a:lnTo>
                  <a:close/>
                  <a:moveTo>
                    <a:pt x="521803" y="1076372"/>
                  </a:moveTo>
                  <a:cubicBezTo>
                    <a:pt x="537369" y="1089101"/>
                    <a:pt x="553634" y="1100954"/>
                    <a:pt x="570525" y="1111865"/>
                  </a:cubicBezTo>
                  <a:cubicBezTo>
                    <a:pt x="597463" y="1128889"/>
                    <a:pt x="617740" y="1154643"/>
                    <a:pt x="627971" y="1184820"/>
                  </a:cubicBezTo>
                  <a:lnTo>
                    <a:pt x="566819" y="1245858"/>
                  </a:lnTo>
                  <a:lnTo>
                    <a:pt x="507606" y="1205033"/>
                  </a:lnTo>
                  <a:cubicBezTo>
                    <a:pt x="481677" y="1187165"/>
                    <a:pt x="446172" y="1193701"/>
                    <a:pt x="428300" y="1219630"/>
                  </a:cubicBezTo>
                  <a:cubicBezTo>
                    <a:pt x="424017" y="1225849"/>
                    <a:pt x="421009" y="1232855"/>
                    <a:pt x="419455" y="1240242"/>
                  </a:cubicBezTo>
                  <a:lnTo>
                    <a:pt x="404517" y="1311430"/>
                  </a:lnTo>
                  <a:lnTo>
                    <a:pt x="336750" y="1311430"/>
                  </a:lnTo>
                  <a:lnTo>
                    <a:pt x="321812" y="1240356"/>
                  </a:lnTo>
                  <a:cubicBezTo>
                    <a:pt x="315326" y="1209541"/>
                    <a:pt x="285088" y="1189817"/>
                    <a:pt x="254273" y="1196302"/>
                  </a:cubicBezTo>
                  <a:cubicBezTo>
                    <a:pt x="246886" y="1197856"/>
                    <a:pt x="239880" y="1200864"/>
                    <a:pt x="233661" y="1205147"/>
                  </a:cubicBezTo>
                  <a:lnTo>
                    <a:pt x="174419" y="1245858"/>
                  </a:lnTo>
                  <a:lnTo>
                    <a:pt x="122475" y="1194029"/>
                  </a:lnTo>
                  <a:lnTo>
                    <a:pt x="163272" y="1134844"/>
                  </a:lnTo>
                  <a:cubicBezTo>
                    <a:pt x="181158" y="1108925"/>
                    <a:pt x="174644" y="1073417"/>
                    <a:pt x="148725" y="1055531"/>
                  </a:cubicBezTo>
                  <a:cubicBezTo>
                    <a:pt x="142503" y="1051237"/>
                    <a:pt x="135490" y="1048222"/>
                    <a:pt x="128092" y="1046665"/>
                  </a:cubicBezTo>
                  <a:lnTo>
                    <a:pt x="57018" y="1031698"/>
                  </a:lnTo>
                  <a:lnTo>
                    <a:pt x="57018" y="963960"/>
                  </a:lnTo>
                  <a:lnTo>
                    <a:pt x="128092" y="948993"/>
                  </a:lnTo>
                  <a:cubicBezTo>
                    <a:pt x="158896" y="942460"/>
                    <a:pt x="178574" y="912194"/>
                    <a:pt x="172042" y="881387"/>
                  </a:cubicBezTo>
                  <a:cubicBezTo>
                    <a:pt x="170492" y="874078"/>
                    <a:pt x="167523" y="867146"/>
                    <a:pt x="163301" y="860985"/>
                  </a:cubicBezTo>
                  <a:lnTo>
                    <a:pt x="122475" y="801629"/>
                  </a:lnTo>
                  <a:lnTo>
                    <a:pt x="174419" y="749799"/>
                  </a:lnTo>
                  <a:lnTo>
                    <a:pt x="233690" y="790624"/>
                  </a:lnTo>
                  <a:cubicBezTo>
                    <a:pt x="259629" y="808474"/>
                    <a:pt x="295134" y="801917"/>
                    <a:pt x="312984" y="775978"/>
                  </a:cubicBezTo>
                  <a:cubicBezTo>
                    <a:pt x="317261" y="769766"/>
                    <a:pt x="320261" y="762767"/>
                    <a:pt x="321812" y="755387"/>
                  </a:cubicBezTo>
                  <a:lnTo>
                    <a:pt x="326801" y="731667"/>
                  </a:lnTo>
                  <a:cubicBezTo>
                    <a:pt x="331369" y="764517"/>
                    <a:pt x="338935" y="796875"/>
                    <a:pt x="349408" y="828342"/>
                  </a:cubicBezTo>
                  <a:cubicBezTo>
                    <a:pt x="255603" y="839524"/>
                    <a:pt x="188624" y="924639"/>
                    <a:pt x="199807" y="1018444"/>
                  </a:cubicBezTo>
                  <a:cubicBezTo>
                    <a:pt x="210989" y="1112250"/>
                    <a:pt x="296103" y="1179229"/>
                    <a:pt x="389909" y="1168046"/>
                  </a:cubicBezTo>
                  <a:cubicBezTo>
                    <a:pt x="446379" y="1161311"/>
                    <a:pt x="495810" y="1126954"/>
                    <a:pt x="521803" y="1076372"/>
                  </a:cubicBezTo>
                  <a:close/>
                  <a:moveTo>
                    <a:pt x="477529" y="1036202"/>
                  </a:moveTo>
                  <a:cubicBezTo>
                    <a:pt x="456239" y="1095376"/>
                    <a:pt x="391014" y="1126088"/>
                    <a:pt x="331840" y="1104802"/>
                  </a:cubicBezTo>
                  <a:cubicBezTo>
                    <a:pt x="272665" y="1083513"/>
                    <a:pt x="241954" y="1018288"/>
                    <a:pt x="263239" y="959113"/>
                  </a:cubicBezTo>
                  <a:cubicBezTo>
                    <a:pt x="279525" y="913844"/>
                    <a:pt x="322506" y="883692"/>
                    <a:pt x="370616" y="883792"/>
                  </a:cubicBezTo>
                  <a:cubicBezTo>
                    <a:pt x="370986" y="883792"/>
                    <a:pt x="371328" y="883792"/>
                    <a:pt x="371699" y="883792"/>
                  </a:cubicBezTo>
                  <a:cubicBezTo>
                    <a:pt x="397917" y="940322"/>
                    <a:pt x="433721" y="991885"/>
                    <a:pt x="477529" y="1036202"/>
                  </a:cubicBezTo>
                  <a:close/>
                  <a:moveTo>
                    <a:pt x="1641101" y="609078"/>
                  </a:moveTo>
                  <a:lnTo>
                    <a:pt x="1558425" y="597275"/>
                  </a:lnTo>
                  <a:cubicBezTo>
                    <a:pt x="1511663" y="590597"/>
                    <a:pt x="1468343" y="623094"/>
                    <a:pt x="1461665" y="669852"/>
                  </a:cubicBezTo>
                  <a:cubicBezTo>
                    <a:pt x="1458458" y="692307"/>
                    <a:pt x="1464302" y="715118"/>
                    <a:pt x="1477915" y="733264"/>
                  </a:cubicBezTo>
                  <a:lnTo>
                    <a:pt x="1528006" y="800061"/>
                  </a:lnTo>
                  <a:lnTo>
                    <a:pt x="1436776" y="868483"/>
                  </a:lnTo>
                  <a:lnTo>
                    <a:pt x="1386657" y="801714"/>
                  </a:lnTo>
                  <a:cubicBezTo>
                    <a:pt x="1358319" y="763922"/>
                    <a:pt x="1304711" y="756256"/>
                    <a:pt x="1266922" y="784594"/>
                  </a:cubicBezTo>
                  <a:cubicBezTo>
                    <a:pt x="1248776" y="798200"/>
                    <a:pt x="1236777" y="818460"/>
                    <a:pt x="1233563" y="840914"/>
                  </a:cubicBezTo>
                  <a:lnTo>
                    <a:pt x="1222017" y="923705"/>
                  </a:lnTo>
                  <a:lnTo>
                    <a:pt x="1109149" y="907569"/>
                  </a:lnTo>
                  <a:lnTo>
                    <a:pt x="1120952" y="824892"/>
                  </a:lnTo>
                  <a:cubicBezTo>
                    <a:pt x="1127648" y="778134"/>
                    <a:pt x="1095169" y="734800"/>
                    <a:pt x="1048410" y="728107"/>
                  </a:cubicBezTo>
                  <a:cubicBezTo>
                    <a:pt x="1025941" y="724889"/>
                    <a:pt x="1003120" y="730733"/>
                    <a:pt x="984963" y="744354"/>
                  </a:cubicBezTo>
                  <a:lnTo>
                    <a:pt x="918166" y="794444"/>
                  </a:lnTo>
                  <a:lnTo>
                    <a:pt x="849744" y="703215"/>
                  </a:lnTo>
                  <a:lnTo>
                    <a:pt x="916513" y="653096"/>
                  </a:lnTo>
                  <a:cubicBezTo>
                    <a:pt x="954305" y="624758"/>
                    <a:pt x="961970" y="571150"/>
                    <a:pt x="933632" y="533361"/>
                  </a:cubicBezTo>
                  <a:cubicBezTo>
                    <a:pt x="920026" y="515215"/>
                    <a:pt x="899767" y="503216"/>
                    <a:pt x="877313" y="500002"/>
                  </a:cubicBezTo>
                  <a:lnTo>
                    <a:pt x="794636" y="488199"/>
                  </a:lnTo>
                  <a:lnTo>
                    <a:pt x="810772" y="375331"/>
                  </a:lnTo>
                  <a:lnTo>
                    <a:pt x="893449" y="387134"/>
                  </a:lnTo>
                  <a:cubicBezTo>
                    <a:pt x="940207" y="393830"/>
                    <a:pt x="983541" y="361351"/>
                    <a:pt x="990234" y="314592"/>
                  </a:cubicBezTo>
                  <a:cubicBezTo>
                    <a:pt x="993452" y="292124"/>
                    <a:pt x="987607" y="269302"/>
                    <a:pt x="973987" y="251145"/>
                  </a:cubicBezTo>
                  <a:lnTo>
                    <a:pt x="923725" y="184291"/>
                  </a:lnTo>
                  <a:lnTo>
                    <a:pt x="1014955" y="115869"/>
                  </a:lnTo>
                  <a:lnTo>
                    <a:pt x="1065074" y="182666"/>
                  </a:lnTo>
                  <a:cubicBezTo>
                    <a:pt x="1093412" y="220459"/>
                    <a:pt x="1147020" y="228124"/>
                    <a:pt x="1184809" y="199786"/>
                  </a:cubicBezTo>
                  <a:cubicBezTo>
                    <a:pt x="1202955" y="186180"/>
                    <a:pt x="1214954" y="165921"/>
                    <a:pt x="1218168" y="143466"/>
                  </a:cubicBezTo>
                  <a:lnTo>
                    <a:pt x="1229971" y="60790"/>
                  </a:lnTo>
                  <a:lnTo>
                    <a:pt x="1342839" y="76897"/>
                  </a:lnTo>
                  <a:lnTo>
                    <a:pt x="1331036" y="159574"/>
                  </a:lnTo>
                  <a:cubicBezTo>
                    <a:pt x="1324358" y="206336"/>
                    <a:pt x="1356851" y="249656"/>
                    <a:pt x="1403613" y="256334"/>
                  </a:cubicBezTo>
                  <a:cubicBezTo>
                    <a:pt x="1426068" y="259541"/>
                    <a:pt x="1448878" y="253697"/>
                    <a:pt x="1467025" y="240084"/>
                  </a:cubicBezTo>
                  <a:lnTo>
                    <a:pt x="1533822" y="189993"/>
                  </a:lnTo>
                  <a:lnTo>
                    <a:pt x="1602244" y="281222"/>
                  </a:lnTo>
                  <a:lnTo>
                    <a:pt x="1535447" y="331342"/>
                  </a:lnTo>
                  <a:cubicBezTo>
                    <a:pt x="1497654" y="359680"/>
                    <a:pt x="1489989" y="413288"/>
                    <a:pt x="1518327" y="451076"/>
                  </a:cubicBezTo>
                  <a:cubicBezTo>
                    <a:pt x="1531933" y="469223"/>
                    <a:pt x="1552192" y="481221"/>
                    <a:pt x="1574647" y="484436"/>
                  </a:cubicBezTo>
                  <a:lnTo>
                    <a:pt x="1657323" y="496239"/>
                  </a:lnTo>
                  <a:lnTo>
                    <a:pt x="1641101" y="609078"/>
                  </a:lnTo>
                  <a:close/>
                </a:path>
              </a:pathLst>
            </a:custGeom>
            <a:grpFill/>
            <a:ln w="355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2" name="צורה חופשית: צורה 91">
              <a:extLst>
                <a:ext uri="{FF2B5EF4-FFF2-40B4-BE49-F238E27FC236}">
                  <a16:creationId xmlns:a16="http://schemas.microsoft.com/office/drawing/2014/main" id="{CC96A05D-E5C8-4559-AF82-E739D4188841}"/>
                </a:ext>
              </a:extLst>
            </p:cNvPr>
            <p:cNvSpPr/>
            <p:nvPr/>
          </p:nvSpPr>
          <p:spPr>
            <a:xfrm>
              <a:off x="7820893" y="2560619"/>
              <a:ext cx="456146" cy="456146"/>
            </a:xfrm>
            <a:custGeom>
              <a:avLst/>
              <a:gdLst>
                <a:gd name="connsiteX0" fmla="*/ 228073 w 456146"/>
                <a:gd name="connsiteY0" fmla="*/ 0 h 456146"/>
                <a:gd name="connsiteX1" fmla="*/ 0 w 456146"/>
                <a:gd name="connsiteY1" fmla="*/ 228073 h 456146"/>
                <a:gd name="connsiteX2" fmla="*/ 228073 w 456146"/>
                <a:gd name="connsiteY2" fmla="*/ 456147 h 456146"/>
                <a:gd name="connsiteX3" fmla="*/ 456147 w 456146"/>
                <a:gd name="connsiteY3" fmla="*/ 228073 h 456146"/>
                <a:gd name="connsiteX4" fmla="*/ 228073 w 456146"/>
                <a:gd name="connsiteY4" fmla="*/ 0 h 456146"/>
                <a:gd name="connsiteX5" fmla="*/ 228073 w 456146"/>
                <a:gd name="connsiteY5" fmla="*/ 399128 h 456146"/>
                <a:gd name="connsiteX6" fmla="*/ 57018 w 456146"/>
                <a:gd name="connsiteY6" fmla="*/ 228073 h 456146"/>
                <a:gd name="connsiteX7" fmla="*/ 228073 w 456146"/>
                <a:gd name="connsiteY7" fmla="*/ 57018 h 456146"/>
                <a:gd name="connsiteX8" fmla="*/ 399128 w 456146"/>
                <a:gd name="connsiteY8" fmla="*/ 228073 h 456146"/>
                <a:gd name="connsiteX9" fmla="*/ 228073 w 456146"/>
                <a:gd name="connsiteY9" fmla="*/ 399128 h 45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46" h="456146">
                  <a:moveTo>
                    <a:pt x="228073" y="0"/>
                  </a:moveTo>
                  <a:cubicBezTo>
                    <a:pt x="102113" y="0"/>
                    <a:pt x="0" y="102113"/>
                    <a:pt x="0" y="228073"/>
                  </a:cubicBezTo>
                  <a:cubicBezTo>
                    <a:pt x="0" y="354034"/>
                    <a:pt x="102113" y="456147"/>
                    <a:pt x="228073" y="456147"/>
                  </a:cubicBezTo>
                  <a:cubicBezTo>
                    <a:pt x="354034" y="456147"/>
                    <a:pt x="456147" y="354034"/>
                    <a:pt x="456147" y="228073"/>
                  </a:cubicBezTo>
                  <a:cubicBezTo>
                    <a:pt x="456004" y="102170"/>
                    <a:pt x="353977" y="139"/>
                    <a:pt x="228073" y="0"/>
                  </a:cubicBezTo>
                  <a:close/>
                  <a:moveTo>
                    <a:pt x="228073" y="399128"/>
                  </a:moveTo>
                  <a:cubicBezTo>
                    <a:pt x="133601" y="399128"/>
                    <a:pt x="57018" y="322546"/>
                    <a:pt x="57018" y="228073"/>
                  </a:cubicBezTo>
                  <a:cubicBezTo>
                    <a:pt x="57018" y="133601"/>
                    <a:pt x="133601" y="57018"/>
                    <a:pt x="228073" y="57018"/>
                  </a:cubicBezTo>
                  <a:cubicBezTo>
                    <a:pt x="322546" y="57018"/>
                    <a:pt x="399128" y="133601"/>
                    <a:pt x="399128" y="228073"/>
                  </a:cubicBezTo>
                  <a:cubicBezTo>
                    <a:pt x="399018" y="322499"/>
                    <a:pt x="322499" y="399018"/>
                    <a:pt x="228073" y="399128"/>
                  </a:cubicBezTo>
                  <a:close/>
                </a:path>
              </a:pathLst>
            </a:custGeom>
            <a:grpFill/>
            <a:ln w="355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3" name="צורה חופשית: צורה 92">
              <a:extLst>
                <a:ext uri="{FF2B5EF4-FFF2-40B4-BE49-F238E27FC236}">
                  <a16:creationId xmlns:a16="http://schemas.microsoft.com/office/drawing/2014/main" id="{E26C030C-49C1-4A7F-B7F3-F1A9A3D06C8C}"/>
                </a:ext>
              </a:extLst>
            </p:cNvPr>
            <p:cNvSpPr/>
            <p:nvPr/>
          </p:nvSpPr>
          <p:spPr>
            <a:xfrm>
              <a:off x="7657365" y="3550913"/>
              <a:ext cx="57018" cy="85527"/>
            </a:xfrm>
            <a:custGeom>
              <a:avLst/>
              <a:gdLst>
                <a:gd name="connsiteX0" fmla="*/ 0 w 57018"/>
                <a:gd name="connsiteY0" fmla="*/ 0 h 85527"/>
                <a:gd name="connsiteX1" fmla="*/ 57018 w 57018"/>
                <a:gd name="connsiteY1" fmla="*/ 0 h 85527"/>
                <a:gd name="connsiteX2" fmla="*/ 57018 w 57018"/>
                <a:gd name="connsiteY2" fmla="*/ 85527 h 85527"/>
                <a:gd name="connsiteX3" fmla="*/ 0 w 57018"/>
                <a:gd name="connsiteY3" fmla="*/ 85527 h 8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18" h="85527">
                  <a:moveTo>
                    <a:pt x="0" y="0"/>
                  </a:moveTo>
                  <a:lnTo>
                    <a:pt x="57018" y="0"/>
                  </a:lnTo>
                  <a:lnTo>
                    <a:pt x="57018" y="85527"/>
                  </a:lnTo>
                  <a:lnTo>
                    <a:pt x="0" y="85527"/>
                  </a:lnTo>
                  <a:close/>
                </a:path>
              </a:pathLst>
            </a:custGeom>
            <a:grpFill/>
            <a:ln w="355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4" name="צורה חופשית: צורה 93">
              <a:extLst>
                <a:ext uri="{FF2B5EF4-FFF2-40B4-BE49-F238E27FC236}">
                  <a16:creationId xmlns:a16="http://schemas.microsoft.com/office/drawing/2014/main" id="{8A64BC60-273D-4B91-A0EB-EB2E7DCCAFD2}"/>
                </a:ext>
              </a:extLst>
            </p:cNvPr>
            <p:cNvSpPr/>
            <p:nvPr/>
          </p:nvSpPr>
          <p:spPr>
            <a:xfrm>
              <a:off x="7286505" y="2614501"/>
              <a:ext cx="427878" cy="879393"/>
            </a:xfrm>
            <a:custGeom>
              <a:avLst/>
              <a:gdLst>
                <a:gd name="connsiteX0" fmla="*/ 274670 w 427878"/>
                <a:gd name="connsiteY0" fmla="*/ 656423 h 879393"/>
                <a:gd name="connsiteX1" fmla="*/ 80498 w 427878"/>
                <a:gd name="connsiteY1" fmla="*/ 213281 h 879393"/>
                <a:gd name="connsiteX2" fmla="*/ 216911 w 427878"/>
                <a:gd name="connsiteY2" fmla="*/ 48238 h 879393"/>
                <a:gd name="connsiteX3" fmla="*/ 186434 w 427878"/>
                <a:gd name="connsiteY3" fmla="*/ 0 h 879393"/>
                <a:gd name="connsiteX4" fmla="*/ 61479 w 427878"/>
                <a:gd name="connsiteY4" fmla="*/ 550448 h 879393"/>
                <a:gd name="connsiteX5" fmla="*/ 253973 w 427878"/>
                <a:gd name="connsiteY5" fmla="*/ 709479 h 879393"/>
                <a:gd name="connsiteX6" fmla="*/ 370860 w 427878"/>
                <a:gd name="connsiteY6" fmla="*/ 879394 h 879393"/>
                <a:gd name="connsiteX7" fmla="*/ 427878 w 427878"/>
                <a:gd name="connsiteY7" fmla="*/ 879394 h 879393"/>
                <a:gd name="connsiteX8" fmla="*/ 274670 w 427878"/>
                <a:gd name="connsiteY8" fmla="*/ 656423 h 87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7878" h="879393">
                  <a:moveTo>
                    <a:pt x="274670" y="656423"/>
                  </a:moveTo>
                  <a:cubicBezTo>
                    <a:pt x="98680" y="587674"/>
                    <a:pt x="11744" y="389271"/>
                    <a:pt x="80498" y="213281"/>
                  </a:cubicBezTo>
                  <a:cubicBezTo>
                    <a:pt x="107140" y="145087"/>
                    <a:pt x="154953" y="87238"/>
                    <a:pt x="216911" y="48238"/>
                  </a:cubicBezTo>
                  <a:lnTo>
                    <a:pt x="186434" y="0"/>
                  </a:lnTo>
                  <a:cubicBezTo>
                    <a:pt x="-73" y="117497"/>
                    <a:pt x="-56018" y="363941"/>
                    <a:pt x="61479" y="550448"/>
                  </a:cubicBezTo>
                  <a:cubicBezTo>
                    <a:pt x="106983" y="622679"/>
                    <a:pt x="174450" y="678418"/>
                    <a:pt x="253973" y="709479"/>
                  </a:cubicBezTo>
                  <a:cubicBezTo>
                    <a:pt x="324362" y="736449"/>
                    <a:pt x="370842" y="804015"/>
                    <a:pt x="370860" y="879394"/>
                  </a:cubicBezTo>
                  <a:lnTo>
                    <a:pt x="427878" y="879394"/>
                  </a:lnTo>
                  <a:cubicBezTo>
                    <a:pt x="427968" y="780495"/>
                    <a:pt x="367022" y="691800"/>
                    <a:pt x="274670" y="656423"/>
                  </a:cubicBezTo>
                  <a:close/>
                </a:path>
              </a:pathLst>
            </a:custGeom>
            <a:grpFill/>
            <a:ln w="355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pic>
        <p:nvPicPr>
          <p:cNvPr id="52" name="גרפיקה 51">
            <a:extLst>
              <a:ext uri="{FF2B5EF4-FFF2-40B4-BE49-F238E27FC236}">
                <a16:creationId xmlns:a16="http://schemas.microsoft.com/office/drawing/2014/main" id="{5B230598-AF8F-4370-998F-A1D956C84A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73907" y="5914366"/>
            <a:ext cx="292100" cy="31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5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10920E79-BBAC-4792-A35A-1B88A353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5F7779B-7342-463F-9AFE-EAE35F7FC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305852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64" r:id="rId5"/>
    <p:sldLayoutId id="2147483656" r:id="rId6"/>
    <p:sldLayoutId id="2147483665" r:id="rId7"/>
    <p:sldLayoutId id="2147483666" r:id="rId8"/>
    <p:sldLayoutId id="2147483672" r:id="rId9"/>
    <p:sldLayoutId id="2147483663" r:id="rId10"/>
    <p:sldLayoutId id="2147483667" r:id="rId11"/>
    <p:sldLayoutId id="2147483668" r:id="rId12"/>
    <p:sldLayoutId id="2147483671" r:id="rId13"/>
    <p:sldLayoutId id="2147483669" r:id="rId14"/>
    <p:sldLayoutId id="2147483670" r:id="rId15"/>
    <p:sldLayoutId id="2147483658" r:id="rId16"/>
    <p:sldLayoutId id="2147483659" r:id="rId17"/>
    <p:sldLayoutId id="2147483660" r:id="rId18"/>
    <p:sldLayoutId id="2147483661" r:id="rId19"/>
    <p:sldLayoutId id="2147483662" r:id="rId20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loni DL 1.1 AAA" panose="00000500000000000000" pitchFamily="50" charset="-79"/>
          <a:ea typeface="+mj-ea"/>
          <a:cs typeface="Ploni DL 1.1 AAA" panose="00000500000000000000" pitchFamily="50" charset="-79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loni DL 1.1 AAA" panose="00000500000000000000" pitchFamily="50" charset="-79"/>
          <a:ea typeface="+mn-ea"/>
          <a:cs typeface="Ploni DL 1.1 AAA" panose="00000500000000000000" pitchFamily="50" charset="-79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loni DL 1.1 AAA" panose="00000500000000000000" pitchFamily="50" charset="-79"/>
          <a:ea typeface="+mn-ea"/>
          <a:cs typeface="Ploni DL 1.1 AAA" panose="00000500000000000000" pitchFamily="50" charset="-79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loni DL 1.1 AAA" panose="00000500000000000000" pitchFamily="50" charset="-79"/>
          <a:ea typeface="+mn-ea"/>
          <a:cs typeface="Ploni DL 1.1 AAA" panose="00000500000000000000" pitchFamily="50" charset="-79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loni DL 1.1 AAA" panose="00000500000000000000" pitchFamily="50" charset="-79"/>
          <a:ea typeface="+mn-ea"/>
          <a:cs typeface="Ploni DL 1.1 AAA" panose="00000500000000000000" pitchFamily="50" charset="-79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loni DL 1.1 AAA" panose="00000500000000000000" pitchFamily="50" charset="-79"/>
          <a:ea typeface="+mn-ea"/>
          <a:cs typeface="Ploni DL 1.1 AAA" panose="00000500000000000000" pitchFamily="50" charset="-79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7284747-D1B6-8491-A599-869D0A6A0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" y="5425650"/>
            <a:ext cx="1775460" cy="132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F5F27D-1A69-12C6-D457-6ECC292A9D59}"/>
              </a:ext>
            </a:extLst>
          </p:cNvPr>
          <p:cNvSpPr txBox="1"/>
          <p:nvPr/>
        </p:nvSpPr>
        <p:spPr>
          <a:xfrm>
            <a:off x="1574800" y="913201"/>
            <a:ext cx="9530080" cy="5324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/>
              <a:t>תחזיות עליית מי הים בישראל</a:t>
            </a:r>
          </a:p>
          <a:p>
            <a:pPr algn="ctr"/>
            <a:endParaRPr lang="he-IL" sz="4400" dirty="0"/>
          </a:p>
          <a:p>
            <a:pPr algn="ctr"/>
            <a:endParaRPr lang="he-IL" sz="4400" dirty="0"/>
          </a:p>
          <a:p>
            <a:pPr algn="ctr"/>
            <a:r>
              <a:rPr lang="he-IL" sz="2800" dirty="0"/>
              <a:t>פורום רשויות החוף - 16.3.23</a:t>
            </a:r>
          </a:p>
          <a:p>
            <a:pPr algn="ctr"/>
            <a:endParaRPr lang="he-IL" sz="2800" b="1" dirty="0"/>
          </a:p>
          <a:p>
            <a:pPr algn="ctr"/>
            <a:r>
              <a:rPr lang="he-IL" sz="2800" b="1" dirty="0"/>
              <a:t>ד"ר נטע ליפמן, סמנכ"לית משאבי טבע וחוסן אקלימי </a:t>
            </a:r>
          </a:p>
          <a:p>
            <a:pPr algn="ctr"/>
            <a:endParaRPr lang="he-IL" sz="3600" b="1" dirty="0"/>
          </a:p>
          <a:p>
            <a:pPr algn="ctr"/>
            <a:endParaRPr lang="he-IL" sz="4400" b="1" dirty="0"/>
          </a:p>
          <a:p>
            <a:pPr algn="ctr"/>
            <a:endParaRPr lang="he-IL" sz="4400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7F7E422-B59F-E439-E21F-0CC3BD2B7BB3}"/>
              </a:ext>
            </a:extLst>
          </p:cNvPr>
          <p:cNvCxnSpPr>
            <a:cxnSpLocks/>
          </p:cNvCxnSpPr>
          <p:nvPr/>
        </p:nvCxnSpPr>
        <p:spPr>
          <a:xfrm>
            <a:off x="2286251" y="2336584"/>
            <a:ext cx="78028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23C4BE-688E-B4F1-C7DD-A89FFFF858E3}"/>
              </a:ext>
            </a:extLst>
          </p:cNvPr>
          <p:cNvCxnSpPr>
            <a:cxnSpLocks/>
          </p:cNvCxnSpPr>
          <p:nvPr/>
        </p:nvCxnSpPr>
        <p:spPr>
          <a:xfrm>
            <a:off x="2438651" y="2488984"/>
            <a:ext cx="7874000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09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תיבת טקסט 165">
            <a:extLst>
              <a:ext uri="{FF2B5EF4-FFF2-40B4-BE49-F238E27FC236}">
                <a16:creationId xmlns:a16="http://schemas.microsoft.com/office/drawing/2014/main" id="{0DAA2426-A74E-4B72-A265-CCFCF9C9E726}"/>
              </a:ext>
            </a:extLst>
          </p:cNvPr>
          <p:cNvSpPr txBox="1"/>
          <p:nvPr/>
        </p:nvSpPr>
        <p:spPr>
          <a:xfrm>
            <a:off x="4210494" y="505829"/>
            <a:ext cx="7765608" cy="5373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3600" b="1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מגמות שינוי אקלים בישראל</a:t>
            </a:r>
          </a:p>
        </p:txBody>
      </p:sp>
      <p:grpSp>
        <p:nvGrpSpPr>
          <p:cNvPr id="167" name="קבוצה 166">
            <a:extLst>
              <a:ext uri="{FF2B5EF4-FFF2-40B4-BE49-F238E27FC236}">
                <a16:creationId xmlns:a16="http://schemas.microsoft.com/office/drawing/2014/main" id="{56F3DB86-EF05-42FE-8A3C-2A792E410D34}"/>
              </a:ext>
            </a:extLst>
          </p:cNvPr>
          <p:cNvGrpSpPr/>
          <p:nvPr/>
        </p:nvGrpSpPr>
        <p:grpSpPr>
          <a:xfrm>
            <a:off x="7831667" y="1338528"/>
            <a:ext cx="4007908" cy="3970072"/>
            <a:chOff x="3233478" y="5724524"/>
            <a:chExt cx="7701222" cy="600076"/>
          </a:xfrm>
        </p:grpSpPr>
        <p:sp>
          <p:nvSpPr>
            <p:cNvPr id="168" name="Rectangle 39">
              <a:extLst>
                <a:ext uri="{FF2B5EF4-FFF2-40B4-BE49-F238E27FC236}">
                  <a16:creationId xmlns:a16="http://schemas.microsoft.com/office/drawing/2014/main" id="{F053704C-CB15-4980-8CF3-70E824745183}"/>
                </a:ext>
              </a:extLst>
            </p:cNvPr>
            <p:cNvSpPr/>
            <p:nvPr/>
          </p:nvSpPr>
          <p:spPr>
            <a:xfrm>
              <a:off x="3233478" y="5724524"/>
              <a:ext cx="7701222" cy="600075"/>
            </a:xfrm>
            <a:prstGeom prst="rect">
              <a:avLst/>
            </a:prstGeom>
            <a:solidFill>
              <a:srgbClr val="FE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" dist="12700" dir="5400000" algn="ctr" rotWithShape="0">
                <a:srgbClr val="000000">
                  <a:alpha val="15000"/>
                </a:srgbClr>
              </a:outerShdw>
            </a:effectLst>
          </p:spPr>
          <p:txBody>
            <a:bodyPr lIns="274320" tIns="640080" rIns="274320" rtlCol="0" anchor="t"/>
            <a:lstStyle/>
            <a:p>
              <a:pPr marL="0" marR="0" lvl="0" indent="0" algn="ctr" defTabSz="914330" rtl="0" eaLnBrk="1" fontAlgn="auto" latinLnBrk="0" hangingPunct="1">
                <a:lnSpc>
                  <a:spcPct val="13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22222">
                    <a:alpha val="70000"/>
                  </a:srgbClr>
                </a:solidFill>
                <a:effectLst/>
                <a:uLnTx/>
                <a:uFillTx/>
                <a:latin typeface="Afek 1.5 AAA" panose="00000500000000000000" pitchFamily="50" charset="-79"/>
                <a:ea typeface="+mn-ea"/>
                <a:cs typeface="Afek 1.5 AAA" panose="00000500000000000000" pitchFamily="50" charset="-79"/>
              </a:endParaRPr>
            </a:p>
          </p:txBody>
        </p:sp>
        <p:cxnSp>
          <p:nvCxnSpPr>
            <p:cNvPr id="170" name="מחבר ישר 169">
              <a:extLst>
                <a:ext uri="{FF2B5EF4-FFF2-40B4-BE49-F238E27FC236}">
                  <a16:creationId xmlns:a16="http://schemas.microsoft.com/office/drawing/2014/main" id="{A552A757-C72E-4DD7-9B72-1BFAAF5A89D2}"/>
                </a:ext>
              </a:extLst>
            </p:cNvPr>
            <p:cNvCxnSpPr>
              <a:cxnSpLocks/>
            </p:cNvCxnSpPr>
            <p:nvPr/>
          </p:nvCxnSpPr>
          <p:spPr>
            <a:xfrm>
              <a:off x="10934700" y="5724525"/>
              <a:ext cx="0" cy="600075"/>
            </a:xfrm>
            <a:prstGeom prst="line">
              <a:avLst/>
            </a:prstGeom>
            <a:ln w="317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גרפיקה 45">
            <a:extLst>
              <a:ext uri="{FF2B5EF4-FFF2-40B4-BE49-F238E27FC236}">
                <a16:creationId xmlns:a16="http://schemas.microsoft.com/office/drawing/2014/main" id="{EB276C0D-29BB-4F07-B163-01C63C776B69}"/>
              </a:ext>
            </a:extLst>
          </p:cNvPr>
          <p:cNvGrpSpPr/>
          <p:nvPr/>
        </p:nvGrpSpPr>
        <p:grpSpPr>
          <a:xfrm>
            <a:off x="8669328" y="1804779"/>
            <a:ext cx="736196" cy="680655"/>
            <a:chOff x="1245642" y="3546663"/>
            <a:chExt cx="1569589" cy="1451174"/>
          </a:xfrm>
          <a:solidFill>
            <a:schemeClr val="accent3"/>
          </a:solidFill>
        </p:grpSpPr>
        <p:sp>
          <p:nvSpPr>
            <p:cNvPr id="73" name="צורה חופשית: צורה 72">
              <a:extLst>
                <a:ext uri="{FF2B5EF4-FFF2-40B4-BE49-F238E27FC236}">
                  <a16:creationId xmlns:a16="http://schemas.microsoft.com/office/drawing/2014/main" id="{68A39FE4-BA96-4861-83B0-8E41265052BB}"/>
                </a:ext>
              </a:extLst>
            </p:cNvPr>
            <p:cNvSpPr/>
            <p:nvPr/>
          </p:nvSpPr>
          <p:spPr>
            <a:xfrm>
              <a:off x="1830312" y="3801548"/>
              <a:ext cx="416529" cy="416825"/>
            </a:xfrm>
            <a:custGeom>
              <a:avLst/>
              <a:gdLst>
                <a:gd name="connsiteX0" fmla="*/ 209301 w 416529"/>
                <a:gd name="connsiteY0" fmla="*/ 416823 h 416825"/>
                <a:gd name="connsiteX1" fmla="*/ 416527 w 416529"/>
                <a:gd name="connsiteY1" fmla="*/ 207229 h 416825"/>
                <a:gd name="connsiteX2" fmla="*/ 207229 w 416529"/>
                <a:gd name="connsiteY2" fmla="*/ 3 h 416825"/>
                <a:gd name="connsiteX3" fmla="*/ 3 w 416529"/>
                <a:gd name="connsiteY3" fmla="*/ 209301 h 416825"/>
                <a:gd name="connsiteX4" fmla="*/ 209301 w 416529"/>
                <a:gd name="connsiteY4" fmla="*/ 416823 h 416825"/>
                <a:gd name="connsiteX5" fmla="*/ 207229 w 416529"/>
                <a:gd name="connsiteY5" fmla="*/ 26350 h 416825"/>
                <a:gd name="connsiteX6" fmla="*/ 390476 w 416529"/>
                <a:gd name="connsiteY6" fmla="*/ 207525 h 416825"/>
                <a:gd name="connsiteX7" fmla="*/ 209301 w 416529"/>
                <a:gd name="connsiteY7" fmla="*/ 390772 h 416825"/>
                <a:gd name="connsiteX8" fmla="*/ 26054 w 416529"/>
                <a:gd name="connsiteY8" fmla="*/ 209597 h 416825"/>
                <a:gd name="connsiteX9" fmla="*/ 207229 w 416529"/>
                <a:gd name="connsiteY9" fmla="*/ 26350 h 41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6529" h="416825">
                  <a:moveTo>
                    <a:pt x="209301" y="416823"/>
                  </a:moveTo>
                  <a:cubicBezTo>
                    <a:pt x="324164" y="416231"/>
                    <a:pt x="417119" y="322091"/>
                    <a:pt x="416527" y="207229"/>
                  </a:cubicBezTo>
                  <a:cubicBezTo>
                    <a:pt x="415935" y="92366"/>
                    <a:pt x="321795" y="-589"/>
                    <a:pt x="207229" y="3"/>
                  </a:cubicBezTo>
                  <a:cubicBezTo>
                    <a:pt x="92366" y="595"/>
                    <a:pt x="-589" y="94439"/>
                    <a:pt x="3" y="209301"/>
                  </a:cubicBezTo>
                  <a:cubicBezTo>
                    <a:pt x="595" y="324460"/>
                    <a:pt x="94439" y="417415"/>
                    <a:pt x="209301" y="416823"/>
                  </a:cubicBezTo>
                  <a:close/>
                  <a:moveTo>
                    <a:pt x="207229" y="26350"/>
                  </a:moveTo>
                  <a:cubicBezTo>
                    <a:pt x="307585" y="25758"/>
                    <a:pt x="389884" y="107168"/>
                    <a:pt x="390476" y="207525"/>
                  </a:cubicBezTo>
                  <a:cubicBezTo>
                    <a:pt x="391068" y="307881"/>
                    <a:pt x="309658" y="390180"/>
                    <a:pt x="209301" y="390772"/>
                  </a:cubicBezTo>
                  <a:cubicBezTo>
                    <a:pt x="108945" y="391364"/>
                    <a:pt x="26646" y="309954"/>
                    <a:pt x="26054" y="209597"/>
                  </a:cubicBezTo>
                  <a:cubicBezTo>
                    <a:pt x="25166" y="108944"/>
                    <a:pt x="106576" y="26942"/>
                    <a:pt x="207229" y="26350"/>
                  </a:cubicBez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74" name="צורה חופשית: צורה 73">
              <a:extLst>
                <a:ext uri="{FF2B5EF4-FFF2-40B4-BE49-F238E27FC236}">
                  <a16:creationId xmlns:a16="http://schemas.microsoft.com/office/drawing/2014/main" id="{6E87E5FD-DA3D-4FB9-89C6-710E17FA748F}"/>
                </a:ext>
              </a:extLst>
            </p:cNvPr>
            <p:cNvSpPr/>
            <p:nvPr/>
          </p:nvSpPr>
          <p:spPr>
            <a:xfrm>
              <a:off x="2285620" y="3995751"/>
              <a:ext cx="186799" cy="26051"/>
            </a:xfrm>
            <a:custGeom>
              <a:avLst/>
              <a:gdLst>
                <a:gd name="connsiteX0" fmla="*/ 0 w 186799"/>
                <a:gd name="connsiteY0" fmla="*/ 0 h 26051"/>
                <a:gd name="connsiteX1" fmla="*/ 296 w 186799"/>
                <a:gd name="connsiteY1" fmla="*/ 26051 h 26051"/>
                <a:gd name="connsiteX2" fmla="*/ 186799 w 186799"/>
                <a:gd name="connsiteY2" fmla="*/ 12138 h 2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99" h="26051">
                  <a:moveTo>
                    <a:pt x="0" y="0"/>
                  </a:moveTo>
                  <a:lnTo>
                    <a:pt x="296" y="26051"/>
                  </a:lnTo>
                  <a:lnTo>
                    <a:pt x="186799" y="12138"/>
                  </a:ln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75" name="צורה חופשית: צורה 74">
              <a:extLst>
                <a:ext uri="{FF2B5EF4-FFF2-40B4-BE49-F238E27FC236}">
                  <a16:creationId xmlns:a16="http://schemas.microsoft.com/office/drawing/2014/main" id="{02749828-967D-4764-845A-42E177A365A5}"/>
                </a:ext>
              </a:extLst>
            </p:cNvPr>
            <p:cNvSpPr/>
            <p:nvPr/>
          </p:nvSpPr>
          <p:spPr>
            <a:xfrm>
              <a:off x="1621905" y="3998415"/>
              <a:ext cx="186503" cy="26051"/>
            </a:xfrm>
            <a:custGeom>
              <a:avLst/>
              <a:gdLst>
                <a:gd name="connsiteX0" fmla="*/ 186503 w 186503"/>
                <a:gd name="connsiteY0" fmla="*/ 0 h 26051"/>
                <a:gd name="connsiteX1" fmla="*/ 0 w 186503"/>
                <a:gd name="connsiteY1" fmla="*/ 13914 h 26051"/>
                <a:gd name="connsiteX2" fmla="*/ 186503 w 186503"/>
                <a:gd name="connsiteY2" fmla="*/ 26051 h 2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503" h="26051">
                  <a:moveTo>
                    <a:pt x="186503" y="0"/>
                  </a:moveTo>
                  <a:lnTo>
                    <a:pt x="0" y="13914"/>
                  </a:lnTo>
                  <a:lnTo>
                    <a:pt x="186503" y="26051"/>
                  </a:ln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76" name="צורה חופשית: צורה 75">
              <a:extLst>
                <a:ext uri="{FF2B5EF4-FFF2-40B4-BE49-F238E27FC236}">
                  <a16:creationId xmlns:a16="http://schemas.microsoft.com/office/drawing/2014/main" id="{A490DDCF-7999-4B9D-BB32-FC6F36C76606}"/>
                </a:ext>
              </a:extLst>
            </p:cNvPr>
            <p:cNvSpPr/>
            <p:nvPr/>
          </p:nvSpPr>
          <p:spPr>
            <a:xfrm>
              <a:off x="2205690" y="3707707"/>
              <a:ext cx="140617" cy="141801"/>
            </a:xfrm>
            <a:custGeom>
              <a:avLst/>
              <a:gdLst>
                <a:gd name="connsiteX0" fmla="*/ 140618 w 140617"/>
                <a:gd name="connsiteY0" fmla="*/ 0 h 141801"/>
                <a:gd name="connsiteX1" fmla="*/ 0 w 140617"/>
                <a:gd name="connsiteY1" fmla="*/ 123744 h 141801"/>
                <a:gd name="connsiteX2" fmla="*/ 18354 w 140617"/>
                <a:gd name="connsiteY2" fmla="*/ 141802 h 14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617" h="141801">
                  <a:moveTo>
                    <a:pt x="140618" y="0"/>
                  </a:moveTo>
                  <a:lnTo>
                    <a:pt x="0" y="123744"/>
                  </a:lnTo>
                  <a:lnTo>
                    <a:pt x="18354" y="141802"/>
                  </a:ln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77" name="צורה חופשית: צורה 76">
              <a:extLst>
                <a:ext uri="{FF2B5EF4-FFF2-40B4-BE49-F238E27FC236}">
                  <a16:creationId xmlns:a16="http://schemas.microsoft.com/office/drawing/2014/main" id="{EB54B6C6-1E63-4F6A-8CDF-0F15024E2774}"/>
                </a:ext>
              </a:extLst>
            </p:cNvPr>
            <p:cNvSpPr/>
            <p:nvPr/>
          </p:nvSpPr>
          <p:spPr>
            <a:xfrm>
              <a:off x="1748017" y="4170709"/>
              <a:ext cx="140617" cy="141801"/>
            </a:xfrm>
            <a:custGeom>
              <a:avLst/>
              <a:gdLst>
                <a:gd name="connsiteX0" fmla="*/ 121967 w 140617"/>
                <a:gd name="connsiteY0" fmla="*/ 0 h 141801"/>
                <a:gd name="connsiteX1" fmla="*/ 0 w 140617"/>
                <a:gd name="connsiteY1" fmla="*/ 141802 h 141801"/>
                <a:gd name="connsiteX2" fmla="*/ 140618 w 140617"/>
                <a:gd name="connsiteY2" fmla="*/ 18354 h 14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617" h="141801">
                  <a:moveTo>
                    <a:pt x="121967" y="0"/>
                  </a:moveTo>
                  <a:lnTo>
                    <a:pt x="0" y="141802"/>
                  </a:lnTo>
                  <a:lnTo>
                    <a:pt x="140618" y="18354"/>
                  </a:ln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78" name="צורה חופשית: צורה 77">
              <a:extLst>
                <a:ext uri="{FF2B5EF4-FFF2-40B4-BE49-F238E27FC236}">
                  <a16:creationId xmlns:a16="http://schemas.microsoft.com/office/drawing/2014/main" id="{F3B51B4E-C4D4-4671-8EA1-E9E4A060E265}"/>
                </a:ext>
              </a:extLst>
            </p:cNvPr>
            <p:cNvSpPr/>
            <p:nvPr/>
          </p:nvSpPr>
          <p:spPr>
            <a:xfrm>
              <a:off x="2032804" y="3546663"/>
              <a:ext cx="26051" cy="224988"/>
            </a:xfrm>
            <a:custGeom>
              <a:avLst/>
              <a:gdLst>
                <a:gd name="connsiteX0" fmla="*/ 11841 w 26051"/>
                <a:gd name="connsiteY0" fmla="*/ 0 h 224988"/>
                <a:gd name="connsiteX1" fmla="*/ 0 w 26051"/>
                <a:gd name="connsiteY1" fmla="*/ 224988 h 224988"/>
                <a:gd name="connsiteX2" fmla="*/ 26051 w 26051"/>
                <a:gd name="connsiteY2" fmla="*/ 224692 h 22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51" h="224988">
                  <a:moveTo>
                    <a:pt x="11841" y="0"/>
                  </a:moveTo>
                  <a:lnTo>
                    <a:pt x="0" y="224988"/>
                  </a:lnTo>
                  <a:lnTo>
                    <a:pt x="26051" y="224692"/>
                  </a:ln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79" name="צורה חופשית: צורה 78">
              <a:extLst>
                <a:ext uri="{FF2B5EF4-FFF2-40B4-BE49-F238E27FC236}">
                  <a16:creationId xmlns:a16="http://schemas.microsoft.com/office/drawing/2014/main" id="{32FE679F-71D9-427E-B7C9-9F681B9E7234}"/>
                </a:ext>
              </a:extLst>
            </p:cNvPr>
            <p:cNvSpPr/>
            <p:nvPr/>
          </p:nvSpPr>
          <p:spPr>
            <a:xfrm>
              <a:off x="2035469" y="4248567"/>
              <a:ext cx="26051" cy="186799"/>
            </a:xfrm>
            <a:custGeom>
              <a:avLst/>
              <a:gdLst>
                <a:gd name="connsiteX0" fmla="*/ 13914 w 26051"/>
                <a:gd name="connsiteY0" fmla="*/ 186799 h 186799"/>
                <a:gd name="connsiteX1" fmla="*/ 26051 w 26051"/>
                <a:gd name="connsiteY1" fmla="*/ 0 h 186799"/>
                <a:gd name="connsiteX2" fmla="*/ 0 w 26051"/>
                <a:gd name="connsiteY2" fmla="*/ 296 h 186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51" h="186799">
                  <a:moveTo>
                    <a:pt x="13914" y="186799"/>
                  </a:moveTo>
                  <a:lnTo>
                    <a:pt x="26051" y="0"/>
                  </a:lnTo>
                  <a:lnTo>
                    <a:pt x="0" y="296"/>
                  </a:ln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80" name="צורה חופשית: צורה 79">
              <a:extLst>
                <a:ext uri="{FF2B5EF4-FFF2-40B4-BE49-F238E27FC236}">
                  <a16:creationId xmlns:a16="http://schemas.microsoft.com/office/drawing/2014/main" id="{D883DBC7-7BC2-43E3-BF44-48E2D1437D21}"/>
                </a:ext>
              </a:extLst>
            </p:cNvPr>
            <p:cNvSpPr/>
            <p:nvPr/>
          </p:nvSpPr>
          <p:spPr>
            <a:xfrm>
              <a:off x="1744760" y="3710963"/>
              <a:ext cx="141801" cy="140617"/>
            </a:xfrm>
            <a:custGeom>
              <a:avLst/>
              <a:gdLst>
                <a:gd name="connsiteX0" fmla="*/ 141802 w 141801"/>
                <a:gd name="connsiteY0" fmla="*/ 121967 h 140617"/>
                <a:gd name="connsiteX1" fmla="*/ 0 w 141801"/>
                <a:gd name="connsiteY1" fmla="*/ 0 h 140617"/>
                <a:gd name="connsiteX2" fmla="*/ 123448 w 141801"/>
                <a:gd name="connsiteY2" fmla="*/ 140618 h 14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801" h="140617">
                  <a:moveTo>
                    <a:pt x="141802" y="121967"/>
                  </a:moveTo>
                  <a:lnTo>
                    <a:pt x="0" y="0"/>
                  </a:lnTo>
                  <a:lnTo>
                    <a:pt x="123448" y="140618"/>
                  </a:ln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81" name="צורה חופשית: צורה 80">
              <a:extLst>
                <a:ext uri="{FF2B5EF4-FFF2-40B4-BE49-F238E27FC236}">
                  <a16:creationId xmlns:a16="http://schemas.microsoft.com/office/drawing/2014/main" id="{1F7FC68C-CACE-4635-816D-6D3A70D69209}"/>
                </a:ext>
              </a:extLst>
            </p:cNvPr>
            <p:cNvSpPr/>
            <p:nvPr/>
          </p:nvSpPr>
          <p:spPr>
            <a:xfrm>
              <a:off x="2207762" y="4168637"/>
              <a:ext cx="141801" cy="140617"/>
            </a:xfrm>
            <a:custGeom>
              <a:avLst/>
              <a:gdLst>
                <a:gd name="connsiteX0" fmla="*/ 0 w 141801"/>
                <a:gd name="connsiteY0" fmla="*/ 18650 h 140617"/>
                <a:gd name="connsiteX1" fmla="*/ 141802 w 141801"/>
                <a:gd name="connsiteY1" fmla="*/ 140618 h 140617"/>
                <a:gd name="connsiteX2" fmla="*/ 18058 w 141801"/>
                <a:gd name="connsiteY2" fmla="*/ 0 h 14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801" h="140617">
                  <a:moveTo>
                    <a:pt x="0" y="18650"/>
                  </a:moveTo>
                  <a:lnTo>
                    <a:pt x="141802" y="140618"/>
                  </a:lnTo>
                  <a:lnTo>
                    <a:pt x="18058" y="0"/>
                  </a:ln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82" name="צורה חופשית: צורה 81">
              <a:extLst>
                <a:ext uri="{FF2B5EF4-FFF2-40B4-BE49-F238E27FC236}">
                  <a16:creationId xmlns:a16="http://schemas.microsoft.com/office/drawing/2014/main" id="{CEDAAD40-A71A-419C-9CEC-C5DA73BE6590}"/>
                </a:ext>
              </a:extLst>
            </p:cNvPr>
            <p:cNvSpPr/>
            <p:nvPr/>
          </p:nvSpPr>
          <p:spPr>
            <a:xfrm>
              <a:off x="2252168" y="3876448"/>
              <a:ext cx="112790" cy="57431"/>
            </a:xfrm>
            <a:custGeom>
              <a:avLst/>
              <a:gdLst>
                <a:gd name="connsiteX0" fmla="*/ 10065 w 112790"/>
                <a:gd name="connsiteY0" fmla="*/ 57431 h 57431"/>
                <a:gd name="connsiteX1" fmla="*/ 112790 w 112790"/>
                <a:gd name="connsiteY1" fmla="*/ 0 h 57431"/>
                <a:gd name="connsiteX2" fmla="*/ 0 w 112790"/>
                <a:gd name="connsiteY2" fmla="*/ 33452 h 5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790" h="57431">
                  <a:moveTo>
                    <a:pt x="10065" y="57431"/>
                  </a:moveTo>
                  <a:lnTo>
                    <a:pt x="112790" y="0"/>
                  </a:lnTo>
                  <a:lnTo>
                    <a:pt x="0" y="33452"/>
                  </a:ln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83" name="צורה חופשית: צורה 82">
              <a:extLst>
                <a:ext uri="{FF2B5EF4-FFF2-40B4-BE49-F238E27FC236}">
                  <a16:creationId xmlns:a16="http://schemas.microsoft.com/office/drawing/2014/main" id="{307B90E7-3104-4FAE-847C-303CB57EA2E7}"/>
                </a:ext>
              </a:extLst>
            </p:cNvPr>
            <p:cNvSpPr/>
            <p:nvPr/>
          </p:nvSpPr>
          <p:spPr>
            <a:xfrm>
              <a:off x="1729070" y="4086338"/>
              <a:ext cx="113086" cy="57431"/>
            </a:xfrm>
            <a:custGeom>
              <a:avLst/>
              <a:gdLst>
                <a:gd name="connsiteX0" fmla="*/ 0 w 113086"/>
                <a:gd name="connsiteY0" fmla="*/ 57431 h 57431"/>
                <a:gd name="connsiteX1" fmla="*/ 113086 w 113086"/>
                <a:gd name="connsiteY1" fmla="*/ 23979 h 57431"/>
                <a:gd name="connsiteX2" fmla="*/ 103021 w 113086"/>
                <a:gd name="connsiteY2" fmla="*/ 0 h 5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086" h="57431">
                  <a:moveTo>
                    <a:pt x="0" y="57431"/>
                  </a:moveTo>
                  <a:lnTo>
                    <a:pt x="113086" y="23979"/>
                  </a:lnTo>
                  <a:lnTo>
                    <a:pt x="103021" y="0"/>
                  </a:ln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84" name="צורה חופשית: צורה 83">
              <a:extLst>
                <a:ext uri="{FF2B5EF4-FFF2-40B4-BE49-F238E27FC236}">
                  <a16:creationId xmlns:a16="http://schemas.microsoft.com/office/drawing/2014/main" id="{2A74BEB6-CCE8-4B8E-8FF2-8F9D3B6396CB}"/>
                </a:ext>
              </a:extLst>
            </p:cNvPr>
            <p:cNvSpPr/>
            <p:nvPr/>
          </p:nvSpPr>
          <p:spPr>
            <a:xfrm>
              <a:off x="2121023" y="3690833"/>
              <a:ext cx="56247" cy="113382"/>
            </a:xfrm>
            <a:custGeom>
              <a:avLst/>
              <a:gdLst>
                <a:gd name="connsiteX0" fmla="*/ 56247 w 56247"/>
                <a:gd name="connsiteY0" fmla="*/ 0 h 113382"/>
                <a:gd name="connsiteX1" fmla="*/ 0 w 56247"/>
                <a:gd name="connsiteY1" fmla="*/ 103317 h 113382"/>
                <a:gd name="connsiteX2" fmla="*/ 24275 w 56247"/>
                <a:gd name="connsiteY2" fmla="*/ 113382 h 1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247" h="113382">
                  <a:moveTo>
                    <a:pt x="56247" y="0"/>
                  </a:moveTo>
                  <a:lnTo>
                    <a:pt x="0" y="103317"/>
                  </a:lnTo>
                  <a:lnTo>
                    <a:pt x="24275" y="113382"/>
                  </a:ln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85" name="צורה חופשית: צורה 84">
              <a:extLst>
                <a:ext uri="{FF2B5EF4-FFF2-40B4-BE49-F238E27FC236}">
                  <a16:creationId xmlns:a16="http://schemas.microsoft.com/office/drawing/2014/main" id="{7A3C7713-05AC-495E-AAF1-5B11BD009184}"/>
                </a:ext>
              </a:extLst>
            </p:cNvPr>
            <p:cNvSpPr/>
            <p:nvPr/>
          </p:nvSpPr>
          <p:spPr>
            <a:xfrm>
              <a:off x="1916758" y="4216002"/>
              <a:ext cx="56247" cy="113678"/>
            </a:xfrm>
            <a:custGeom>
              <a:avLst/>
              <a:gdLst>
                <a:gd name="connsiteX0" fmla="*/ 56247 w 56247"/>
                <a:gd name="connsiteY0" fmla="*/ 10065 h 113678"/>
                <a:gd name="connsiteX1" fmla="*/ 32268 w 56247"/>
                <a:gd name="connsiteY1" fmla="*/ 0 h 113678"/>
                <a:gd name="connsiteX2" fmla="*/ 0 w 56247"/>
                <a:gd name="connsiteY2" fmla="*/ 113678 h 11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247" h="113678">
                  <a:moveTo>
                    <a:pt x="56247" y="10065"/>
                  </a:moveTo>
                  <a:lnTo>
                    <a:pt x="32268" y="0"/>
                  </a:lnTo>
                  <a:lnTo>
                    <a:pt x="0" y="113678"/>
                  </a:ln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86" name="צורה חופשית: צורה 85">
              <a:extLst>
                <a:ext uri="{FF2B5EF4-FFF2-40B4-BE49-F238E27FC236}">
                  <a16:creationId xmlns:a16="http://schemas.microsoft.com/office/drawing/2014/main" id="{A0620BE8-B1B5-411F-8E8D-164A0F39AE4E}"/>
                </a:ext>
              </a:extLst>
            </p:cNvPr>
            <p:cNvSpPr/>
            <p:nvPr/>
          </p:nvSpPr>
          <p:spPr>
            <a:xfrm>
              <a:off x="1913501" y="3692017"/>
              <a:ext cx="57431" cy="113086"/>
            </a:xfrm>
            <a:custGeom>
              <a:avLst/>
              <a:gdLst>
                <a:gd name="connsiteX0" fmla="*/ 57431 w 57431"/>
                <a:gd name="connsiteY0" fmla="*/ 103021 h 113086"/>
                <a:gd name="connsiteX1" fmla="*/ 0 w 57431"/>
                <a:gd name="connsiteY1" fmla="*/ 0 h 113086"/>
                <a:gd name="connsiteX2" fmla="*/ 33156 w 57431"/>
                <a:gd name="connsiteY2" fmla="*/ 113086 h 11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431" h="113086">
                  <a:moveTo>
                    <a:pt x="57431" y="103021"/>
                  </a:moveTo>
                  <a:lnTo>
                    <a:pt x="0" y="0"/>
                  </a:lnTo>
                  <a:lnTo>
                    <a:pt x="33156" y="113086"/>
                  </a:ln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87" name="צורה חופשית: צורה 86">
              <a:extLst>
                <a:ext uri="{FF2B5EF4-FFF2-40B4-BE49-F238E27FC236}">
                  <a16:creationId xmlns:a16="http://schemas.microsoft.com/office/drawing/2014/main" id="{8BA6A3AF-FED6-4487-BB3E-D98272A0DC91}"/>
                </a:ext>
              </a:extLst>
            </p:cNvPr>
            <p:cNvSpPr/>
            <p:nvPr/>
          </p:nvSpPr>
          <p:spPr>
            <a:xfrm>
              <a:off x="2123392" y="4215114"/>
              <a:ext cx="57431" cy="113086"/>
            </a:xfrm>
            <a:custGeom>
              <a:avLst/>
              <a:gdLst>
                <a:gd name="connsiteX0" fmla="*/ 57431 w 57431"/>
                <a:gd name="connsiteY0" fmla="*/ 113086 h 113086"/>
                <a:gd name="connsiteX1" fmla="*/ 23979 w 57431"/>
                <a:gd name="connsiteY1" fmla="*/ 0 h 113086"/>
                <a:gd name="connsiteX2" fmla="*/ 0 w 57431"/>
                <a:gd name="connsiteY2" fmla="*/ 10065 h 11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431" h="113086">
                  <a:moveTo>
                    <a:pt x="57431" y="113086"/>
                  </a:moveTo>
                  <a:lnTo>
                    <a:pt x="23979" y="0"/>
                  </a:lnTo>
                  <a:lnTo>
                    <a:pt x="0" y="10065"/>
                  </a:ln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88" name="צורה חופשית: צורה 87">
              <a:extLst>
                <a:ext uri="{FF2B5EF4-FFF2-40B4-BE49-F238E27FC236}">
                  <a16:creationId xmlns:a16="http://schemas.microsoft.com/office/drawing/2014/main" id="{CFD00F54-9610-4EE9-BA83-A4EB74C048CA}"/>
                </a:ext>
              </a:extLst>
            </p:cNvPr>
            <p:cNvSpPr/>
            <p:nvPr/>
          </p:nvSpPr>
          <p:spPr>
            <a:xfrm>
              <a:off x="1727590" y="3879704"/>
              <a:ext cx="113382" cy="56247"/>
            </a:xfrm>
            <a:custGeom>
              <a:avLst/>
              <a:gdLst>
                <a:gd name="connsiteX0" fmla="*/ 113382 w 113382"/>
                <a:gd name="connsiteY0" fmla="*/ 32268 h 56247"/>
                <a:gd name="connsiteX1" fmla="*/ 0 w 113382"/>
                <a:gd name="connsiteY1" fmla="*/ 0 h 56247"/>
                <a:gd name="connsiteX2" fmla="*/ 103613 w 113382"/>
                <a:gd name="connsiteY2" fmla="*/ 56247 h 5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82" h="56247">
                  <a:moveTo>
                    <a:pt x="113382" y="32268"/>
                  </a:moveTo>
                  <a:lnTo>
                    <a:pt x="0" y="0"/>
                  </a:lnTo>
                  <a:lnTo>
                    <a:pt x="103613" y="56247"/>
                  </a:ln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89" name="צורה חופשית: צורה 88">
              <a:extLst>
                <a:ext uri="{FF2B5EF4-FFF2-40B4-BE49-F238E27FC236}">
                  <a16:creationId xmlns:a16="http://schemas.microsoft.com/office/drawing/2014/main" id="{C47CC9C2-825A-4412-996B-2275E41B7E8C}"/>
                </a:ext>
              </a:extLst>
            </p:cNvPr>
            <p:cNvSpPr/>
            <p:nvPr/>
          </p:nvSpPr>
          <p:spPr>
            <a:xfrm>
              <a:off x="2253056" y="4083970"/>
              <a:ext cx="113382" cy="56543"/>
            </a:xfrm>
            <a:custGeom>
              <a:avLst/>
              <a:gdLst>
                <a:gd name="connsiteX0" fmla="*/ 9769 w 113382"/>
                <a:gd name="connsiteY0" fmla="*/ 0 h 56543"/>
                <a:gd name="connsiteX1" fmla="*/ 0 w 113382"/>
                <a:gd name="connsiteY1" fmla="*/ 24275 h 56543"/>
                <a:gd name="connsiteX2" fmla="*/ 113382 w 113382"/>
                <a:gd name="connsiteY2" fmla="*/ 56543 h 5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82" h="56543">
                  <a:moveTo>
                    <a:pt x="9769" y="0"/>
                  </a:moveTo>
                  <a:lnTo>
                    <a:pt x="0" y="24275"/>
                  </a:lnTo>
                  <a:lnTo>
                    <a:pt x="113382" y="56543"/>
                  </a:ln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0" name="צורה חופשית: צורה 89">
              <a:extLst>
                <a:ext uri="{FF2B5EF4-FFF2-40B4-BE49-F238E27FC236}">
                  <a16:creationId xmlns:a16="http://schemas.microsoft.com/office/drawing/2014/main" id="{5A76C5FE-B71F-4DC7-9D4C-54C15CF75E23}"/>
                </a:ext>
              </a:extLst>
            </p:cNvPr>
            <p:cNvSpPr/>
            <p:nvPr/>
          </p:nvSpPr>
          <p:spPr>
            <a:xfrm>
              <a:off x="2546003" y="4803256"/>
              <a:ext cx="17921" cy="3246"/>
            </a:xfrm>
            <a:custGeom>
              <a:avLst/>
              <a:gdLst>
                <a:gd name="connsiteX0" fmla="*/ 1906 w 17921"/>
                <a:gd name="connsiteY0" fmla="*/ 1861 h 3246"/>
                <a:gd name="connsiteX1" fmla="*/ 14340 w 17921"/>
                <a:gd name="connsiteY1" fmla="*/ 2749 h 3246"/>
                <a:gd name="connsiteX2" fmla="*/ 1906 w 17921"/>
                <a:gd name="connsiteY2" fmla="*/ 1861 h 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21" h="3246">
                  <a:moveTo>
                    <a:pt x="1906" y="1861"/>
                  </a:moveTo>
                  <a:cubicBezTo>
                    <a:pt x="6643" y="1565"/>
                    <a:pt x="10491" y="2157"/>
                    <a:pt x="14340" y="2749"/>
                  </a:cubicBezTo>
                  <a:cubicBezTo>
                    <a:pt x="29438" y="5413"/>
                    <a:pt x="-8751" y="-3764"/>
                    <a:pt x="1906" y="1861"/>
                  </a:cubicBez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1" name="צורה חופשית: צורה 90">
              <a:extLst>
                <a:ext uri="{FF2B5EF4-FFF2-40B4-BE49-F238E27FC236}">
                  <a16:creationId xmlns:a16="http://schemas.microsoft.com/office/drawing/2014/main" id="{A3A683BE-EA3E-4A8A-B256-468C511F26E5}"/>
                </a:ext>
              </a:extLst>
            </p:cNvPr>
            <p:cNvSpPr/>
            <p:nvPr/>
          </p:nvSpPr>
          <p:spPr>
            <a:xfrm>
              <a:off x="2499359" y="4738166"/>
              <a:ext cx="1461" cy="473"/>
            </a:xfrm>
            <a:custGeom>
              <a:avLst/>
              <a:gdLst>
                <a:gd name="connsiteX0" fmla="*/ 0 w 1461"/>
                <a:gd name="connsiteY0" fmla="*/ 342 h 473"/>
                <a:gd name="connsiteX1" fmla="*/ 0 w 1461"/>
                <a:gd name="connsiteY1" fmla="*/ 342 h 473"/>
                <a:gd name="connsiteX2" fmla="*/ 0 w 1461"/>
                <a:gd name="connsiteY2" fmla="*/ 342 h 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1" h="473">
                  <a:moveTo>
                    <a:pt x="0" y="342"/>
                  </a:moveTo>
                  <a:cubicBezTo>
                    <a:pt x="0" y="342"/>
                    <a:pt x="0" y="638"/>
                    <a:pt x="0" y="342"/>
                  </a:cubicBezTo>
                  <a:cubicBezTo>
                    <a:pt x="1480" y="46"/>
                    <a:pt x="2368" y="-250"/>
                    <a:pt x="0" y="342"/>
                  </a:cubicBez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2" name="צורה חופשית: צורה 91">
              <a:extLst>
                <a:ext uri="{FF2B5EF4-FFF2-40B4-BE49-F238E27FC236}">
                  <a16:creationId xmlns:a16="http://schemas.microsoft.com/office/drawing/2014/main" id="{BD98A746-3FB0-47DA-8069-5A224CA1FFDD}"/>
                </a:ext>
              </a:extLst>
            </p:cNvPr>
            <p:cNvSpPr/>
            <p:nvPr/>
          </p:nvSpPr>
          <p:spPr>
            <a:xfrm>
              <a:off x="1862491" y="4571946"/>
              <a:ext cx="683" cy="781"/>
            </a:xfrm>
            <a:custGeom>
              <a:avLst/>
              <a:gdLst>
                <a:gd name="connsiteX0" fmla="*/ 684 w 683"/>
                <a:gd name="connsiteY0" fmla="*/ 781 h 781"/>
                <a:gd name="connsiteX1" fmla="*/ 684 w 683"/>
                <a:gd name="connsiteY1" fmla="*/ 781 h 781"/>
                <a:gd name="connsiteX2" fmla="*/ 684 w 683"/>
                <a:gd name="connsiteY2" fmla="*/ 781 h 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3" h="781">
                  <a:moveTo>
                    <a:pt x="684" y="781"/>
                  </a:moveTo>
                  <a:cubicBezTo>
                    <a:pt x="684" y="781"/>
                    <a:pt x="684" y="781"/>
                    <a:pt x="684" y="781"/>
                  </a:cubicBezTo>
                  <a:cubicBezTo>
                    <a:pt x="92" y="-107"/>
                    <a:pt x="-500" y="-403"/>
                    <a:pt x="684" y="781"/>
                  </a:cubicBez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3" name="צורה חופשית: צורה 92">
              <a:extLst>
                <a:ext uri="{FF2B5EF4-FFF2-40B4-BE49-F238E27FC236}">
                  <a16:creationId xmlns:a16="http://schemas.microsoft.com/office/drawing/2014/main" id="{19C14ACE-90F8-4013-8757-41FC2E347D20}"/>
                </a:ext>
              </a:extLst>
            </p:cNvPr>
            <p:cNvSpPr/>
            <p:nvPr/>
          </p:nvSpPr>
          <p:spPr>
            <a:xfrm>
              <a:off x="1245642" y="4452589"/>
              <a:ext cx="1566332" cy="545247"/>
            </a:xfrm>
            <a:custGeom>
              <a:avLst/>
              <a:gdLst>
                <a:gd name="connsiteX0" fmla="*/ 1508013 w 1566332"/>
                <a:gd name="connsiteY0" fmla="*/ 264605 h 545247"/>
                <a:gd name="connsiteX1" fmla="*/ 1393447 w 1566332"/>
                <a:gd name="connsiteY1" fmla="*/ 266973 h 545247"/>
                <a:gd name="connsiteX2" fmla="*/ 1394927 w 1566332"/>
                <a:gd name="connsiteY2" fmla="*/ 273190 h 545247"/>
                <a:gd name="connsiteX3" fmla="*/ 1320326 w 1566332"/>
                <a:gd name="connsiteY3" fmla="*/ 207766 h 545247"/>
                <a:gd name="connsiteX4" fmla="*/ 1321510 w 1566332"/>
                <a:gd name="connsiteY4" fmla="*/ 204509 h 545247"/>
                <a:gd name="connsiteX5" fmla="*/ 1325062 w 1566332"/>
                <a:gd name="connsiteY5" fmla="*/ 196220 h 545247"/>
                <a:gd name="connsiteX6" fmla="*/ 1333352 w 1566332"/>
                <a:gd name="connsiteY6" fmla="*/ 179346 h 545247"/>
                <a:gd name="connsiteX7" fmla="*/ 1338384 w 1566332"/>
                <a:gd name="connsiteY7" fmla="*/ 172241 h 545247"/>
                <a:gd name="connsiteX8" fmla="*/ 1422755 w 1566332"/>
                <a:gd name="connsiteY8" fmla="*/ 195924 h 545247"/>
                <a:gd name="connsiteX9" fmla="*/ 1407361 w 1566332"/>
                <a:gd name="connsiteY9" fmla="*/ 223456 h 545247"/>
                <a:gd name="connsiteX10" fmla="*/ 1542650 w 1566332"/>
                <a:gd name="connsiteY10" fmla="*/ 263421 h 545247"/>
                <a:gd name="connsiteX11" fmla="*/ 1496172 w 1566332"/>
                <a:gd name="connsiteY11" fmla="*/ 224344 h 545247"/>
                <a:gd name="connsiteX12" fmla="*/ 1509198 w 1566332"/>
                <a:gd name="connsiteY12" fmla="*/ 233521 h 545247"/>
                <a:gd name="connsiteX13" fmla="*/ 1551531 w 1566332"/>
                <a:gd name="connsiteY13" fmla="*/ 264901 h 545247"/>
                <a:gd name="connsiteX14" fmla="*/ 1566333 w 1566332"/>
                <a:gd name="connsiteY14" fmla="*/ 276446 h 545247"/>
                <a:gd name="connsiteX15" fmla="*/ 1553011 w 1566332"/>
                <a:gd name="connsiteY15" fmla="*/ 263421 h 545247"/>
                <a:gd name="connsiteX16" fmla="*/ 1513638 w 1566332"/>
                <a:gd name="connsiteY16" fmla="*/ 227896 h 545247"/>
                <a:gd name="connsiteX17" fmla="*/ 1484034 w 1566332"/>
                <a:gd name="connsiteY17" fmla="*/ 204509 h 545247"/>
                <a:gd name="connsiteX18" fmla="*/ 1447622 w 1566332"/>
                <a:gd name="connsiteY18" fmla="*/ 178458 h 545247"/>
                <a:gd name="connsiteX19" fmla="*/ 1355258 w 1566332"/>
                <a:gd name="connsiteY19" fmla="*/ 123691 h 545247"/>
                <a:gd name="connsiteX20" fmla="*/ 1238620 w 1566332"/>
                <a:gd name="connsiteY20" fmla="*/ 72477 h 545247"/>
                <a:gd name="connsiteX21" fmla="*/ 1102146 w 1566332"/>
                <a:gd name="connsiteY21" fmla="*/ 32216 h 545247"/>
                <a:gd name="connsiteX22" fmla="*/ 1055965 w 1566332"/>
                <a:gd name="connsiteY22" fmla="*/ 22742 h 545247"/>
                <a:gd name="connsiteX23" fmla="*/ 1054781 w 1566332"/>
                <a:gd name="connsiteY23" fmla="*/ 20670 h 545247"/>
                <a:gd name="connsiteX24" fmla="*/ 1052708 w 1566332"/>
                <a:gd name="connsiteY24" fmla="*/ 22150 h 545247"/>
                <a:gd name="connsiteX25" fmla="*/ 952352 w 1566332"/>
                <a:gd name="connsiteY25" fmla="*/ 7348 h 545247"/>
                <a:gd name="connsiteX26" fmla="*/ 795452 w 1566332"/>
                <a:gd name="connsiteY26" fmla="*/ 244 h 545247"/>
                <a:gd name="connsiteX27" fmla="*/ 638848 w 1566332"/>
                <a:gd name="connsiteY27" fmla="*/ 11789 h 545247"/>
                <a:gd name="connsiteX28" fmla="*/ 489646 w 1566332"/>
                <a:gd name="connsiteY28" fmla="*/ 40801 h 545247"/>
                <a:gd name="connsiteX29" fmla="*/ 354357 w 1566332"/>
                <a:gd name="connsiteY29" fmla="*/ 84022 h 545247"/>
                <a:gd name="connsiteX30" fmla="*/ 293669 w 1566332"/>
                <a:gd name="connsiteY30" fmla="*/ 109481 h 545247"/>
                <a:gd name="connsiteX31" fmla="*/ 238606 w 1566332"/>
                <a:gd name="connsiteY31" fmla="*/ 136421 h 545247"/>
                <a:gd name="connsiteX32" fmla="*/ 146242 w 1566332"/>
                <a:gd name="connsiteY32" fmla="*/ 190891 h 545247"/>
                <a:gd name="connsiteX33" fmla="*/ 109534 w 1566332"/>
                <a:gd name="connsiteY33" fmla="*/ 216055 h 545247"/>
                <a:gd name="connsiteX34" fmla="*/ 96804 w 1566332"/>
                <a:gd name="connsiteY34" fmla="*/ 225824 h 545247"/>
                <a:gd name="connsiteX35" fmla="*/ 68977 w 1566332"/>
                <a:gd name="connsiteY35" fmla="*/ 242106 h 545247"/>
                <a:gd name="connsiteX36" fmla="*/ 0 w 1566332"/>
                <a:gd name="connsiteY36" fmla="*/ 333581 h 545247"/>
                <a:gd name="connsiteX37" fmla="*/ 43814 w 1566332"/>
                <a:gd name="connsiteY37" fmla="*/ 292432 h 545247"/>
                <a:gd name="connsiteX38" fmla="*/ 150091 w 1566332"/>
                <a:gd name="connsiteY38" fmla="*/ 242698 h 545247"/>
                <a:gd name="connsiteX39" fmla="*/ 140322 w 1566332"/>
                <a:gd name="connsiteY39" fmla="*/ 296873 h 545247"/>
                <a:gd name="connsiteX40" fmla="*/ 120191 w 1566332"/>
                <a:gd name="connsiteY40" fmla="*/ 305162 h 545247"/>
                <a:gd name="connsiteX41" fmla="*/ 105389 w 1566332"/>
                <a:gd name="connsiteY41" fmla="*/ 309010 h 545247"/>
                <a:gd name="connsiteX42" fmla="*/ 120191 w 1566332"/>
                <a:gd name="connsiteY42" fmla="*/ 308418 h 545247"/>
                <a:gd name="connsiteX43" fmla="*/ 138249 w 1566332"/>
                <a:gd name="connsiteY43" fmla="*/ 305162 h 545247"/>
                <a:gd name="connsiteX44" fmla="*/ 138249 w 1566332"/>
                <a:gd name="connsiteY44" fmla="*/ 305162 h 545247"/>
                <a:gd name="connsiteX45" fmla="*/ 133513 w 1566332"/>
                <a:gd name="connsiteY45" fmla="*/ 326180 h 545247"/>
                <a:gd name="connsiteX46" fmla="*/ 124336 w 1566332"/>
                <a:gd name="connsiteY46" fmla="*/ 371474 h 545247"/>
                <a:gd name="connsiteX47" fmla="*/ 144466 w 1566332"/>
                <a:gd name="connsiteY47" fmla="*/ 330621 h 545247"/>
                <a:gd name="connsiteX48" fmla="*/ 158676 w 1566332"/>
                <a:gd name="connsiteY48" fmla="*/ 300129 h 545247"/>
                <a:gd name="connsiteX49" fmla="*/ 162524 w 1566332"/>
                <a:gd name="connsiteY49" fmla="*/ 298945 h 545247"/>
                <a:gd name="connsiteX50" fmla="*/ 227357 w 1566332"/>
                <a:gd name="connsiteY50" fmla="*/ 277926 h 545247"/>
                <a:gd name="connsiteX51" fmla="*/ 300774 w 1566332"/>
                <a:gd name="connsiteY51" fmla="*/ 263125 h 545247"/>
                <a:gd name="connsiteX52" fmla="*/ 329489 w 1566332"/>
                <a:gd name="connsiteY52" fmla="*/ 330621 h 545247"/>
                <a:gd name="connsiteX53" fmla="*/ 335114 w 1566332"/>
                <a:gd name="connsiteY53" fmla="*/ 342462 h 545247"/>
                <a:gd name="connsiteX54" fmla="*/ 336594 w 1566332"/>
                <a:gd name="connsiteY54" fmla="*/ 345719 h 545247"/>
                <a:gd name="connsiteX55" fmla="*/ 332154 w 1566332"/>
                <a:gd name="connsiteY55" fmla="*/ 345719 h 545247"/>
                <a:gd name="connsiteX56" fmla="*/ 332450 w 1566332"/>
                <a:gd name="connsiteY56" fmla="*/ 352232 h 545247"/>
                <a:gd name="connsiteX57" fmla="*/ 330377 w 1566332"/>
                <a:gd name="connsiteY57" fmla="*/ 352528 h 545247"/>
                <a:gd name="connsiteX58" fmla="*/ 325937 w 1566332"/>
                <a:gd name="connsiteY58" fmla="*/ 353120 h 545247"/>
                <a:gd name="connsiteX59" fmla="*/ 318536 w 1566332"/>
                <a:gd name="connsiteY59" fmla="*/ 354304 h 545247"/>
                <a:gd name="connsiteX60" fmla="*/ 235350 w 1566332"/>
                <a:gd name="connsiteY60" fmla="*/ 383020 h 545247"/>
                <a:gd name="connsiteX61" fmla="*/ 224396 w 1566332"/>
                <a:gd name="connsiteY61" fmla="*/ 390717 h 545247"/>
                <a:gd name="connsiteX62" fmla="*/ 217587 w 1566332"/>
                <a:gd name="connsiteY62" fmla="*/ 396637 h 545247"/>
                <a:gd name="connsiteX63" fmla="*/ 211963 w 1566332"/>
                <a:gd name="connsiteY63" fmla="*/ 401966 h 545247"/>
                <a:gd name="connsiteX64" fmla="*/ 217883 w 1566332"/>
                <a:gd name="connsiteY64" fmla="*/ 397525 h 545247"/>
                <a:gd name="connsiteX65" fmla="*/ 225284 w 1566332"/>
                <a:gd name="connsiteY65" fmla="*/ 391901 h 545247"/>
                <a:gd name="connsiteX66" fmla="*/ 236534 w 1566332"/>
                <a:gd name="connsiteY66" fmla="*/ 385684 h 545247"/>
                <a:gd name="connsiteX67" fmla="*/ 317944 w 1566332"/>
                <a:gd name="connsiteY67" fmla="*/ 365257 h 545247"/>
                <a:gd name="connsiteX68" fmla="*/ 333042 w 1566332"/>
                <a:gd name="connsiteY68" fmla="*/ 364665 h 545247"/>
                <a:gd name="connsiteX69" fmla="*/ 338963 w 1566332"/>
                <a:gd name="connsiteY69" fmla="*/ 436306 h 545247"/>
                <a:gd name="connsiteX70" fmla="*/ 343403 w 1566332"/>
                <a:gd name="connsiteY70" fmla="*/ 470351 h 545247"/>
                <a:gd name="connsiteX71" fmla="*/ 350804 w 1566332"/>
                <a:gd name="connsiteY71" fmla="*/ 437194 h 545247"/>
                <a:gd name="connsiteX72" fmla="*/ 363238 w 1566332"/>
                <a:gd name="connsiteY72" fmla="*/ 364369 h 545247"/>
                <a:gd name="connsiteX73" fmla="*/ 363238 w 1566332"/>
                <a:gd name="connsiteY73" fmla="*/ 364369 h 545247"/>
                <a:gd name="connsiteX74" fmla="*/ 369750 w 1566332"/>
                <a:gd name="connsiteY74" fmla="*/ 342759 h 545247"/>
                <a:gd name="connsiteX75" fmla="*/ 487869 w 1566332"/>
                <a:gd name="connsiteY75" fmla="*/ 243882 h 545247"/>
                <a:gd name="connsiteX76" fmla="*/ 618126 w 1566332"/>
                <a:gd name="connsiteY76" fmla="*/ 287992 h 545247"/>
                <a:gd name="connsiteX77" fmla="*/ 570464 w 1566332"/>
                <a:gd name="connsiteY77" fmla="*/ 317003 h 545247"/>
                <a:gd name="connsiteX78" fmla="*/ 529611 w 1566332"/>
                <a:gd name="connsiteY78" fmla="*/ 335950 h 545247"/>
                <a:gd name="connsiteX79" fmla="*/ 509480 w 1566332"/>
                <a:gd name="connsiteY79" fmla="*/ 343943 h 545247"/>
                <a:gd name="connsiteX80" fmla="*/ 499415 w 1566332"/>
                <a:gd name="connsiteY80" fmla="*/ 347791 h 545247"/>
                <a:gd name="connsiteX81" fmla="*/ 484317 w 1566332"/>
                <a:gd name="connsiteY81" fmla="*/ 353120 h 545247"/>
                <a:gd name="connsiteX82" fmla="*/ 476028 w 1566332"/>
                <a:gd name="connsiteY82" fmla="*/ 356080 h 545247"/>
                <a:gd name="connsiteX83" fmla="*/ 473956 w 1566332"/>
                <a:gd name="connsiteY83" fmla="*/ 356672 h 545247"/>
                <a:gd name="connsiteX84" fmla="*/ 474252 w 1566332"/>
                <a:gd name="connsiteY84" fmla="*/ 358745 h 545247"/>
                <a:gd name="connsiteX85" fmla="*/ 475140 w 1566332"/>
                <a:gd name="connsiteY85" fmla="*/ 362889 h 545247"/>
                <a:gd name="connsiteX86" fmla="*/ 478396 w 1566332"/>
                <a:gd name="connsiteY86" fmla="*/ 379467 h 545247"/>
                <a:gd name="connsiteX87" fmla="*/ 482541 w 1566332"/>
                <a:gd name="connsiteY87" fmla="*/ 399302 h 545247"/>
                <a:gd name="connsiteX88" fmla="*/ 486389 w 1566332"/>
                <a:gd name="connsiteY88" fmla="*/ 417952 h 545247"/>
                <a:gd name="connsiteX89" fmla="*/ 488461 w 1566332"/>
                <a:gd name="connsiteY89" fmla="*/ 435714 h 545247"/>
                <a:gd name="connsiteX90" fmla="*/ 490534 w 1566332"/>
                <a:gd name="connsiteY90" fmla="*/ 452884 h 545247"/>
                <a:gd name="connsiteX91" fmla="*/ 492014 w 1566332"/>
                <a:gd name="connsiteY91" fmla="*/ 464134 h 545247"/>
                <a:gd name="connsiteX92" fmla="*/ 483133 w 1566332"/>
                <a:gd name="connsiteY92" fmla="*/ 467686 h 545247"/>
                <a:gd name="connsiteX93" fmla="*/ 468331 w 1566332"/>
                <a:gd name="connsiteY93" fmla="*/ 472719 h 545247"/>
                <a:gd name="connsiteX94" fmla="*/ 389289 w 1566332"/>
                <a:gd name="connsiteY94" fmla="*/ 520381 h 545247"/>
                <a:gd name="connsiteX95" fmla="*/ 373895 w 1566332"/>
                <a:gd name="connsiteY95" fmla="*/ 538735 h 545247"/>
                <a:gd name="connsiteX96" fmla="*/ 369158 w 1566332"/>
                <a:gd name="connsiteY96" fmla="*/ 545248 h 545247"/>
                <a:gd name="connsiteX97" fmla="*/ 374487 w 1566332"/>
                <a:gd name="connsiteY97" fmla="*/ 539327 h 545247"/>
                <a:gd name="connsiteX98" fmla="*/ 391065 w 1566332"/>
                <a:gd name="connsiteY98" fmla="*/ 523045 h 545247"/>
                <a:gd name="connsiteX99" fmla="*/ 470403 w 1566332"/>
                <a:gd name="connsiteY99" fmla="*/ 483968 h 545247"/>
                <a:gd name="connsiteX100" fmla="*/ 484909 w 1566332"/>
                <a:gd name="connsiteY100" fmla="*/ 480120 h 545247"/>
                <a:gd name="connsiteX101" fmla="*/ 505631 w 1566332"/>
                <a:gd name="connsiteY101" fmla="*/ 475087 h 545247"/>
                <a:gd name="connsiteX102" fmla="*/ 507408 w 1566332"/>
                <a:gd name="connsiteY102" fmla="*/ 470943 h 545247"/>
                <a:gd name="connsiteX103" fmla="*/ 507112 w 1566332"/>
                <a:gd name="connsiteY103" fmla="*/ 465022 h 545247"/>
                <a:gd name="connsiteX104" fmla="*/ 506520 w 1566332"/>
                <a:gd name="connsiteY104" fmla="*/ 453476 h 545247"/>
                <a:gd name="connsiteX105" fmla="*/ 505631 w 1566332"/>
                <a:gd name="connsiteY105" fmla="*/ 435418 h 545247"/>
                <a:gd name="connsiteX106" fmla="*/ 504743 w 1566332"/>
                <a:gd name="connsiteY106" fmla="*/ 416472 h 545247"/>
                <a:gd name="connsiteX107" fmla="*/ 502375 w 1566332"/>
                <a:gd name="connsiteY107" fmla="*/ 397229 h 545247"/>
                <a:gd name="connsiteX108" fmla="*/ 499711 w 1566332"/>
                <a:gd name="connsiteY108" fmla="*/ 377395 h 545247"/>
                <a:gd name="connsiteX109" fmla="*/ 499415 w 1566332"/>
                <a:gd name="connsiteY109" fmla="*/ 372658 h 545247"/>
                <a:gd name="connsiteX110" fmla="*/ 499119 w 1566332"/>
                <a:gd name="connsiteY110" fmla="*/ 370882 h 545247"/>
                <a:gd name="connsiteX111" fmla="*/ 500599 w 1566332"/>
                <a:gd name="connsiteY111" fmla="*/ 370290 h 545247"/>
                <a:gd name="connsiteX112" fmla="*/ 504447 w 1566332"/>
                <a:gd name="connsiteY112" fmla="*/ 369402 h 545247"/>
                <a:gd name="connsiteX113" fmla="*/ 515105 w 1566332"/>
                <a:gd name="connsiteY113" fmla="*/ 366441 h 545247"/>
                <a:gd name="connsiteX114" fmla="*/ 536715 w 1566332"/>
                <a:gd name="connsiteY114" fmla="*/ 359633 h 545247"/>
                <a:gd name="connsiteX115" fmla="*/ 581417 w 1566332"/>
                <a:gd name="connsiteY115" fmla="*/ 342462 h 545247"/>
                <a:gd name="connsiteX116" fmla="*/ 666676 w 1566332"/>
                <a:gd name="connsiteY116" fmla="*/ 291544 h 545247"/>
                <a:gd name="connsiteX117" fmla="*/ 682662 w 1566332"/>
                <a:gd name="connsiteY117" fmla="*/ 300721 h 545247"/>
                <a:gd name="connsiteX118" fmla="*/ 709009 w 1566332"/>
                <a:gd name="connsiteY118" fmla="*/ 314339 h 545247"/>
                <a:gd name="connsiteX119" fmla="*/ 675853 w 1566332"/>
                <a:gd name="connsiteY119" fmla="*/ 355192 h 545247"/>
                <a:gd name="connsiteX120" fmla="*/ 641809 w 1566332"/>
                <a:gd name="connsiteY120" fmla="*/ 407887 h 545247"/>
                <a:gd name="connsiteX121" fmla="*/ 623750 w 1566332"/>
                <a:gd name="connsiteY121" fmla="*/ 443411 h 545247"/>
                <a:gd name="connsiteX122" fmla="*/ 618422 w 1566332"/>
                <a:gd name="connsiteY122" fmla="*/ 456141 h 545247"/>
                <a:gd name="connsiteX123" fmla="*/ 626415 w 1566332"/>
                <a:gd name="connsiteY123" fmla="*/ 445187 h 545247"/>
                <a:gd name="connsiteX124" fmla="*/ 650690 w 1566332"/>
                <a:gd name="connsiteY124" fmla="*/ 415288 h 545247"/>
                <a:gd name="connsiteX125" fmla="*/ 692431 w 1566332"/>
                <a:gd name="connsiteY125" fmla="*/ 370586 h 545247"/>
                <a:gd name="connsiteX126" fmla="*/ 739501 w 1566332"/>
                <a:gd name="connsiteY126" fmla="*/ 328549 h 545247"/>
                <a:gd name="connsiteX127" fmla="*/ 770289 w 1566332"/>
                <a:gd name="connsiteY127" fmla="*/ 342166 h 545247"/>
                <a:gd name="connsiteX128" fmla="*/ 804925 w 1566332"/>
                <a:gd name="connsiteY128" fmla="*/ 358448 h 545247"/>
                <a:gd name="connsiteX129" fmla="*/ 803741 w 1566332"/>
                <a:gd name="connsiteY129" fmla="*/ 361409 h 545247"/>
                <a:gd name="connsiteX130" fmla="*/ 801077 w 1566332"/>
                <a:gd name="connsiteY130" fmla="*/ 393085 h 545247"/>
                <a:gd name="connsiteX131" fmla="*/ 801077 w 1566332"/>
                <a:gd name="connsiteY131" fmla="*/ 420616 h 545247"/>
                <a:gd name="connsiteX132" fmla="*/ 804629 w 1566332"/>
                <a:gd name="connsiteY132" fmla="*/ 444595 h 545247"/>
                <a:gd name="connsiteX133" fmla="*/ 813510 w 1566332"/>
                <a:gd name="connsiteY133" fmla="*/ 481008 h 545247"/>
                <a:gd name="connsiteX134" fmla="*/ 817359 w 1566332"/>
                <a:gd name="connsiteY134" fmla="*/ 503507 h 545247"/>
                <a:gd name="connsiteX135" fmla="*/ 818543 w 1566332"/>
                <a:gd name="connsiteY135" fmla="*/ 511204 h 545247"/>
                <a:gd name="connsiteX136" fmla="*/ 818247 w 1566332"/>
                <a:gd name="connsiteY136" fmla="*/ 503507 h 545247"/>
                <a:gd name="connsiteX137" fmla="*/ 816767 w 1566332"/>
                <a:gd name="connsiteY137" fmla="*/ 481008 h 545247"/>
                <a:gd name="connsiteX138" fmla="*/ 823279 w 1566332"/>
                <a:gd name="connsiteY138" fmla="*/ 359633 h 545247"/>
                <a:gd name="connsiteX139" fmla="*/ 838377 w 1566332"/>
                <a:gd name="connsiteY139" fmla="*/ 351640 h 545247"/>
                <a:gd name="connsiteX140" fmla="*/ 868869 w 1566332"/>
                <a:gd name="connsiteY140" fmla="*/ 329733 h 545247"/>
                <a:gd name="connsiteX141" fmla="*/ 899657 w 1566332"/>
                <a:gd name="connsiteY141" fmla="*/ 306346 h 545247"/>
                <a:gd name="connsiteX142" fmla="*/ 928669 w 1566332"/>
                <a:gd name="connsiteY142" fmla="*/ 285919 h 545247"/>
                <a:gd name="connsiteX143" fmla="*/ 960049 w 1566332"/>
                <a:gd name="connsiteY143" fmla="*/ 328845 h 545247"/>
                <a:gd name="connsiteX144" fmla="*/ 991132 w 1566332"/>
                <a:gd name="connsiteY144" fmla="*/ 367330 h 545247"/>
                <a:gd name="connsiteX145" fmla="*/ 990836 w 1566332"/>
                <a:gd name="connsiteY145" fmla="*/ 371178 h 545247"/>
                <a:gd name="connsiteX146" fmla="*/ 994389 w 1566332"/>
                <a:gd name="connsiteY146" fmla="*/ 371474 h 545247"/>
                <a:gd name="connsiteX147" fmla="*/ 996757 w 1566332"/>
                <a:gd name="connsiteY147" fmla="*/ 374139 h 545247"/>
                <a:gd name="connsiteX148" fmla="*/ 1058037 w 1566332"/>
                <a:gd name="connsiteY148" fmla="*/ 444299 h 545247"/>
                <a:gd name="connsiteX149" fmla="*/ 1111324 w 1566332"/>
                <a:gd name="connsiteY149" fmla="*/ 503507 h 545247"/>
                <a:gd name="connsiteX150" fmla="*/ 1067806 w 1566332"/>
                <a:gd name="connsiteY150" fmla="*/ 438083 h 545247"/>
                <a:gd name="connsiteX151" fmla="*/ 1023105 w 1566332"/>
                <a:gd name="connsiteY151" fmla="*/ 372954 h 545247"/>
                <a:gd name="connsiteX152" fmla="*/ 1085864 w 1566332"/>
                <a:gd name="connsiteY152" fmla="*/ 379467 h 545247"/>
                <a:gd name="connsiteX153" fmla="*/ 1087641 w 1566332"/>
                <a:gd name="connsiteY153" fmla="*/ 392493 h 545247"/>
                <a:gd name="connsiteX154" fmla="*/ 1092081 w 1566332"/>
                <a:gd name="connsiteY154" fmla="*/ 428609 h 545247"/>
                <a:gd name="connsiteX155" fmla="*/ 1090897 w 1566332"/>
                <a:gd name="connsiteY155" fmla="*/ 392789 h 545247"/>
                <a:gd name="connsiteX156" fmla="*/ 1090305 w 1566332"/>
                <a:gd name="connsiteY156" fmla="*/ 380059 h 545247"/>
                <a:gd name="connsiteX157" fmla="*/ 1189181 w 1566332"/>
                <a:gd name="connsiteY157" fmla="*/ 398710 h 545247"/>
                <a:gd name="connsiteX158" fmla="*/ 1219969 w 1566332"/>
                <a:gd name="connsiteY158" fmla="*/ 407295 h 545247"/>
                <a:gd name="connsiteX159" fmla="*/ 1242172 w 1566332"/>
                <a:gd name="connsiteY159" fmla="*/ 414696 h 545247"/>
                <a:gd name="connsiteX160" fmla="*/ 1253717 w 1566332"/>
                <a:gd name="connsiteY160" fmla="*/ 418840 h 545247"/>
                <a:gd name="connsiteX161" fmla="*/ 1250165 w 1566332"/>
                <a:gd name="connsiteY161" fmla="*/ 425057 h 545247"/>
                <a:gd name="connsiteX162" fmla="*/ 1229146 w 1566332"/>
                <a:gd name="connsiteY162" fmla="*/ 468574 h 545247"/>
                <a:gd name="connsiteX163" fmla="*/ 1223522 w 1566332"/>
                <a:gd name="connsiteY163" fmla="*/ 483968 h 545247"/>
                <a:gd name="connsiteX164" fmla="*/ 1230923 w 1566332"/>
                <a:gd name="connsiteY164" fmla="*/ 469759 h 545247"/>
                <a:gd name="connsiteX165" fmla="*/ 1256382 w 1566332"/>
                <a:gd name="connsiteY165" fmla="*/ 429793 h 545247"/>
                <a:gd name="connsiteX166" fmla="*/ 1277104 w 1566332"/>
                <a:gd name="connsiteY166" fmla="*/ 401078 h 545247"/>
                <a:gd name="connsiteX167" fmla="*/ 1286282 w 1566332"/>
                <a:gd name="connsiteY167" fmla="*/ 386572 h 545247"/>
                <a:gd name="connsiteX168" fmla="*/ 1294867 w 1566332"/>
                <a:gd name="connsiteY168" fmla="*/ 389828 h 545247"/>
                <a:gd name="connsiteX169" fmla="*/ 1429564 w 1566332"/>
                <a:gd name="connsiteY169" fmla="*/ 422392 h 545247"/>
                <a:gd name="connsiteX170" fmla="*/ 1441701 w 1566332"/>
                <a:gd name="connsiteY170" fmla="*/ 426833 h 545247"/>
                <a:gd name="connsiteX171" fmla="*/ 1402032 w 1566332"/>
                <a:gd name="connsiteY171" fmla="*/ 398117 h 545247"/>
                <a:gd name="connsiteX172" fmla="*/ 1301972 w 1566332"/>
                <a:gd name="connsiteY172" fmla="*/ 352528 h 545247"/>
                <a:gd name="connsiteX173" fmla="*/ 1297235 w 1566332"/>
                <a:gd name="connsiteY173" fmla="*/ 352824 h 545247"/>
                <a:gd name="connsiteX174" fmla="*/ 1296643 w 1566332"/>
                <a:gd name="connsiteY174" fmla="*/ 345423 h 545247"/>
                <a:gd name="connsiteX175" fmla="*/ 1292498 w 1566332"/>
                <a:gd name="connsiteY175" fmla="*/ 331213 h 545247"/>
                <a:gd name="connsiteX176" fmla="*/ 1289242 w 1566332"/>
                <a:gd name="connsiteY176" fmla="*/ 324404 h 545247"/>
                <a:gd name="connsiteX177" fmla="*/ 1285097 w 1566332"/>
                <a:gd name="connsiteY177" fmla="*/ 318484 h 545247"/>
                <a:gd name="connsiteX178" fmla="*/ 1275920 w 1566332"/>
                <a:gd name="connsiteY178" fmla="*/ 306938 h 545247"/>
                <a:gd name="connsiteX179" fmla="*/ 1253717 w 1566332"/>
                <a:gd name="connsiteY179" fmla="*/ 286215 h 545247"/>
                <a:gd name="connsiteX180" fmla="*/ 1253421 w 1566332"/>
                <a:gd name="connsiteY180" fmla="*/ 285919 h 545247"/>
                <a:gd name="connsiteX181" fmla="*/ 1314997 w 1566332"/>
                <a:gd name="connsiteY181" fmla="*/ 245362 h 545247"/>
                <a:gd name="connsiteX182" fmla="*/ 1436965 w 1566332"/>
                <a:gd name="connsiteY182" fmla="*/ 330917 h 545247"/>
                <a:gd name="connsiteX183" fmla="*/ 1485218 w 1566332"/>
                <a:gd name="connsiteY183" fmla="*/ 370290 h 545247"/>
                <a:gd name="connsiteX184" fmla="*/ 1445550 w 1566332"/>
                <a:gd name="connsiteY184" fmla="*/ 322924 h 545247"/>
                <a:gd name="connsiteX185" fmla="*/ 1417426 w 1566332"/>
                <a:gd name="connsiteY185" fmla="*/ 294801 h 545247"/>
                <a:gd name="connsiteX186" fmla="*/ 1506237 w 1566332"/>
                <a:gd name="connsiteY186" fmla="*/ 276150 h 545247"/>
                <a:gd name="connsiteX187" fmla="*/ 1547090 w 1566332"/>
                <a:gd name="connsiteY187" fmla="*/ 276150 h 545247"/>
                <a:gd name="connsiteX188" fmla="*/ 1537321 w 1566332"/>
                <a:gd name="connsiteY188" fmla="*/ 272894 h 545247"/>
                <a:gd name="connsiteX189" fmla="*/ 1508013 w 1566332"/>
                <a:gd name="connsiteY189" fmla="*/ 264605 h 545247"/>
                <a:gd name="connsiteX190" fmla="*/ 1106883 w 1566332"/>
                <a:gd name="connsiteY190" fmla="*/ 92015 h 545247"/>
                <a:gd name="connsiteX191" fmla="*/ 1180892 w 1566332"/>
                <a:gd name="connsiteY191" fmla="*/ 101192 h 545247"/>
                <a:gd name="connsiteX192" fmla="*/ 1168459 w 1566332"/>
                <a:gd name="connsiteY192" fmla="*/ 113034 h 545247"/>
                <a:gd name="connsiteX193" fmla="*/ 1199543 w 1566332"/>
                <a:gd name="connsiteY193" fmla="*/ 121619 h 545247"/>
                <a:gd name="connsiteX194" fmla="*/ 1195694 w 1566332"/>
                <a:gd name="connsiteY194" fmla="*/ 122803 h 545247"/>
                <a:gd name="connsiteX195" fmla="*/ 1142703 w 1566332"/>
                <a:gd name="connsiteY195" fmla="*/ 141453 h 545247"/>
                <a:gd name="connsiteX196" fmla="*/ 1136783 w 1566332"/>
                <a:gd name="connsiteY196" fmla="*/ 134940 h 545247"/>
                <a:gd name="connsiteX197" fmla="*/ 1120205 w 1566332"/>
                <a:gd name="connsiteY197" fmla="*/ 114218 h 545247"/>
                <a:gd name="connsiteX198" fmla="*/ 1106587 w 1566332"/>
                <a:gd name="connsiteY198" fmla="*/ 96456 h 545247"/>
                <a:gd name="connsiteX199" fmla="*/ 1106883 w 1566332"/>
                <a:gd name="connsiteY199" fmla="*/ 92015 h 545247"/>
                <a:gd name="connsiteX200" fmla="*/ 872718 w 1566332"/>
                <a:gd name="connsiteY200" fmla="*/ 37544 h 545247"/>
                <a:gd name="connsiteX201" fmla="*/ 873310 w 1566332"/>
                <a:gd name="connsiteY201" fmla="*/ 37544 h 545247"/>
                <a:gd name="connsiteX202" fmla="*/ 872718 w 1566332"/>
                <a:gd name="connsiteY202" fmla="*/ 38136 h 545247"/>
                <a:gd name="connsiteX203" fmla="*/ 872718 w 1566332"/>
                <a:gd name="connsiteY203" fmla="*/ 37544 h 545247"/>
                <a:gd name="connsiteX204" fmla="*/ 898769 w 1566332"/>
                <a:gd name="connsiteY204" fmla="*/ 57675 h 545247"/>
                <a:gd name="connsiteX205" fmla="*/ 937550 w 1566332"/>
                <a:gd name="connsiteY205" fmla="*/ 51458 h 545247"/>
                <a:gd name="connsiteX206" fmla="*/ 986988 w 1566332"/>
                <a:gd name="connsiteY206" fmla="*/ 64484 h 545247"/>
                <a:gd name="connsiteX207" fmla="*/ 1012743 w 1566332"/>
                <a:gd name="connsiteY207" fmla="*/ 118954 h 545247"/>
                <a:gd name="connsiteX208" fmla="*/ 1006526 w 1566332"/>
                <a:gd name="connsiteY208" fmla="*/ 73661 h 545247"/>
                <a:gd name="connsiteX209" fmla="*/ 1051228 w 1566332"/>
                <a:gd name="connsiteY209" fmla="*/ 73069 h 545247"/>
                <a:gd name="connsiteX210" fmla="*/ 1097114 w 1566332"/>
                <a:gd name="connsiteY210" fmla="*/ 130500 h 545247"/>
                <a:gd name="connsiteX211" fmla="*/ 1115172 w 1566332"/>
                <a:gd name="connsiteY211" fmla="*/ 150926 h 545247"/>
                <a:gd name="connsiteX212" fmla="*/ 1124645 w 1566332"/>
                <a:gd name="connsiteY212" fmla="*/ 160400 h 545247"/>
                <a:gd name="connsiteX213" fmla="*/ 1040571 w 1566332"/>
                <a:gd name="connsiteY213" fmla="*/ 182010 h 545247"/>
                <a:gd name="connsiteX214" fmla="*/ 1006230 w 1566332"/>
                <a:gd name="connsiteY214" fmla="*/ 201253 h 545247"/>
                <a:gd name="connsiteX215" fmla="*/ 949391 w 1566332"/>
                <a:gd name="connsiteY215" fmla="*/ 176090 h 545247"/>
                <a:gd name="connsiteX216" fmla="*/ 919491 w 1566332"/>
                <a:gd name="connsiteY216" fmla="*/ 163064 h 545247"/>
                <a:gd name="connsiteX217" fmla="*/ 1017480 w 1566332"/>
                <a:gd name="connsiteY217" fmla="*/ 124579 h 545247"/>
                <a:gd name="connsiteX218" fmla="*/ 899657 w 1566332"/>
                <a:gd name="connsiteY218" fmla="*/ 154479 h 545247"/>
                <a:gd name="connsiteX219" fmla="*/ 826536 w 1566332"/>
                <a:gd name="connsiteY219" fmla="*/ 122803 h 545247"/>
                <a:gd name="connsiteX220" fmla="*/ 821503 w 1566332"/>
                <a:gd name="connsiteY220" fmla="*/ 120139 h 545247"/>
                <a:gd name="connsiteX221" fmla="*/ 820319 w 1566332"/>
                <a:gd name="connsiteY221" fmla="*/ 119547 h 545247"/>
                <a:gd name="connsiteX222" fmla="*/ 821799 w 1566332"/>
                <a:gd name="connsiteY222" fmla="*/ 118658 h 545247"/>
                <a:gd name="connsiteX223" fmla="*/ 824464 w 1566332"/>
                <a:gd name="connsiteY223" fmla="*/ 116882 h 545247"/>
                <a:gd name="connsiteX224" fmla="*/ 826832 w 1566332"/>
                <a:gd name="connsiteY224" fmla="*/ 115402 h 545247"/>
                <a:gd name="connsiteX225" fmla="*/ 834233 w 1566332"/>
                <a:gd name="connsiteY225" fmla="*/ 109185 h 545247"/>
                <a:gd name="connsiteX226" fmla="*/ 851107 w 1566332"/>
                <a:gd name="connsiteY226" fmla="*/ 95271 h 545247"/>
                <a:gd name="connsiteX227" fmla="*/ 898769 w 1566332"/>
                <a:gd name="connsiteY227" fmla="*/ 57675 h 545247"/>
                <a:gd name="connsiteX228" fmla="*/ 715522 w 1566332"/>
                <a:gd name="connsiteY228" fmla="*/ 50274 h 545247"/>
                <a:gd name="connsiteX229" fmla="*/ 768809 w 1566332"/>
                <a:gd name="connsiteY229" fmla="*/ 46425 h 545247"/>
                <a:gd name="connsiteX230" fmla="*/ 848739 w 1566332"/>
                <a:gd name="connsiteY230" fmla="*/ 59155 h 545247"/>
                <a:gd name="connsiteX231" fmla="*/ 833641 w 1566332"/>
                <a:gd name="connsiteY231" fmla="*/ 73069 h 545247"/>
                <a:gd name="connsiteX232" fmla="*/ 827720 w 1566332"/>
                <a:gd name="connsiteY232" fmla="*/ 78693 h 545247"/>
                <a:gd name="connsiteX233" fmla="*/ 811438 w 1566332"/>
                <a:gd name="connsiteY233" fmla="*/ 85206 h 545247"/>
                <a:gd name="connsiteX234" fmla="*/ 791011 w 1566332"/>
                <a:gd name="connsiteY234" fmla="*/ 96456 h 545247"/>
                <a:gd name="connsiteX235" fmla="*/ 717890 w 1566332"/>
                <a:gd name="connsiteY235" fmla="*/ 68924 h 545247"/>
                <a:gd name="connsiteX236" fmla="*/ 715522 w 1566332"/>
                <a:gd name="connsiteY236" fmla="*/ 50274 h 545247"/>
                <a:gd name="connsiteX237" fmla="*/ 761408 w 1566332"/>
                <a:gd name="connsiteY237" fmla="*/ 118362 h 545247"/>
                <a:gd name="connsiteX238" fmla="*/ 754007 w 1566332"/>
                <a:gd name="connsiteY238" fmla="*/ 125171 h 545247"/>
                <a:gd name="connsiteX239" fmla="*/ 762000 w 1566332"/>
                <a:gd name="connsiteY239" fmla="*/ 117770 h 545247"/>
                <a:gd name="connsiteX240" fmla="*/ 761408 w 1566332"/>
                <a:gd name="connsiteY240" fmla="*/ 118362 h 545247"/>
                <a:gd name="connsiteX241" fmla="*/ 668748 w 1566332"/>
                <a:gd name="connsiteY241" fmla="*/ 44353 h 545247"/>
                <a:gd name="connsiteX242" fmla="*/ 674077 w 1566332"/>
                <a:gd name="connsiteY242" fmla="*/ 50866 h 545247"/>
                <a:gd name="connsiteX243" fmla="*/ 663715 w 1566332"/>
                <a:gd name="connsiteY243" fmla="*/ 46721 h 545247"/>
                <a:gd name="connsiteX244" fmla="*/ 659867 w 1566332"/>
                <a:gd name="connsiteY244" fmla="*/ 45241 h 545247"/>
                <a:gd name="connsiteX245" fmla="*/ 668748 w 1566332"/>
                <a:gd name="connsiteY245" fmla="*/ 44353 h 545247"/>
                <a:gd name="connsiteX246" fmla="*/ 634704 w 1566332"/>
                <a:gd name="connsiteY246" fmla="*/ 53234 h 545247"/>
                <a:gd name="connsiteX247" fmla="*/ 658979 w 1566332"/>
                <a:gd name="connsiteY247" fmla="*/ 57083 h 545247"/>
                <a:gd name="connsiteX248" fmla="*/ 735652 w 1566332"/>
                <a:gd name="connsiteY248" fmla="*/ 102968 h 545247"/>
                <a:gd name="connsiteX249" fmla="*/ 638552 w 1566332"/>
                <a:gd name="connsiteY249" fmla="*/ 118066 h 545247"/>
                <a:gd name="connsiteX250" fmla="*/ 617534 w 1566332"/>
                <a:gd name="connsiteY250" fmla="*/ 120139 h 545247"/>
                <a:gd name="connsiteX251" fmla="*/ 617534 w 1566332"/>
                <a:gd name="connsiteY251" fmla="*/ 120139 h 545247"/>
                <a:gd name="connsiteX252" fmla="*/ 539084 w 1566332"/>
                <a:gd name="connsiteY252" fmla="*/ 86982 h 545247"/>
                <a:gd name="connsiteX253" fmla="*/ 634704 w 1566332"/>
                <a:gd name="connsiteY253" fmla="*/ 53234 h 545247"/>
                <a:gd name="connsiteX254" fmla="*/ 454417 w 1566332"/>
                <a:gd name="connsiteY254" fmla="*/ 148854 h 545247"/>
                <a:gd name="connsiteX255" fmla="*/ 455897 w 1566332"/>
                <a:gd name="connsiteY255" fmla="*/ 147078 h 545247"/>
                <a:gd name="connsiteX256" fmla="*/ 456489 w 1566332"/>
                <a:gd name="connsiteY256" fmla="*/ 146190 h 545247"/>
                <a:gd name="connsiteX257" fmla="*/ 459154 w 1566332"/>
                <a:gd name="connsiteY257" fmla="*/ 141453 h 545247"/>
                <a:gd name="connsiteX258" fmla="*/ 472179 w 1566332"/>
                <a:gd name="connsiteY258" fmla="*/ 118362 h 545247"/>
                <a:gd name="connsiteX259" fmla="*/ 485501 w 1566332"/>
                <a:gd name="connsiteY259" fmla="*/ 94975 h 545247"/>
                <a:gd name="connsiteX260" fmla="*/ 487869 w 1566332"/>
                <a:gd name="connsiteY260" fmla="*/ 90535 h 545247"/>
                <a:gd name="connsiteX261" fmla="*/ 542636 w 1566332"/>
                <a:gd name="connsiteY261" fmla="*/ 117770 h 545247"/>
                <a:gd name="connsiteX262" fmla="*/ 564839 w 1566332"/>
                <a:gd name="connsiteY262" fmla="*/ 127836 h 545247"/>
                <a:gd name="connsiteX263" fmla="*/ 489349 w 1566332"/>
                <a:gd name="connsiteY263" fmla="*/ 143526 h 545247"/>
                <a:gd name="connsiteX264" fmla="*/ 467443 w 1566332"/>
                <a:gd name="connsiteY264" fmla="*/ 149150 h 545247"/>
                <a:gd name="connsiteX265" fmla="*/ 460338 w 1566332"/>
                <a:gd name="connsiteY265" fmla="*/ 150926 h 545247"/>
                <a:gd name="connsiteX266" fmla="*/ 457081 w 1566332"/>
                <a:gd name="connsiteY266" fmla="*/ 151519 h 545247"/>
                <a:gd name="connsiteX267" fmla="*/ 451753 w 1566332"/>
                <a:gd name="connsiteY267" fmla="*/ 152407 h 545247"/>
                <a:gd name="connsiteX268" fmla="*/ 454417 w 1566332"/>
                <a:gd name="connsiteY268" fmla="*/ 148854 h 545247"/>
                <a:gd name="connsiteX269" fmla="*/ 244527 w 1566332"/>
                <a:gd name="connsiteY269" fmla="*/ 170169 h 545247"/>
                <a:gd name="connsiteX270" fmla="*/ 310543 w 1566332"/>
                <a:gd name="connsiteY270" fmla="*/ 139973 h 545247"/>
                <a:gd name="connsiteX271" fmla="*/ 441095 w 1566332"/>
                <a:gd name="connsiteY271" fmla="*/ 104745 h 545247"/>
                <a:gd name="connsiteX272" fmla="*/ 441095 w 1566332"/>
                <a:gd name="connsiteY272" fmla="*/ 110961 h 545247"/>
                <a:gd name="connsiteX273" fmla="*/ 433398 w 1566332"/>
                <a:gd name="connsiteY273" fmla="*/ 126355 h 545247"/>
                <a:gd name="connsiteX274" fmla="*/ 430438 w 1566332"/>
                <a:gd name="connsiteY274" fmla="*/ 131980 h 545247"/>
                <a:gd name="connsiteX275" fmla="*/ 425109 w 1566332"/>
                <a:gd name="connsiteY275" fmla="*/ 142341 h 545247"/>
                <a:gd name="connsiteX276" fmla="*/ 414452 w 1566332"/>
                <a:gd name="connsiteY276" fmla="*/ 162472 h 545247"/>
                <a:gd name="connsiteX277" fmla="*/ 412676 w 1566332"/>
                <a:gd name="connsiteY277" fmla="*/ 165728 h 545247"/>
                <a:gd name="connsiteX278" fmla="*/ 369750 w 1566332"/>
                <a:gd name="connsiteY278" fmla="*/ 165432 h 545247"/>
                <a:gd name="connsiteX279" fmla="*/ 330970 w 1566332"/>
                <a:gd name="connsiteY279" fmla="*/ 170169 h 545247"/>
                <a:gd name="connsiteX280" fmla="*/ 261105 w 1566332"/>
                <a:gd name="connsiteY280" fmla="*/ 182898 h 545247"/>
                <a:gd name="connsiteX281" fmla="*/ 205154 w 1566332"/>
                <a:gd name="connsiteY281" fmla="*/ 195924 h 545247"/>
                <a:gd name="connsiteX282" fmla="*/ 244527 w 1566332"/>
                <a:gd name="connsiteY282" fmla="*/ 170169 h 545247"/>
                <a:gd name="connsiteX283" fmla="*/ 299590 w 1566332"/>
                <a:gd name="connsiteY283" fmla="*/ 229672 h 545247"/>
                <a:gd name="connsiteX284" fmla="*/ 299590 w 1566332"/>
                <a:gd name="connsiteY284" fmla="*/ 230560 h 545247"/>
                <a:gd name="connsiteX285" fmla="*/ 220252 w 1566332"/>
                <a:gd name="connsiteY285" fmla="*/ 256612 h 545247"/>
                <a:gd name="connsiteX286" fmla="*/ 164597 w 1566332"/>
                <a:gd name="connsiteY286" fmla="*/ 285031 h 545247"/>
                <a:gd name="connsiteX287" fmla="*/ 166077 w 1566332"/>
                <a:gd name="connsiteY287" fmla="*/ 281183 h 545247"/>
                <a:gd name="connsiteX288" fmla="*/ 188872 w 1566332"/>
                <a:gd name="connsiteY288" fmla="*/ 216351 h 545247"/>
                <a:gd name="connsiteX289" fmla="*/ 263177 w 1566332"/>
                <a:gd name="connsiteY289" fmla="*/ 205693 h 545247"/>
                <a:gd name="connsiteX290" fmla="*/ 306102 w 1566332"/>
                <a:gd name="connsiteY290" fmla="*/ 200957 h 545247"/>
                <a:gd name="connsiteX291" fmla="*/ 310247 w 1566332"/>
                <a:gd name="connsiteY291" fmla="*/ 201549 h 545247"/>
                <a:gd name="connsiteX292" fmla="*/ 356133 w 1566332"/>
                <a:gd name="connsiteY292" fmla="*/ 209542 h 545247"/>
                <a:gd name="connsiteX293" fmla="*/ 387809 w 1566332"/>
                <a:gd name="connsiteY293" fmla="*/ 216351 h 545247"/>
                <a:gd name="connsiteX294" fmla="*/ 376559 w 1566332"/>
                <a:gd name="connsiteY294" fmla="*/ 217535 h 545247"/>
                <a:gd name="connsiteX295" fmla="*/ 332746 w 1566332"/>
                <a:gd name="connsiteY295" fmla="*/ 223752 h 545247"/>
                <a:gd name="connsiteX296" fmla="*/ 303142 w 1566332"/>
                <a:gd name="connsiteY296" fmla="*/ 228192 h 545247"/>
                <a:gd name="connsiteX297" fmla="*/ 299590 w 1566332"/>
                <a:gd name="connsiteY297" fmla="*/ 229672 h 545247"/>
                <a:gd name="connsiteX298" fmla="*/ 352876 w 1566332"/>
                <a:gd name="connsiteY298" fmla="*/ 345127 h 545247"/>
                <a:gd name="connsiteX299" fmla="*/ 352876 w 1566332"/>
                <a:gd name="connsiteY299" fmla="*/ 345127 h 545247"/>
                <a:gd name="connsiteX300" fmla="*/ 355245 w 1566332"/>
                <a:gd name="connsiteY300" fmla="*/ 345127 h 545247"/>
                <a:gd name="connsiteX301" fmla="*/ 352876 w 1566332"/>
                <a:gd name="connsiteY301" fmla="*/ 345127 h 545247"/>
                <a:gd name="connsiteX302" fmla="*/ 407939 w 1566332"/>
                <a:gd name="connsiteY302" fmla="*/ 264901 h 545247"/>
                <a:gd name="connsiteX303" fmla="*/ 365310 w 1566332"/>
                <a:gd name="connsiteY303" fmla="*/ 315523 h 545247"/>
                <a:gd name="connsiteX304" fmla="*/ 350508 w 1566332"/>
                <a:gd name="connsiteY304" fmla="*/ 338022 h 545247"/>
                <a:gd name="connsiteX305" fmla="*/ 349028 w 1566332"/>
                <a:gd name="connsiteY305" fmla="*/ 333877 h 545247"/>
                <a:gd name="connsiteX306" fmla="*/ 345771 w 1566332"/>
                <a:gd name="connsiteY306" fmla="*/ 325292 h 545247"/>
                <a:gd name="connsiteX307" fmla="*/ 322385 w 1566332"/>
                <a:gd name="connsiteY307" fmla="*/ 257796 h 545247"/>
                <a:gd name="connsiteX308" fmla="*/ 322088 w 1566332"/>
                <a:gd name="connsiteY308" fmla="*/ 252763 h 545247"/>
                <a:gd name="connsiteX309" fmla="*/ 322681 w 1566332"/>
                <a:gd name="connsiteY309" fmla="*/ 249803 h 545247"/>
                <a:gd name="connsiteX310" fmla="*/ 325937 w 1566332"/>
                <a:gd name="connsiteY310" fmla="*/ 249803 h 545247"/>
                <a:gd name="connsiteX311" fmla="*/ 328305 w 1566332"/>
                <a:gd name="connsiteY311" fmla="*/ 249803 h 545247"/>
                <a:gd name="connsiteX312" fmla="*/ 333634 w 1566332"/>
                <a:gd name="connsiteY312" fmla="*/ 249507 h 545247"/>
                <a:gd name="connsiteX313" fmla="*/ 377743 w 1566332"/>
                <a:gd name="connsiteY313" fmla="*/ 245954 h 545247"/>
                <a:gd name="connsiteX314" fmla="*/ 430734 w 1566332"/>
                <a:gd name="connsiteY314" fmla="*/ 243882 h 545247"/>
                <a:gd name="connsiteX315" fmla="*/ 407939 w 1566332"/>
                <a:gd name="connsiteY315" fmla="*/ 264901 h 545247"/>
                <a:gd name="connsiteX316" fmla="*/ 655722 w 1566332"/>
                <a:gd name="connsiteY316" fmla="*/ 261644 h 545247"/>
                <a:gd name="connsiteX317" fmla="*/ 653650 w 1566332"/>
                <a:gd name="connsiteY317" fmla="*/ 264901 h 545247"/>
                <a:gd name="connsiteX318" fmla="*/ 651874 w 1566332"/>
                <a:gd name="connsiteY318" fmla="*/ 264309 h 545247"/>
                <a:gd name="connsiteX319" fmla="*/ 649802 w 1566332"/>
                <a:gd name="connsiteY319" fmla="*/ 261940 h 545247"/>
                <a:gd name="connsiteX320" fmla="*/ 648321 w 1566332"/>
                <a:gd name="connsiteY320" fmla="*/ 263125 h 545247"/>
                <a:gd name="connsiteX321" fmla="*/ 488165 w 1566332"/>
                <a:gd name="connsiteY321" fmla="*/ 219607 h 545247"/>
                <a:gd name="connsiteX322" fmla="*/ 482541 w 1566332"/>
                <a:gd name="connsiteY322" fmla="*/ 218423 h 545247"/>
                <a:gd name="connsiteX323" fmla="*/ 359685 w 1566332"/>
                <a:gd name="connsiteY323" fmla="*/ 198292 h 545247"/>
                <a:gd name="connsiteX324" fmla="*/ 349916 w 1566332"/>
                <a:gd name="connsiteY324" fmla="*/ 197108 h 545247"/>
                <a:gd name="connsiteX325" fmla="*/ 370639 w 1566332"/>
                <a:gd name="connsiteY325" fmla="*/ 196516 h 545247"/>
                <a:gd name="connsiteX326" fmla="*/ 395802 w 1566332"/>
                <a:gd name="connsiteY326" fmla="*/ 197404 h 545247"/>
                <a:gd name="connsiteX327" fmla="*/ 395210 w 1566332"/>
                <a:gd name="connsiteY327" fmla="*/ 198292 h 545247"/>
                <a:gd name="connsiteX328" fmla="*/ 394914 w 1566332"/>
                <a:gd name="connsiteY328" fmla="*/ 199181 h 545247"/>
                <a:gd name="connsiteX329" fmla="*/ 396098 w 1566332"/>
                <a:gd name="connsiteY329" fmla="*/ 198588 h 545247"/>
                <a:gd name="connsiteX330" fmla="*/ 399354 w 1566332"/>
                <a:gd name="connsiteY330" fmla="*/ 197404 h 545247"/>
                <a:gd name="connsiteX331" fmla="*/ 406755 w 1566332"/>
                <a:gd name="connsiteY331" fmla="*/ 198588 h 545247"/>
                <a:gd name="connsiteX332" fmla="*/ 407643 w 1566332"/>
                <a:gd name="connsiteY332" fmla="*/ 194740 h 545247"/>
                <a:gd name="connsiteX333" fmla="*/ 436359 w 1566332"/>
                <a:gd name="connsiteY333" fmla="*/ 184971 h 545247"/>
                <a:gd name="connsiteX334" fmla="*/ 471587 w 1566332"/>
                <a:gd name="connsiteY334" fmla="*/ 173129 h 545247"/>
                <a:gd name="connsiteX335" fmla="*/ 492606 w 1566332"/>
                <a:gd name="connsiteY335" fmla="*/ 166320 h 545247"/>
                <a:gd name="connsiteX336" fmla="*/ 738909 w 1566332"/>
                <a:gd name="connsiteY336" fmla="*/ 139973 h 545247"/>
                <a:gd name="connsiteX337" fmla="*/ 698944 w 1566332"/>
                <a:gd name="connsiteY337" fmla="*/ 192668 h 545247"/>
                <a:gd name="connsiteX338" fmla="*/ 678517 w 1566332"/>
                <a:gd name="connsiteY338" fmla="*/ 224344 h 545247"/>
                <a:gd name="connsiteX339" fmla="*/ 655722 w 1566332"/>
                <a:gd name="connsiteY339" fmla="*/ 261644 h 545247"/>
                <a:gd name="connsiteX340" fmla="*/ 816767 w 1566332"/>
                <a:gd name="connsiteY340" fmla="*/ 367626 h 545247"/>
                <a:gd name="connsiteX341" fmla="*/ 820615 w 1566332"/>
                <a:gd name="connsiteY341" fmla="*/ 361409 h 545247"/>
                <a:gd name="connsiteX342" fmla="*/ 816767 w 1566332"/>
                <a:gd name="connsiteY342" fmla="*/ 367626 h 545247"/>
                <a:gd name="connsiteX343" fmla="*/ 887223 w 1566332"/>
                <a:gd name="connsiteY343" fmla="*/ 287400 h 545247"/>
                <a:gd name="connsiteX344" fmla="*/ 857620 w 1566332"/>
                <a:gd name="connsiteY344" fmla="*/ 313451 h 545247"/>
                <a:gd name="connsiteX345" fmla="*/ 830976 w 1566332"/>
                <a:gd name="connsiteY345" fmla="*/ 335950 h 545247"/>
                <a:gd name="connsiteX346" fmla="*/ 829200 w 1566332"/>
                <a:gd name="connsiteY346" fmla="*/ 337134 h 545247"/>
                <a:gd name="connsiteX347" fmla="*/ 830976 w 1566332"/>
                <a:gd name="connsiteY347" fmla="*/ 333285 h 545247"/>
                <a:gd name="connsiteX348" fmla="*/ 782722 w 1566332"/>
                <a:gd name="connsiteY348" fmla="*/ 313451 h 545247"/>
                <a:gd name="connsiteX349" fmla="*/ 737429 w 1566332"/>
                <a:gd name="connsiteY349" fmla="*/ 296281 h 545247"/>
                <a:gd name="connsiteX350" fmla="*/ 735060 w 1566332"/>
                <a:gd name="connsiteY350" fmla="*/ 295393 h 545247"/>
                <a:gd name="connsiteX351" fmla="*/ 732396 w 1566332"/>
                <a:gd name="connsiteY351" fmla="*/ 291544 h 545247"/>
                <a:gd name="connsiteX352" fmla="*/ 730324 w 1566332"/>
                <a:gd name="connsiteY352" fmla="*/ 293320 h 545247"/>
                <a:gd name="connsiteX353" fmla="*/ 695983 w 1566332"/>
                <a:gd name="connsiteY353" fmla="*/ 278518 h 545247"/>
                <a:gd name="connsiteX354" fmla="*/ 686214 w 1566332"/>
                <a:gd name="connsiteY354" fmla="*/ 273782 h 545247"/>
                <a:gd name="connsiteX355" fmla="*/ 682070 w 1566332"/>
                <a:gd name="connsiteY355" fmla="*/ 271710 h 545247"/>
                <a:gd name="connsiteX356" fmla="*/ 680589 w 1566332"/>
                <a:gd name="connsiteY356" fmla="*/ 271118 h 545247"/>
                <a:gd name="connsiteX357" fmla="*/ 677333 w 1566332"/>
                <a:gd name="connsiteY357" fmla="*/ 269933 h 545247"/>
                <a:gd name="connsiteX358" fmla="*/ 678517 w 1566332"/>
                <a:gd name="connsiteY358" fmla="*/ 266973 h 545247"/>
                <a:gd name="connsiteX359" fmla="*/ 679109 w 1566332"/>
                <a:gd name="connsiteY359" fmla="*/ 265493 h 545247"/>
                <a:gd name="connsiteX360" fmla="*/ 680886 w 1566332"/>
                <a:gd name="connsiteY360" fmla="*/ 262828 h 545247"/>
                <a:gd name="connsiteX361" fmla="*/ 685622 w 1566332"/>
                <a:gd name="connsiteY361" fmla="*/ 253947 h 545247"/>
                <a:gd name="connsiteX362" fmla="*/ 695095 w 1566332"/>
                <a:gd name="connsiteY362" fmla="*/ 236481 h 545247"/>
                <a:gd name="connsiteX363" fmla="*/ 712858 w 1566332"/>
                <a:gd name="connsiteY363" fmla="*/ 203621 h 545247"/>
                <a:gd name="connsiteX364" fmla="*/ 747494 w 1566332"/>
                <a:gd name="connsiteY364" fmla="*/ 149150 h 545247"/>
                <a:gd name="connsiteX365" fmla="*/ 749862 w 1566332"/>
                <a:gd name="connsiteY365" fmla="*/ 146190 h 545247"/>
                <a:gd name="connsiteX366" fmla="*/ 755487 w 1566332"/>
                <a:gd name="connsiteY366" fmla="*/ 139085 h 545247"/>
                <a:gd name="connsiteX367" fmla="*/ 770881 w 1566332"/>
                <a:gd name="connsiteY367" fmla="*/ 121619 h 545247"/>
                <a:gd name="connsiteX368" fmla="*/ 778282 w 1566332"/>
                <a:gd name="connsiteY368" fmla="*/ 125171 h 545247"/>
                <a:gd name="connsiteX369" fmla="*/ 780058 w 1566332"/>
                <a:gd name="connsiteY369" fmla="*/ 130796 h 545247"/>
                <a:gd name="connsiteX370" fmla="*/ 812918 w 1566332"/>
                <a:gd name="connsiteY370" fmla="*/ 142637 h 545247"/>
                <a:gd name="connsiteX371" fmla="*/ 887519 w 1566332"/>
                <a:gd name="connsiteY371" fmla="*/ 167801 h 545247"/>
                <a:gd name="connsiteX372" fmla="*/ 889592 w 1566332"/>
                <a:gd name="connsiteY372" fmla="*/ 211318 h 545247"/>
                <a:gd name="connsiteX373" fmla="*/ 890776 w 1566332"/>
                <a:gd name="connsiteY373" fmla="*/ 254835 h 545247"/>
                <a:gd name="connsiteX374" fmla="*/ 891664 w 1566332"/>
                <a:gd name="connsiteY374" fmla="*/ 284143 h 545247"/>
                <a:gd name="connsiteX375" fmla="*/ 887223 w 1566332"/>
                <a:gd name="connsiteY375" fmla="*/ 287400 h 545247"/>
                <a:gd name="connsiteX376" fmla="*/ 920084 w 1566332"/>
                <a:gd name="connsiteY376" fmla="*/ 261052 h 545247"/>
                <a:gd name="connsiteX377" fmla="*/ 895512 w 1566332"/>
                <a:gd name="connsiteY377" fmla="*/ 280591 h 545247"/>
                <a:gd name="connsiteX378" fmla="*/ 902025 w 1566332"/>
                <a:gd name="connsiteY378" fmla="*/ 256612 h 545247"/>
                <a:gd name="connsiteX379" fmla="*/ 911794 w 1566332"/>
                <a:gd name="connsiteY379" fmla="*/ 213686 h 545247"/>
                <a:gd name="connsiteX380" fmla="*/ 917419 w 1566332"/>
                <a:gd name="connsiteY380" fmla="*/ 177866 h 545247"/>
                <a:gd name="connsiteX381" fmla="*/ 943767 w 1566332"/>
                <a:gd name="connsiteY381" fmla="*/ 186747 h 545247"/>
                <a:gd name="connsiteX382" fmla="*/ 1000310 w 1566332"/>
                <a:gd name="connsiteY382" fmla="*/ 205101 h 545247"/>
                <a:gd name="connsiteX383" fmla="*/ 996165 w 1566332"/>
                <a:gd name="connsiteY383" fmla="*/ 207470 h 545247"/>
                <a:gd name="connsiteX384" fmla="*/ 956496 w 1566332"/>
                <a:gd name="connsiteY384" fmla="*/ 234113 h 545247"/>
                <a:gd name="connsiteX385" fmla="*/ 920084 w 1566332"/>
                <a:gd name="connsiteY385" fmla="*/ 261052 h 545247"/>
                <a:gd name="connsiteX386" fmla="*/ 1000014 w 1566332"/>
                <a:gd name="connsiteY386" fmla="*/ 338318 h 545247"/>
                <a:gd name="connsiteX387" fmla="*/ 983732 w 1566332"/>
                <a:gd name="connsiteY387" fmla="*/ 313451 h 545247"/>
                <a:gd name="connsiteX388" fmla="*/ 955904 w 1566332"/>
                <a:gd name="connsiteY388" fmla="*/ 267861 h 545247"/>
                <a:gd name="connsiteX389" fmla="*/ 970706 w 1566332"/>
                <a:gd name="connsiteY389" fmla="*/ 258684 h 545247"/>
                <a:gd name="connsiteX390" fmla="*/ 1010967 w 1566332"/>
                <a:gd name="connsiteY390" fmla="*/ 234705 h 545247"/>
                <a:gd name="connsiteX391" fmla="*/ 1042643 w 1566332"/>
                <a:gd name="connsiteY391" fmla="*/ 219015 h 545247"/>
                <a:gd name="connsiteX392" fmla="*/ 1042939 w 1566332"/>
                <a:gd name="connsiteY392" fmla="*/ 219015 h 545247"/>
                <a:gd name="connsiteX393" fmla="*/ 1064550 w 1566332"/>
                <a:gd name="connsiteY393" fmla="*/ 290952 h 545247"/>
                <a:gd name="connsiteX394" fmla="*/ 1079944 w 1566332"/>
                <a:gd name="connsiteY394" fmla="*/ 348975 h 545247"/>
                <a:gd name="connsiteX395" fmla="*/ 1080832 w 1566332"/>
                <a:gd name="connsiteY395" fmla="*/ 352824 h 545247"/>
                <a:gd name="connsiteX396" fmla="*/ 1000014 w 1566332"/>
                <a:gd name="connsiteY396" fmla="*/ 338318 h 545247"/>
                <a:gd name="connsiteX397" fmla="*/ 1087641 w 1566332"/>
                <a:gd name="connsiteY397" fmla="*/ 354304 h 545247"/>
                <a:gd name="connsiteX398" fmla="*/ 1086752 w 1566332"/>
                <a:gd name="connsiteY398" fmla="*/ 349271 h 545247"/>
                <a:gd name="connsiteX399" fmla="*/ 1076095 w 1566332"/>
                <a:gd name="connsiteY399" fmla="*/ 290360 h 545247"/>
                <a:gd name="connsiteX400" fmla="*/ 1059813 w 1566332"/>
                <a:gd name="connsiteY400" fmla="*/ 217831 h 545247"/>
                <a:gd name="connsiteX401" fmla="*/ 1058925 w 1566332"/>
                <a:gd name="connsiteY401" fmla="*/ 212798 h 545247"/>
                <a:gd name="connsiteX402" fmla="*/ 1058629 w 1566332"/>
                <a:gd name="connsiteY402" fmla="*/ 210430 h 545247"/>
                <a:gd name="connsiteX403" fmla="*/ 1060997 w 1566332"/>
                <a:gd name="connsiteY403" fmla="*/ 209838 h 545247"/>
                <a:gd name="connsiteX404" fmla="*/ 1065734 w 1566332"/>
                <a:gd name="connsiteY404" fmla="*/ 209246 h 545247"/>
                <a:gd name="connsiteX405" fmla="*/ 1076095 w 1566332"/>
                <a:gd name="connsiteY405" fmla="*/ 207173 h 545247"/>
                <a:gd name="connsiteX406" fmla="*/ 1122277 w 1566332"/>
                <a:gd name="connsiteY406" fmla="*/ 195628 h 545247"/>
                <a:gd name="connsiteX407" fmla="*/ 1154545 w 1566332"/>
                <a:gd name="connsiteY407" fmla="*/ 184675 h 545247"/>
                <a:gd name="connsiteX408" fmla="*/ 1158690 w 1566332"/>
                <a:gd name="connsiteY408" fmla="*/ 183195 h 545247"/>
                <a:gd name="connsiteX409" fmla="*/ 1164018 w 1566332"/>
                <a:gd name="connsiteY409" fmla="*/ 183491 h 545247"/>
                <a:gd name="connsiteX410" fmla="*/ 1178524 w 1566332"/>
                <a:gd name="connsiteY410" fmla="*/ 225232 h 545247"/>
                <a:gd name="connsiteX411" fmla="*/ 1197174 w 1566332"/>
                <a:gd name="connsiteY411" fmla="*/ 261052 h 545247"/>
                <a:gd name="connsiteX412" fmla="*/ 1187997 w 1566332"/>
                <a:gd name="connsiteY412" fmla="*/ 269045 h 545247"/>
                <a:gd name="connsiteX413" fmla="*/ 1185037 w 1566332"/>
                <a:gd name="connsiteY413" fmla="*/ 269341 h 545247"/>
                <a:gd name="connsiteX414" fmla="*/ 1186517 w 1566332"/>
                <a:gd name="connsiteY414" fmla="*/ 270229 h 545247"/>
                <a:gd name="connsiteX415" fmla="*/ 1121685 w 1566332"/>
                <a:gd name="connsiteY415" fmla="*/ 343351 h 545247"/>
                <a:gd name="connsiteX416" fmla="*/ 1110435 w 1566332"/>
                <a:gd name="connsiteY416" fmla="*/ 360225 h 545247"/>
                <a:gd name="connsiteX417" fmla="*/ 1087641 w 1566332"/>
                <a:gd name="connsiteY417" fmla="*/ 354304 h 545247"/>
                <a:gd name="connsiteX418" fmla="*/ 1261414 w 1566332"/>
                <a:gd name="connsiteY418" fmla="*/ 320556 h 545247"/>
                <a:gd name="connsiteX419" fmla="*/ 1281545 w 1566332"/>
                <a:gd name="connsiteY419" fmla="*/ 356968 h 545247"/>
                <a:gd name="connsiteX420" fmla="*/ 1281545 w 1566332"/>
                <a:gd name="connsiteY420" fmla="*/ 357856 h 545247"/>
                <a:gd name="connsiteX421" fmla="*/ 1273552 w 1566332"/>
                <a:gd name="connsiteY421" fmla="*/ 363777 h 545247"/>
                <a:gd name="connsiteX422" fmla="*/ 1268519 w 1566332"/>
                <a:gd name="connsiteY422" fmla="*/ 393973 h 545247"/>
                <a:gd name="connsiteX423" fmla="*/ 1255198 w 1566332"/>
                <a:gd name="connsiteY423" fmla="*/ 417656 h 545247"/>
                <a:gd name="connsiteX424" fmla="*/ 1245132 w 1566332"/>
                <a:gd name="connsiteY424" fmla="*/ 411735 h 545247"/>
                <a:gd name="connsiteX425" fmla="*/ 1195102 w 1566332"/>
                <a:gd name="connsiteY425" fmla="*/ 387756 h 545247"/>
                <a:gd name="connsiteX426" fmla="*/ 1118132 w 1566332"/>
                <a:gd name="connsiteY426" fmla="*/ 362001 h 545247"/>
                <a:gd name="connsiteX427" fmla="*/ 1130270 w 1566332"/>
                <a:gd name="connsiteY427" fmla="*/ 351344 h 545247"/>
                <a:gd name="connsiteX428" fmla="*/ 1213456 w 1566332"/>
                <a:gd name="connsiteY428" fmla="*/ 289768 h 545247"/>
                <a:gd name="connsiteX429" fmla="*/ 1216417 w 1566332"/>
                <a:gd name="connsiteY429" fmla="*/ 287992 h 545247"/>
                <a:gd name="connsiteX430" fmla="*/ 1261414 w 1566332"/>
                <a:gd name="connsiteY430" fmla="*/ 320556 h 545247"/>
                <a:gd name="connsiteX431" fmla="*/ 1222634 w 1566332"/>
                <a:gd name="connsiteY431" fmla="*/ 265789 h 545247"/>
                <a:gd name="connsiteX432" fmla="*/ 1211384 w 1566332"/>
                <a:gd name="connsiteY432" fmla="*/ 266677 h 545247"/>
                <a:gd name="connsiteX433" fmla="*/ 1209904 w 1566332"/>
                <a:gd name="connsiteY433" fmla="*/ 260460 h 545247"/>
                <a:gd name="connsiteX434" fmla="*/ 1200135 w 1566332"/>
                <a:gd name="connsiteY434" fmla="*/ 218423 h 545247"/>
                <a:gd name="connsiteX435" fmla="*/ 1195398 w 1566332"/>
                <a:gd name="connsiteY435" fmla="*/ 187635 h 545247"/>
                <a:gd name="connsiteX436" fmla="*/ 1249573 w 1566332"/>
                <a:gd name="connsiteY436" fmla="*/ 203029 h 545247"/>
                <a:gd name="connsiteX437" fmla="*/ 1292794 w 1566332"/>
                <a:gd name="connsiteY437" fmla="*/ 217831 h 545247"/>
                <a:gd name="connsiteX438" fmla="*/ 1222634 w 1566332"/>
                <a:gd name="connsiteY438" fmla="*/ 265789 h 545247"/>
                <a:gd name="connsiteX439" fmla="*/ 1307004 w 1566332"/>
                <a:gd name="connsiteY439" fmla="*/ 203621 h 545247"/>
                <a:gd name="connsiteX440" fmla="*/ 1297827 w 1566332"/>
                <a:gd name="connsiteY440" fmla="*/ 201549 h 545247"/>
                <a:gd name="connsiteX441" fmla="*/ 1259342 w 1566332"/>
                <a:gd name="connsiteY441" fmla="*/ 182602 h 545247"/>
                <a:gd name="connsiteX442" fmla="*/ 1184149 w 1566332"/>
                <a:gd name="connsiteY442" fmla="*/ 154775 h 545247"/>
                <a:gd name="connsiteX443" fmla="*/ 1203687 w 1566332"/>
                <a:gd name="connsiteY443" fmla="*/ 143526 h 545247"/>
                <a:gd name="connsiteX444" fmla="*/ 1246317 w 1566332"/>
                <a:gd name="connsiteY444" fmla="*/ 120435 h 545247"/>
                <a:gd name="connsiteX445" fmla="*/ 1263783 w 1566332"/>
                <a:gd name="connsiteY445" fmla="*/ 112442 h 545247"/>
                <a:gd name="connsiteX446" fmla="*/ 1300787 w 1566332"/>
                <a:gd name="connsiteY446" fmla="*/ 133460 h 545247"/>
                <a:gd name="connsiteX447" fmla="*/ 1307004 w 1566332"/>
                <a:gd name="connsiteY447" fmla="*/ 203621 h 54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</a:cxnLst>
              <a:rect l="l" t="t" r="r" b="b"/>
              <a:pathLst>
                <a:path w="1566332" h="545247">
                  <a:moveTo>
                    <a:pt x="1508013" y="264605"/>
                  </a:moveTo>
                  <a:cubicBezTo>
                    <a:pt x="1481666" y="260460"/>
                    <a:pt x="1441405" y="257796"/>
                    <a:pt x="1393447" y="266973"/>
                  </a:cubicBezTo>
                  <a:lnTo>
                    <a:pt x="1394927" y="273190"/>
                  </a:lnTo>
                  <a:cubicBezTo>
                    <a:pt x="1373613" y="253355"/>
                    <a:pt x="1348449" y="231449"/>
                    <a:pt x="1320326" y="207766"/>
                  </a:cubicBezTo>
                  <a:cubicBezTo>
                    <a:pt x="1320622" y="206581"/>
                    <a:pt x="1321214" y="205397"/>
                    <a:pt x="1321510" y="204509"/>
                  </a:cubicBezTo>
                  <a:cubicBezTo>
                    <a:pt x="1322694" y="201549"/>
                    <a:pt x="1323878" y="198884"/>
                    <a:pt x="1325062" y="196220"/>
                  </a:cubicBezTo>
                  <a:cubicBezTo>
                    <a:pt x="1327727" y="190003"/>
                    <a:pt x="1330391" y="184379"/>
                    <a:pt x="1333352" y="179346"/>
                  </a:cubicBezTo>
                  <a:cubicBezTo>
                    <a:pt x="1335128" y="176978"/>
                    <a:pt x="1336608" y="174609"/>
                    <a:pt x="1338384" y="172241"/>
                  </a:cubicBezTo>
                  <a:cubicBezTo>
                    <a:pt x="1367100" y="157439"/>
                    <a:pt x="1397888" y="170465"/>
                    <a:pt x="1422755" y="195924"/>
                  </a:cubicBezTo>
                  <a:cubicBezTo>
                    <a:pt x="1413578" y="202733"/>
                    <a:pt x="1406177" y="211910"/>
                    <a:pt x="1407361" y="223456"/>
                  </a:cubicBezTo>
                  <a:cubicBezTo>
                    <a:pt x="1448806" y="221087"/>
                    <a:pt x="1503573" y="235593"/>
                    <a:pt x="1542650" y="263421"/>
                  </a:cubicBezTo>
                  <a:cubicBezTo>
                    <a:pt x="1527552" y="250099"/>
                    <a:pt x="1512158" y="237073"/>
                    <a:pt x="1496172" y="224344"/>
                  </a:cubicBezTo>
                  <a:cubicBezTo>
                    <a:pt x="1500612" y="227304"/>
                    <a:pt x="1505053" y="230560"/>
                    <a:pt x="1509198" y="233521"/>
                  </a:cubicBezTo>
                  <a:cubicBezTo>
                    <a:pt x="1527848" y="246250"/>
                    <a:pt x="1542058" y="257204"/>
                    <a:pt x="1551531" y="264901"/>
                  </a:cubicBezTo>
                  <a:cubicBezTo>
                    <a:pt x="1561300" y="272302"/>
                    <a:pt x="1566333" y="276446"/>
                    <a:pt x="1566333" y="276446"/>
                  </a:cubicBezTo>
                  <a:cubicBezTo>
                    <a:pt x="1566333" y="276446"/>
                    <a:pt x="1561596" y="272006"/>
                    <a:pt x="1553011" y="263421"/>
                  </a:cubicBezTo>
                  <a:cubicBezTo>
                    <a:pt x="1544130" y="254835"/>
                    <a:pt x="1531696" y="242106"/>
                    <a:pt x="1513638" y="227896"/>
                  </a:cubicBezTo>
                  <a:cubicBezTo>
                    <a:pt x="1505053" y="220495"/>
                    <a:pt x="1495284" y="212502"/>
                    <a:pt x="1484034" y="204509"/>
                  </a:cubicBezTo>
                  <a:cubicBezTo>
                    <a:pt x="1472785" y="196220"/>
                    <a:pt x="1461240" y="187043"/>
                    <a:pt x="1447622" y="178458"/>
                  </a:cubicBezTo>
                  <a:cubicBezTo>
                    <a:pt x="1421274" y="160400"/>
                    <a:pt x="1390487" y="141157"/>
                    <a:pt x="1355258" y="123691"/>
                  </a:cubicBezTo>
                  <a:cubicBezTo>
                    <a:pt x="1320326" y="105041"/>
                    <a:pt x="1280953" y="88463"/>
                    <a:pt x="1238620" y="72477"/>
                  </a:cubicBezTo>
                  <a:cubicBezTo>
                    <a:pt x="1195990" y="57379"/>
                    <a:pt x="1150401" y="42873"/>
                    <a:pt x="1102146" y="32216"/>
                  </a:cubicBezTo>
                  <a:cubicBezTo>
                    <a:pt x="1087049" y="28959"/>
                    <a:pt x="1071359" y="25703"/>
                    <a:pt x="1055965" y="22742"/>
                  </a:cubicBezTo>
                  <a:cubicBezTo>
                    <a:pt x="1055669" y="22150"/>
                    <a:pt x="1055077" y="21558"/>
                    <a:pt x="1054781" y="20670"/>
                  </a:cubicBezTo>
                  <a:lnTo>
                    <a:pt x="1052708" y="22150"/>
                  </a:lnTo>
                  <a:cubicBezTo>
                    <a:pt x="1019848" y="15933"/>
                    <a:pt x="986396" y="10309"/>
                    <a:pt x="952352" y="7348"/>
                  </a:cubicBezTo>
                  <a:cubicBezTo>
                    <a:pt x="900841" y="2316"/>
                    <a:pt x="848147" y="-941"/>
                    <a:pt x="795452" y="244"/>
                  </a:cubicBezTo>
                  <a:cubicBezTo>
                    <a:pt x="742757" y="1428"/>
                    <a:pt x="690063" y="4684"/>
                    <a:pt x="638848" y="11789"/>
                  </a:cubicBezTo>
                  <a:cubicBezTo>
                    <a:pt x="587338" y="18006"/>
                    <a:pt x="537307" y="28663"/>
                    <a:pt x="489646" y="40801"/>
                  </a:cubicBezTo>
                  <a:cubicBezTo>
                    <a:pt x="441687" y="52346"/>
                    <a:pt x="396690" y="68332"/>
                    <a:pt x="354357" y="84022"/>
                  </a:cubicBezTo>
                  <a:cubicBezTo>
                    <a:pt x="333338" y="92311"/>
                    <a:pt x="312911" y="100600"/>
                    <a:pt x="293669" y="109481"/>
                  </a:cubicBezTo>
                  <a:cubicBezTo>
                    <a:pt x="274723" y="118954"/>
                    <a:pt x="255776" y="126947"/>
                    <a:pt x="238606" y="136421"/>
                  </a:cubicBezTo>
                  <a:cubicBezTo>
                    <a:pt x="203674" y="154479"/>
                    <a:pt x="172886" y="173425"/>
                    <a:pt x="146242" y="190891"/>
                  </a:cubicBezTo>
                  <a:cubicBezTo>
                    <a:pt x="133217" y="200069"/>
                    <a:pt x="120783" y="208358"/>
                    <a:pt x="109534" y="216055"/>
                  </a:cubicBezTo>
                  <a:cubicBezTo>
                    <a:pt x="105093" y="219311"/>
                    <a:pt x="100949" y="222567"/>
                    <a:pt x="96804" y="225824"/>
                  </a:cubicBezTo>
                  <a:cubicBezTo>
                    <a:pt x="85851" y="231153"/>
                    <a:pt x="76082" y="237073"/>
                    <a:pt x="68977" y="242106"/>
                  </a:cubicBezTo>
                  <a:cubicBezTo>
                    <a:pt x="36413" y="262828"/>
                    <a:pt x="8289" y="295393"/>
                    <a:pt x="0" y="333581"/>
                  </a:cubicBezTo>
                  <a:cubicBezTo>
                    <a:pt x="8585" y="318187"/>
                    <a:pt x="25755" y="302794"/>
                    <a:pt x="43814" y="292432"/>
                  </a:cubicBezTo>
                  <a:cubicBezTo>
                    <a:pt x="73417" y="258388"/>
                    <a:pt x="105981" y="243290"/>
                    <a:pt x="150091" y="242698"/>
                  </a:cubicBezTo>
                  <a:cubicBezTo>
                    <a:pt x="146538" y="262828"/>
                    <a:pt x="143282" y="280887"/>
                    <a:pt x="140322" y="296873"/>
                  </a:cubicBezTo>
                  <a:cubicBezTo>
                    <a:pt x="132329" y="300425"/>
                    <a:pt x="125520" y="303386"/>
                    <a:pt x="120191" y="305162"/>
                  </a:cubicBezTo>
                  <a:cubicBezTo>
                    <a:pt x="110718" y="307826"/>
                    <a:pt x="105389" y="309010"/>
                    <a:pt x="105389" y="309010"/>
                  </a:cubicBezTo>
                  <a:cubicBezTo>
                    <a:pt x="105389" y="309010"/>
                    <a:pt x="110422" y="308714"/>
                    <a:pt x="120191" y="308418"/>
                  </a:cubicBezTo>
                  <a:cubicBezTo>
                    <a:pt x="125520" y="308714"/>
                    <a:pt x="131144" y="306642"/>
                    <a:pt x="138249" y="305162"/>
                  </a:cubicBezTo>
                  <a:cubicBezTo>
                    <a:pt x="138249" y="305162"/>
                    <a:pt x="138249" y="305162"/>
                    <a:pt x="138249" y="305162"/>
                  </a:cubicBezTo>
                  <a:cubicBezTo>
                    <a:pt x="136769" y="312563"/>
                    <a:pt x="134993" y="319668"/>
                    <a:pt x="133513" y="326180"/>
                  </a:cubicBezTo>
                  <a:cubicBezTo>
                    <a:pt x="127296" y="354896"/>
                    <a:pt x="124336" y="371474"/>
                    <a:pt x="124336" y="371474"/>
                  </a:cubicBezTo>
                  <a:cubicBezTo>
                    <a:pt x="124336" y="371474"/>
                    <a:pt x="131737" y="357264"/>
                    <a:pt x="144466" y="330621"/>
                  </a:cubicBezTo>
                  <a:cubicBezTo>
                    <a:pt x="148315" y="321740"/>
                    <a:pt x="153643" y="311675"/>
                    <a:pt x="158676" y="300129"/>
                  </a:cubicBezTo>
                  <a:cubicBezTo>
                    <a:pt x="159860" y="299833"/>
                    <a:pt x="161340" y="299537"/>
                    <a:pt x="162524" y="298945"/>
                  </a:cubicBezTo>
                  <a:cubicBezTo>
                    <a:pt x="180583" y="293616"/>
                    <a:pt x="202193" y="285919"/>
                    <a:pt x="227357" y="277926"/>
                  </a:cubicBezTo>
                  <a:cubicBezTo>
                    <a:pt x="249263" y="271710"/>
                    <a:pt x="275019" y="264013"/>
                    <a:pt x="300774" y="263125"/>
                  </a:cubicBezTo>
                  <a:cubicBezTo>
                    <a:pt x="306991" y="290952"/>
                    <a:pt x="320312" y="311379"/>
                    <a:pt x="329489" y="330621"/>
                  </a:cubicBezTo>
                  <a:cubicBezTo>
                    <a:pt x="331562" y="334766"/>
                    <a:pt x="333338" y="338614"/>
                    <a:pt x="335114" y="342462"/>
                  </a:cubicBezTo>
                  <a:cubicBezTo>
                    <a:pt x="335706" y="343647"/>
                    <a:pt x="336002" y="344535"/>
                    <a:pt x="336594" y="345719"/>
                  </a:cubicBezTo>
                  <a:lnTo>
                    <a:pt x="332154" y="345719"/>
                  </a:lnTo>
                  <a:cubicBezTo>
                    <a:pt x="332154" y="348087"/>
                    <a:pt x="332450" y="349863"/>
                    <a:pt x="332450" y="352232"/>
                  </a:cubicBezTo>
                  <a:cubicBezTo>
                    <a:pt x="331858" y="352232"/>
                    <a:pt x="331266" y="352528"/>
                    <a:pt x="330377" y="352528"/>
                  </a:cubicBezTo>
                  <a:cubicBezTo>
                    <a:pt x="328897" y="352528"/>
                    <a:pt x="327713" y="352824"/>
                    <a:pt x="325937" y="353120"/>
                  </a:cubicBezTo>
                  <a:cubicBezTo>
                    <a:pt x="323569" y="353416"/>
                    <a:pt x="321200" y="353712"/>
                    <a:pt x="318536" y="354304"/>
                  </a:cubicBezTo>
                  <a:cubicBezTo>
                    <a:pt x="280347" y="359633"/>
                    <a:pt x="252224" y="372362"/>
                    <a:pt x="235350" y="383020"/>
                  </a:cubicBezTo>
                  <a:cubicBezTo>
                    <a:pt x="231205" y="385980"/>
                    <a:pt x="227653" y="388644"/>
                    <a:pt x="224396" y="390717"/>
                  </a:cubicBezTo>
                  <a:cubicBezTo>
                    <a:pt x="221732" y="392789"/>
                    <a:pt x="219660" y="395157"/>
                    <a:pt x="217587" y="396637"/>
                  </a:cubicBezTo>
                  <a:cubicBezTo>
                    <a:pt x="213739" y="400190"/>
                    <a:pt x="211963" y="401966"/>
                    <a:pt x="211963" y="401966"/>
                  </a:cubicBezTo>
                  <a:cubicBezTo>
                    <a:pt x="211963" y="401966"/>
                    <a:pt x="214035" y="400486"/>
                    <a:pt x="217883" y="397525"/>
                  </a:cubicBezTo>
                  <a:cubicBezTo>
                    <a:pt x="219956" y="396045"/>
                    <a:pt x="222324" y="393973"/>
                    <a:pt x="225284" y="391901"/>
                  </a:cubicBezTo>
                  <a:cubicBezTo>
                    <a:pt x="228541" y="390124"/>
                    <a:pt x="232389" y="388052"/>
                    <a:pt x="236534" y="385684"/>
                  </a:cubicBezTo>
                  <a:cubicBezTo>
                    <a:pt x="253704" y="377099"/>
                    <a:pt x="281235" y="367330"/>
                    <a:pt x="317944" y="365257"/>
                  </a:cubicBezTo>
                  <a:cubicBezTo>
                    <a:pt x="321496" y="364961"/>
                    <a:pt x="326825" y="364665"/>
                    <a:pt x="333042" y="364665"/>
                  </a:cubicBezTo>
                  <a:cubicBezTo>
                    <a:pt x="334818" y="393381"/>
                    <a:pt x="336890" y="417952"/>
                    <a:pt x="338963" y="436306"/>
                  </a:cubicBezTo>
                  <a:cubicBezTo>
                    <a:pt x="341331" y="458213"/>
                    <a:pt x="343403" y="470351"/>
                    <a:pt x="343403" y="470351"/>
                  </a:cubicBezTo>
                  <a:cubicBezTo>
                    <a:pt x="343403" y="470351"/>
                    <a:pt x="346363" y="458509"/>
                    <a:pt x="350804" y="437194"/>
                  </a:cubicBezTo>
                  <a:cubicBezTo>
                    <a:pt x="354357" y="419728"/>
                    <a:pt x="358797" y="395157"/>
                    <a:pt x="363238" y="364369"/>
                  </a:cubicBezTo>
                  <a:cubicBezTo>
                    <a:pt x="363238" y="364369"/>
                    <a:pt x="363238" y="364369"/>
                    <a:pt x="363238" y="364369"/>
                  </a:cubicBezTo>
                  <a:cubicBezTo>
                    <a:pt x="366790" y="354600"/>
                    <a:pt x="368862" y="347791"/>
                    <a:pt x="369750" y="342759"/>
                  </a:cubicBezTo>
                  <a:cubicBezTo>
                    <a:pt x="394322" y="324700"/>
                    <a:pt x="463890" y="253651"/>
                    <a:pt x="487869" y="243882"/>
                  </a:cubicBezTo>
                  <a:cubicBezTo>
                    <a:pt x="527538" y="255724"/>
                    <a:pt x="571648" y="269933"/>
                    <a:pt x="618126" y="287992"/>
                  </a:cubicBezTo>
                  <a:cubicBezTo>
                    <a:pt x="602732" y="298945"/>
                    <a:pt x="586746" y="308714"/>
                    <a:pt x="570464" y="317003"/>
                  </a:cubicBezTo>
                  <a:cubicBezTo>
                    <a:pt x="556846" y="323812"/>
                    <a:pt x="542932" y="330325"/>
                    <a:pt x="529611" y="335950"/>
                  </a:cubicBezTo>
                  <a:cubicBezTo>
                    <a:pt x="522802" y="338614"/>
                    <a:pt x="515993" y="341278"/>
                    <a:pt x="509480" y="343943"/>
                  </a:cubicBezTo>
                  <a:lnTo>
                    <a:pt x="499415" y="347791"/>
                  </a:lnTo>
                  <a:cubicBezTo>
                    <a:pt x="494382" y="349567"/>
                    <a:pt x="489349" y="351344"/>
                    <a:pt x="484317" y="353120"/>
                  </a:cubicBezTo>
                  <a:lnTo>
                    <a:pt x="476028" y="356080"/>
                  </a:lnTo>
                  <a:lnTo>
                    <a:pt x="473956" y="356672"/>
                  </a:lnTo>
                  <a:cubicBezTo>
                    <a:pt x="473659" y="357264"/>
                    <a:pt x="474252" y="358152"/>
                    <a:pt x="474252" y="358745"/>
                  </a:cubicBezTo>
                  <a:lnTo>
                    <a:pt x="475140" y="362889"/>
                  </a:lnTo>
                  <a:cubicBezTo>
                    <a:pt x="476324" y="368514"/>
                    <a:pt x="477212" y="374139"/>
                    <a:pt x="478396" y="379467"/>
                  </a:cubicBezTo>
                  <a:cubicBezTo>
                    <a:pt x="479876" y="386276"/>
                    <a:pt x="481060" y="392789"/>
                    <a:pt x="482541" y="399302"/>
                  </a:cubicBezTo>
                  <a:cubicBezTo>
                    <a:pt x="483725" y="405518"/>
                    <a:pt x="485205" y="412031"/>
                    <a:pt x="486389" y="417952"/>
                  </a:cubicBezTo>
                  <a:cubicBezTo>
                    <a:pt x="487277" y="424169"/>
                    <a:pt x="487869" y="430090"/>
                    <a:pt x="488461" y="435714"/>
                  </a:cubicBezTo>
                  <a:cubicBezTo>
                    <a:pt x="489053" y="441635"/>
                    <a:pt x="489942" y="447260"/>
                    <a:pt x="490534" y="452884"/>
                  </a:cubicBezTo>
                  <a:cubicBezTo>
                    <a:pt x="491126" y="456733"/>
                    <a:pt x="491718" y="460581"/>
                    <a:pt x="492014" y="464134"/>
                  </a:cubicBezTo>
                  <a:cubicBezTo>
                    <a:pt x="489646" y="465910"/>
                    <a:pt x="486981" y="466206"/>
                    <a:pt x="483133" y="467686"/>
                  </a:cubicBezTo>
                  <a:cubicBezTo>
                    <a:pt x="478100" y="469166"/>
                    <a:pt x="473363" y="471239"/>
                    <a:pt x="468331" y="472719"/>
                  </a:cubicBezTo>
                  <a:cubicBezTo>
                    <a:pt x="430142" y="486337"/>
                    <a:pt x="404091" y="505283"/>
                    <a:pt x="389289" y="520381"/>
                  </a:cubicBezTo>
                  <a:cubicBezTo>
                    <a:pt x="381592" y="527782"/>
                    <a:pt x="376855" y="534295"/>
                    <a:pt x="373895" y="538735"/>
                  </a:cubicBezTo>
                  <a:cubicBezTo>
                    <a:pt x="370639" y="543176"/>
                    <a:pt x="369158" y="545248"/>
                    <a:pt x="369158" y="545248"/>
                  </a:cubicBezTo>
                  <a:cubicBezTo>
                    <a:pt x="369158" y="545248"/>
                    <a:pt x="370935" y="543176"/>
                    <a:pt x="374487" y="539327"/>
                  </a:cubicBezTo>
                  <a:cubicBezTo>
                    <a:pt x="378039" y="535479"/>
                    <a:pt x="383072" y="529558"/>
                    <a:pt x="391065" y="523045"/>
                  </a:cubicBezTo>
                  <a:cubicBezTo>
                    <a:pt x="406755" y="510020"/>
                    <a:pt x="432806" y="494330"/>
                    <a:pt x="470403" y="483968"/>
                  </a:cubicBezTo>
                  <a:cubicBezTo>
                    <a:pt x="475140" y="482784"/>
                    <a:pt x="479876" y="481304"/>
                    <a:pt x="484909" y="480120"/>
                  </a:cubicBezTo>
                  <a:cubicBezTo>
                    <a:pt x="491718" y="478640"/>
                    <a:pt x="498527" y="476863"/>
                    <a:pt x="505631" y="475087"/>
                  </a:cubicBezTo>
                  <a:cubicBezTo>
                    <a:pt x="508296" y="475383"/>
                    <a:pt x="507408" y="472719"/>
                    <a:pt x="507408" y="470943"/>
                  </a:cubicBezTo>
                  <a:lnTo>
                    <a:pt x="507112" y="465022"/>
                  </a:lnTo>
                  <a:cubicBezTo>
                    <a:pt x="506816" y="461173"/>
                    <a:pt x="506816" y="457325"/>
                    <a:pt x="506520" y="453476"/>
                  </a:cubicBezTo>
                  <a:cubicBezTo>
                    <a:pt x="506224" y="447556"/>
                    <a:pt x="505928" y="441635"/>
                    <a:pt x="505631" y="435418"/>
                  </a:cubicBezTo>
                  <a:cubicBezTo>
                    <a:pt x="505335" y="429201"/>
                    <a:pt x="505039" y="422985"/>
                    <a:pt x="504743" y="416472"/>
                  </a:cubicBezTo>
                  <a:cubicBezTo>
                    <a:pt x="504151" y="410255"/>
                    <a:pt x="503263" y="403742"/>
                    <a:pt x="502375" y="397229"/>
                  </a:cubicBezTo>
                  <a:cubicBezTo>
                    <a:pt x="501487" y="390717"/>
                    <a:pt x="500599" y="383908"/>
                    <a:pt x="499711" y="377395"/>
                  </a:cubicBezTo>
                  <a:cubicBezTo>
                    <a:pt x="499415" y="374139"/>
                    <a:pt x="499415" y="374139"/>
                    <a:pt x="499415" y="372658"/>
                  </a:cubicBezTo>
                  <a:lnTo>
                    <a:pt x="499119" y="370882"/>
                  </a:lnTo>
                  <a:cubicBezTo>
                    <a:pt x="499119" y="370290"/>
                    <a:pt x="500303" y="370586"/>
                    <a:pt x="500599" y="370290"/>
                  </a:cubicBezTo>
                  <a:lnTo>
                    <a:pt x="504447" y="369402"/>
                  </a:lnTo>
                  <a:lnTo>
                    <a:pt x="515105" y="366441"/>
                  </a:lnTo>
                  <a:cubicBezTo>
                    <a:pt x="522210" y="364073"/>
                    <a:pt x="529314" y="362001"/>
                    <a:pt x="536715" y="359633"/>
                  </a:cubicBezTo>
                  <a:cubicBezTo>
                    <a:pt x="551221" y="354600"/>
                    <a:pt x="566319" y="348975"/>
                    <a:pt x="581417" y="342462"/>
                  </a:cubicBezTo>
                  <a:cubicBezTo>
                    <a:pt x="609837" y="330029"/>
                    <a:pt x="639144" y="313747"/>
                    <a:pt x="666676" y="291544"/>
                  </a:cubicBezTo>
                  <a:cubicBezTo>
                    <a:pt x="672004" y="294504"/>
                    <a:pt x="677333" y="297761"/>
                    <a:pt x="682662" y="300721"/>
                  </a:cubicBezTo>
                  <a:cubicBezTo>
                    <a:pt x="690951" y="306050"/>
                    <a:pt x="699832" y="310195"/>
                    <a:pt x="709009" y="314339"/>
                  </a:cubicBezTo>
                  <a:cubicBezTo>
                    <a:pt x="695983" y="328253"/>
                    <a:pt x="685326" y="342462"/>
                    <a:pt x="675853" y="355192"/>
                  </a:cubicBezTo>
                  <a:cubicBezTo>
                    <a:pt x="661347" y="375027"/>
                    <a:pt x="650098" y="392789"/>
                    <a:pt x="641809" y="407887"/>
                  </a:cubicBezTo>
                  <a:cubicBezTo>
                    <a:pt x="633224" y="422689"/>
                    <a:pt x="627303" y="434826"/>
                    <a:pt x="623750" y="443411"/>
                  </a:cubicBezTo>
                  <a:cubicBezTo>
                    <a:pt x="620198" y="451700"/>
                    <a:pt x="618422" y="456141"/>
                    <a:pt x="618422" y="456141"/>
                  </a:cubicBezTo>
                  <a:cubicBezTo>
                    <a:pt x="618422" y="456141"/>
                    <a:pt x="621086" y="452292"/>
                    <a:pt x="626415" y="445187"/>
                  </a:cubicBezTo>
                  <a:cubicBezTo>
                    <a:pt x="631743" y="438083"/>
                    <a:pt x="639736" y="427721"/>
                    <a:pt x="650690" y="415288"/>
                  </a:cubicBezTo>
                  <a:cubicBezTo>
                    <a:pt x="661643" y="402558"/>
                    <a:pt x="675557" y="387460"/>
                    <a:pt x="692431" y="370586"/>
                  </a:cubicBezTo>
                  <a:cubicBezTo>
                    <a:pt x="706049" y="357264"/>
                    <a:pt x="721739" y="342166"/>
                    <a:pt x="739501" y="328549"/>
                  </a:cubicBezTo>
                  <a:cubicBezTo>
                    <a:pt x="749566" y="332989"/>
                    <a:pt x="759927" y="337430"/>
                    <a:pt x="770289" y="342166"/>
                  </a:cubicBezTo>
                  <a:cubicBezTo>
                    <a:pt x="781834" y="347199"/>
                    <a:pt x="793380" y="352824"/>
                    <a:pt x="804925" y="358448"/>
                  </a:cubicBezTo>
                  <a:cubicBezTo>
                    <a:pt x="804629" y="359337"/>
                    <a:pt x="804037" y="360521"/>
                    <a:pt x="803741" y="361409"/>
                  </a:cubicBezTo>
                  <a:cubicBezTo>
                    <a:pt x="801077" y="373842"/>
                    <a:pt x="801669" y="383316"/>
                    <a:pt x="801077" y="393085"/>
                  </a:cubicBezTo>
                  <a:cubicBezTo>
                    <a:pt x="801077" y="402854"/>
                    <a:pt x="800189" y="411143"/>
                    <a:pt x="801077" y="420616"/>
                  </a:cubicBezTo>
                  <a:cubicBezTo>
                    <a:pt x="802261" y="429201"/>
                    <a:pt x="803149" y="437490"/>
                    <a:pt x="804629" y="444595"/>
                  </a:cubicBezTo>
                  <a:cubicBezTo>
                    <a:pt x="808181" y="458805"/>
                    <a:pt x="811142" y="470943"/>
                    <a:pt x="813510" y="481008"/>
                  </a:cubicBezTo>
                  <a:cubicBezTo>
                    <a:pt x="816174" y="490777"/>
                    <a:pt x="816471" y="498474"/>
                    <a:pt x="817359" y="503507"/>
                  </a:cubicBezTo>
                  <a:cubicBezTo>
                    <a:pt x="818247" y="508539"/>
                    <a:pt x="818543" y="511204"/>
                    <a:pt x="818543" y="511204"/>
                  </a:cubicBezTo>
                  <a:cubicBezTo>
                    <a:pt x="818543" y="511204"/>
                    <a:pt x="818543" y="508539"/>
                    <a:pt x="818247" y="503507"/>
                  </a:cubicBezTo>
                  <a:cubicBezTo>
                    <a:pt x="817951" y="498474"/>
                    <a:pt x="818543" y="490777"/>
                    <a:pt x="816767" y="481008"/>
                  </a:cubicBezTo>
                  <a:cubicBezTo>
                    <a:pt x="814990" y="461173"/>
                    <a:pt x="817063" y="396637"/>
                    <a:pt x="823279" y="359633"/>
                  </a:cubicBezTo>
                  <a:cubicBezTo>
                    <a:pt x="827720" y="357264"/>
                    <a:pt x="833049" y="354600"/>
                    <a:pt x="838377" y="351640"/>
                  </a:cubicBezTo>
                  <a:cubicBezTo>
                    <a:pt x="849035" y="345719"/>
                    <a:pt x="859100" y="337726"/>
                    <a:pt x="868869" y="329733"/>
                  </a:cubicBezTo>
                  <a:cubicBezTo>
                    <a:pt x="878638" y="322332"/>
                    <a:pt x="889000" y="314339"/>
                    <a:pt x="899657" y="306346"/>
                  </a:cubicBezTo>
                  <a:cubicBezTo>
                    <a:pt x="908538" y="299241"/>
                    <a:pt x="918603" y="292728"/>
                    <a:pt x="928669" y="285919"/>
                  </a:cubicBezTo>
                  <a:cubicBezTo>
                    <a:pt x="939622" y="300721"/>
                    <a:pt x="950279" y="315227"/>
                    <a:pt x="960049" y="328845"/>
                  </a:cubicBezTo>
                  <a:cubicBezTo>
                    <a:pt x="970410" y="342759"/>
                    <a:pt x="981067" y="355192"/>
                    <a:pt x="991132" y="367330"/>
                  </a:cubicBezTo>
                  <a:lnTo>
                    <a:pt x="990836" y="371178"/>
                  </a:lnTo>
                  <a:cubicBezTo>
                    <a:pt x="992021" y="371178"/>
                    <a:pt x="993205" y="371178"/>
                    <a:pt x="994389" y="371474"/>
                  </a:cubicBezTo>
                  <a:cubicBezTo>
                    <a:pt x="994981" y="372362"/>
                    <a:pt x="995869" y="373250"/>
                    <a:pt x="996757" y="374139"/>
                  </a:cubicBezTo>
                  <a:cubicBezTo>
                    <a:pt x="1019848" y="402262"/>
                    <a:pt x="1041163" y="425057"/>
                    <a:pt x="1058037" y="444299"/>
                  </a:cubicBezTo>
                  <a:cubicBezTo>
                    <a:pt x="1092377" y="482192"/>
                    <a:pt x="1111324" y="503507"/>
                    <a:pt x="1111324" y="503507"/>
                  </a:cubicBezTo>
                  <a:cubicBezTo>
                    <a:pt x="1111324" y="503507"/>
                    <a:pt x="1095930" y="480416"/>
                    <a:pt x="1067806" y="438083"/>
                  </a:cubicBezTo>
                  <a:cubicBezTo>
                    <a:pt x="1055669" y="419728"/>
                    <a:pt x="1039979" y="398117"/>
                    <a:pt x="1023105" y="372954"/>
                  </a:cubicBezTo>
                  <a:cubicBezTo>
                    <a:pt x="1045307" y="374435"/>
                    <a:pt x="1066326" y="376803"/>
                    <a:pt x="1085864" y="379467"/>
                  </a:cubicBezTo>
                  <a:cubicBezTo>
                    <a:pt x="1086456" y="383908"/>
                    <a:pt x="1087049" y="388644"/>
                    <a:pt x="1087641" y="392493"/>
                  </a:cubicBezTo>
                  <a:cubicBezTo>
                    <a:pt x="1090601" y="416176"/>
                    <a:pt x="1092081" y="428609"/>
                    <a:pt x="1092081" y="428609"/>
                  </a:cubicBezTo>
                  <a:cubicBezTo>
                    <a:pt x="1092081" y="428609"/>
                    <a:pt x="1091785" y="416472"/>
                    <a:pt x="1090897" y="392789"/>
                  </a:cubicBezTo>
                  <a:cubicBezTo>
                    <a:pt x="1090601" y="388940"/>
                    <a:pt x="1090601" y="384204"/>
                    <a:pt x="1090305" y="380059"/>
                  </a:cubicBezTo>
                  <a:cubicBezTo>
                    <a:pt x="1129382" y="385388"/>
                    <a:pt x="1163130" y="392197"/>
                    <a:pt x="1189181" y="398710"/>
                  </a:cubicBezTo>
                  <a:cubicBezTo>
                    <a:pt x="1201023" y="401078"/>
                    <a:pt x="1211088" y="404926"/>
                    <a:pt x="1219969" y="407295"/>
                  </a:cubicBezTo>
                  <a:cubicBezTo>
                    <a:pt x="1228850" y="409663"/>
                    <a:pt x="1236251" y="412327"/>
                    <a:pt x="1242172" y="414696"/>
                  </a:cubicBezTo>
                  <a:cubicBezTo>
                    <a:pt x="1246909" y="416472"/>
                    <a:pt x="1250757" y="417952"/>
                    <a:pt x="1253717" y="418840"/>
                  </a:cubicBezTo>
                  <a:cubicBezTo>
                    <a:pt x="1252533" y="420912"/>
                    <a:pt x="1251349" y="422985"/>
                    <a:pt x="1250165" y="425057"/>
                  </a:cubicBezTo>
                  <a:cubicBezTo>
                    <a:pt x="1239804" y="443707"/>
                    <a:pt x="1232995" y="458509"/>
                    <a:pt x="1229146" y="468574"/>
                  </a:cubicBezTo>
                  <a:cubicBezTo>
                    <a:pt x="1225298" y="478640"/>
                    <a:pt x="1223522" y="483968"/>
                    <a:pt x="1223522" y="483968"/>
                  </a:cubicBezTo>
                  <a:cubicBezTo>
                    <a:pt x="1223522" y="483968"/>
                    <a:pt x="1225890" y="479232"/>
                    <a:pt x="1230923" y="469759"/>
                  </a:cubicBezTo>
                  <a:cubicBezTo>
                    <a:pt x="1235955" y="460285"/>
                    <a:pt x="1244244" y="446964"/>
                    <a:pt x="1256382" y="429793"/>
                  </a:cubicBezTo>
                  <a:cubicBezTo>
                    <a:pt x="1262599" y="421208"/>
                    <a:pt x="1269407" y="411439"/>
                    <a:pt x="1277104" y="401078"/>
                  </a:cubicBezTo>
                  <a:cubicBezTo>
                    <a:pt x="1280065" y="396637"/>
                    <a:pt x="1283321" y="391605"/>
                    <a:pt x="1286282" y="386572"/>
                  </a:cubicBezTo>
                  <a:lnTo>
                    <a:pt x="1294867" y="389828"/>
                  </a:lnTo>
                  <a:cubicBezTo>
                    <a:pt x="1295755" y="388940"/>
                    <a:pt x="1421571" y="418840"/>
                    <a:pt x="1429564" y="422392"/>
                  </a:cubicBezTo>
                  <a:cubicBezTo>
                    <a:pt x="1437557" y="425649"/>
                    <a:pt x="1441701" y="426833"/>
                    <a:pt x="1441701" y="426833"/>
                  </a:cubicBezTo>
                  <a:cubicBezTo>
                    <a:pt x="1441701" y="426833"/>
                    <a:pt x="1427787" y="416472"/>
                    <a:pt x="1402032" y="398117"/>
                  </a:cubicBezTo>
                  <a:cubicBezTo>
                    <a:pt x="1389006" y="388940"/>
                    <a:pt x="1322990" y="363185"/>
                    <a:pt x="1301972" y="352528"/>
                  </a:cubicBezTo>
                  <a:lnTo>
                    <a:pt x="1297235" y="352824"/>
                  </a:lnTo>
                  <a:cubicBezTo>
                    <a:pt x="1297235" y="350455"/>
                    <a:pt x="1297235" y="347791"/>
                    <a:pt x="1296643" y="345423"/>
                  </a:cubicBezTo>
                  <a:cubicBezTo>
                    <a:pt x="1296051" y="340390"/>
                    <a:pt x="1294867" y="335654"/>
                    <a:pt x="1292498" y="331213"/>
                  </a:cubicBezTo>
                  <a:lnTo>
                    <a:pt x="1289242" y="324404"/>
                  </a:lnTo>
                  <a:lnTo>
                    <a:pt x="1285097" y="318484"/>
                  </a:lnTo>
                  <a:cubicBezTo>
                    <a:pt x="1282433" y="314339"/>
                    <a:pt x="1279473" y="310195"/>
                    <a:pt x="1275920" y="306938"/>
                  </a:cubicBezTo>
                  <a:cubicBezTo>
                    <a:pt x="1269111" y="299537"/>
                    <a:pt x="1261710" y="292728"/>
                    <a:pt x="1253717" y="286215"/>
                  </a:cubicBezTo>
                  <a:cubicBezTo>
                    <a:pt x="1251941" y="286808"/>
                    <a:pt x="1249869" y="287400"/>
                    <a:pt x="1253421" y="285919"/>
                  </a:cubicBezTo>
                  <a:cubicBezTo>
                    <a:pt x="1268223" y="279999"/>
                    <a:pt x="1302860" y="261940"/>
                    <a:pt x="1314997" y="245362"/>
                  </a:cubicBezTo>
                  <a:cubicBezTo>
                    <a:pt x="1366508" y="280295"/>
                    <a:pt x="1407953" y="309010"/>
                    <a:pt x="1436965" y="330917"/>
                  </a:cubicBezTo>
                  <a:cubicBezTo>
                    <a:pt x="1467752" y="356080"/>
                    <a:pt x="1485218" y="370290"/>
                    <a:pt x="1485218" y="370290"/>
                  </a:cubicBezTo>
                  <a:cubicBezTo>
                    <a:pt x="1485218" y="370290"/>
                    <a:pt x="1471897" y="353120"/>
                    <a:pt x="1445550" y="322924"/>
                  </a:cubicBezTo>
                  <a:cubicBezTo>
                    <a:pt x="1437557" y="314339"/>
                    <a:pt x="1428083" y="304866"/>
                    <a:pt x="1417426" y="294801"/>
                  </a:cubicBezTo>
                  <a:cubicBezTo>
                    <a:pt x="1453247" y="283847"/>
                    <a:pt x="1483738" y="278518"/>
                    <a:pt x="1506237" y="276150"/>
                  </a:cubicBezTo>
                  <a:cubicBezTo>
                    <a:pt x="1532288" y="276150"/>
                    <a:pt x="1547090" y="276150"/>
                    <a:pt x="1547090" y="276150"/>
                  </a:cubicBezTo>
                  <a:cubicBezTo>
                    <a:pt x="1547090" y="276150"/>
                    <a:pt x="1543538" y="274966"/>
                    <a:pt x="1537321" y="272894"/>
                  </a:cubicBezTo>
                  <a:cubicBezTo>
                    <a:pt x="1530808" y="271118"/>
                    <a:pt x="1521039" y="267565"/>
                    <a:pt x="1508013" y="264605"/>
                  </a:cubicBezTo>
                  <a:close/>
                  <a:moveTo>
                    <a:pt x="1106883" y="92015"/>
                  </a:moveTo>
                  <a:cubicBezTo>
                    <a:pt x="1134711" y="80766"/>
                    <a:pt x="1155433" y="95864"/>
                    <a:pt x="1180892" y="101192"/>
                  </a:cubicBezTo>
                  <a:cubicBezTo>
                    <a:pt x="1177340" y="103560"/>
                    <a:pt x="1172307" y="110665"/>
                    <a:pt x="1168459" y="113034"/>
                  </a:cubicBezTo>
                  <a:cubicBezTo>
                    <a:pt x="1175268" y="119547"/>
                    <a:pt x="1186517" y="121915"/>
                    <a:pt x="1199543" y="121619"/>
                  </a:cubicBezTo>
                  <a:cubicBezTo>
                    <a:pt x="1198359" y="121915"/>
                    <a:pt x="1196878" y="122507"/>
                    <a:pt x="1195694" y="122803"/>
                  </a:cubicBezTo>
                  <a:cubicBezTo>
                    <a:pt x="1180004" y="128132"/>
                    <a:pt x="1161946" y="134052"/>
                    <a:pt x="1142703" y="141453"/>
                  </a:cubicBezTo>
                  <a:cubicBezTo>
                    <a:pt x="1140631" y="139381"/>
                    <a:pt x="1138855" y="137013"/>
                    <a:pt x="1136783" y="134940"/>
                  </a:cubicBezTo>
                  <a:cubicBezTo>
                    <a:pt x="1131158" y="128428"/>
                    <a:pt x="1125829" y="121027"/>
                    <a:pt x="1120205" y="114218"/>
                  </a:cubicBezTo>
                  <a:cubicBezTo>
                    <a:pt x="1115468" y="108593"/>
                    <a:pt x="1111028" y="102376"/>
                    <a:pt x="1106587" y="96456"/>
                  </a:cubicBezTo>
                  <a:cubicBezTo>
                    <a:pt x="1106587" y="94679"/>
                    <a:pt x="1106587" y="93199"/>
                    <a:pt x="1106883" y="92015"/>
                  </a:cubicBezTo>
                  <a:close/>
                  <a:moveTo>
                    <a:pt x="872718" y="37544"/>
                  </a:moveTo>
                  <a:cubicBezTo>
                    <a:pt x="873014" y="37544"/>
                    <a:pt x="873014" y="37544"/>
                    <a:pt x="873310" y="37544"/>
                  </a:cubicBezTo>
                  <a:cubicBezTo>
                    <a:pt x="873014" y="37840"/>
                    <a:pt x="873014" y="37840"/>
                    <a:pt x="872718" y="38136"/>
                  </a:cubicBezTo>
                  <a:cubicBezTo>
                    <a:pt x="872718" y="37840"/>
                    <a:pt x="872718" y="37840"/>
                    <a:pt x="872718" y="37544"/>
                  </a:cubicBezTo>
                  <a:close/>
                  <a:moveTo>
                    <a:pt x="898769" y="57675"/>
                  </a:moveTo>
                  <a:cubicBezTo>
                    <a:pt x="911794" y="56491"/>
                    <a:pt x="923636" y="50570"/>
                    <a:pt x="937550" y="51458"/>
                  </a:cubicBezTo>
                  <a:cubicBezTo>
                    <a:pt x="951167" y="52346"/>
                    <a:pt x="972186" y="61227"/>
                    <a:pt x="986988" y="64484"/>
                  </a:cubicBezTo>
                  <a:cubicBezTo>
                    <a:pt x="989652" y="84614"/>
                    <a:pt x="1001494" y="102672"/>
                    <a:pt x="1012743" y="118954"/>
                  </a:cubicBezTo>
                  <a:cubicBezTo>
                    <a:pt x="1011559" y="103264"/>
                    <a:pt x="1006230" y="89647"/>
                    <a:pt x="1006526" y="73661"/>
                  </a:cubicBezTo>
                  <a:cubicBezTo>
                    <a:pt x="1030209" y="68924"/>
                    <a:pt x="1031690" y="63300"/>
                    <a:pt x="1051228" y="73069"/>
                  </a:cubicBezTo>
                  <a:cubicBezTo>
                    <a:pt x="1066326" y="93495"/>
                    <a:pt x="1081424" y="113034"/>
                    <a:pt x="1097114" y="130500"/>
                  </a:cubicBezTo>
                  <a:cubicBezTo>
                    <a:pt x="1103331" y="137309"/>
                    <a:pt x="1109251" y="144118"/>
                    <a:pt x="1115172" y="150926"/>
                  </a:cubicBezTo>
                  <a:lnTo>
                    <a:pt x="1124645" y="160400"/>
                  </a:lnTo>
                  <a:cubicBezTo>
                    <a:pt x="1115764" y="162768"/>
                    <a:pt x="1049156" y="179642"/>
                    <a:pt x="1040571" y="182010"/>
                  </a:cubicBezTo>
                  <a:cubicBezTo>
                    <a:pt x="1029025" y="188523"/>
                    <a:pt x="1017480" y="195036"/>
                    <a:pt x="1006230" y="201253"/>
                  </a:cubicBezTo>
                  <a:cubicBezTo>
                    <a:pt x="990836" y="194444"/>
                    <a:pt x="971890" y="186155"/>
                    <a:pt x="949391" y="176090"/>
                  </a:cubicBezTo>
                  <a:cubicBezTo>
                    <a:pt x="939918" y="171945"/>
                    <a:pt x="930149" y="167504"/>
                    <a:pt x="919491" y="163064"/>
                  </a:cubicBezTo>
                  <a:cubicBezTo>
                    <a:pt x="919788" y="160104"/>
                    <a:pt x="1016888" y="127836"/>
                    <a:pt x="1017480" y="124579"/>
                  </a:cubicBezTo>
                  <a:lnTo>
                    <a:pt x="899657" y="154479"/>
                  </a:lnTo>
                  <a:cubicBezTo>
                    <a:pt x="877454" y="144710"/>
                    <a:pt x="853179" y="134348"/>
                    <a:pt x="826536" y="122803"/>
                  </a:cubicBezTo>
                  <a:lnTo>
                    <a:pt x="821503" y="120139"/>
                  </a:lnTo>
                  <a:lnTo>
                    <a:pt x="820319" y="119547"/>
                  </a:lnTo>
                  <a:lnTo>
                    <a:pt x="821799" y="118658"/>
                  </a:lnTo>
                  <a:lnTo>
                    <a:pt x="824464" y="116882"/>
                  </a:lnTo>
                  <a:lnTo>
                    <a:pt x="826832" y="115402"/>
                  </a:lnTo>
                  <a:lnTo>
                    <a:pt x="834233" y="109185"/>
                  </a:lnTo>
                  <a:cubicBezTo>
                    <a:pt x="839858" y="104449"/>
                    <a:pt x="845482" y="100008"/>
                    <a:pt x="851107" y="95271"/>
                  </a:cubicBezTo>
                  <a:cubicBezTo>
                    <a:pt x="865317" y="82838"/>
                    <a:pt x="881895" y="70700"/>
                    <a:pt x="898769" y="57675"/>
                  </a:cubicBezTo>
                  <a:close/>
                  <a:moveTo>
                    <a:pt x="715522" y="50274"/>
                  </a:moveTo>
                  <a:cubicBezTo>
                    <a:pt x="721739" y="41689"/>
                    <a:pt x="759039" y="45833"/>
                    <a:pt x="768809" y="46425"/>
                  </a:cubicBezTo>
                  <a:cubicBezTo>
                    <a:pt x="786275" y="47017"/>
                    <a:pt x="840153" y="41097"/>
                    <a:pt x="848739" y="59155"/>
                  </a:cubicBezTo>
                  <a:cubicBezTo>
                    <a:pt x="843706" y="63595"/>
                    <a:pt x="838673" y="68332"/>
                    <a:pt x="833641" y="73069"/>
                  </a:cubicBezTo>
                  <a:cubicBezTo>
                    <a:pt x="831568" y="74845"/>
                    <a:pt x="829792" y="76621"/>
                    <a:pt x="827720" y="78693"/>
                  </a:cubicBezTo>
                  <a:cubicBezTo>
                    <a:pt x="823279" y="80174"/>
                    <a:pt x="817951" y="82246"/>
                    <a:pt x="811438" y="85206"/>
                  </a:cubicBezTo>
                  <a:cubicBezTo>
                    <a:pt x="805221" y="87871"/>
                    <a:pt x="798412" y="91719"/>
                    <a:pt x="791011" y="96456"/>
                  </a:cubicBezTo>
                  <a:cubicBezTo>
                    <a:pt x="764072" y="87278"/>
                    <a:pt x="739501" y="77805"/>
                    <a:pt x="717890" y="68924"/>
                  </a:cubicBezTo>
                  <a:cubicBezTo>
                    <a:pt x="713450" y="62411"/>
                    <a:pt x="711377" y="55899"/>
                    <a:pt x="715522" y="50274"/>
                  </a:cubicBezTo>
                  <a:close/>
                  <a:moveTo>
                    <a:pt x="761408" y="118362"/>
                  </a:moveTo>
                  <a:cubicBezTo>
                    <a:pt x="759039" y="120435"/>
                    <a:pt x="756375" y="122803"/>
                    <a:pt x="754007" y="125171"/>
                  </a:cubicBezTo>
                  <a:cubicBezTo>
                    <a:pt x="754303" y="121323"/>
                    <a:pt x="756375" y="118066"/>
                    <a:pt x="762000" y="117770"/>
                  </a:cubicBezTo>
                  <a:cubicBezTo>
                    <a:pt x="775617" y="117474"/>
                    <a:pt x="756079" y="118658"/>
                    <a:pt x="761408" y="118362"/>
                  </a:cubicBezTo>
                  <a:close/>
                  <a:moveTo>
                    <a:pt x="668748" y="44353"/>
                  </a:moveTo>
                  <a:cubicBezTo>
                    <a:pt x="670228" y="46425"/>
                    <a:pt x="672004" y="48498"/>
                    <a:pt x="674077" y="50866"/>
                  </a:cubicBezTo>
                  <a:cubicBezTo>
                    <a:pt x="670524" y="49386"/>
                    <a:pt x="666972" y="47906"/>
                    <a:pt x="663715" y="46721"/>
                  </a:cubicBezTo>
                  <a:cubicBezTo>
                    <a:pt x="662235" y="46129"/>
                    <a:pt x="661347" y="45833"/>
                    <a:pt x="659867" y="45241"/>
                  </a:cubicBezTo>
                  <a:cubicBezTo>
                    <a:pt x="663123" y="44649"/>
                    <a:pt x="666084" y="44649"/>
                    <a:pt x="668748" y="44353"/>
                  </a:cubicBezTo>
                  <a:close/>
                  <a:moveTo>
                    <a:pt x="634704" y="53234"/>
                  </a:moveTo>
                  <a:cubicBezTo>
                    <a:pt x="642105" y="53530"/>
                    <a:pt x="650394" y="55010"/>
                    <a:pt x="658979" y="57083"/>
                  </a:cubicBezTo>
                  <a:cubicBezTo>
                    <a:pt x="678813" y="69516"/>
                    <a:pt x="704272" y="85798"/>
                    <a:pt x="735652" y="102968"/>
                  </a:cubicBezTo>
                  <a:cubicBezTo>
                    <a:pt x="702200" y="108593"/>
                    <a:pt x="662235" y="116290"/>
                    <a:pt x="638552" y="118066"/>
                  </a:cubicBezTo>
                  <a:cubicBezTo>
                    <a:pt x="617534" y="120139"/>
                    <a:pt x="642993" y="115994"/>
                    <a:pt x="617534" y="120139"/>
                  </a:cubicBezTo>
                  <a:cubicBezTo>
                    <a:pt x="619310" y="121915"/>
                    <a:pt x="623750" y="126355"/>
                    <a:pt x="617534" y="120139"/>
                  </a:cubicBezTo>
                  <a:cubicBezTo>
                    <a:pt x="610429" y="113330"/>
                    <a:pt x="569872" y="100008"/>
                    <a:pt x="539084" y="86982"/>
                  </a:cubicBezTo>
                  <a:cubicBezTo>
                    <a:pt x="552701" y="69516"/>
                    <a:pt x="619606" y="52642"/>
                    <a:pt x="634704" y="53234"/>
                  </a:cubicBezTo>
                  <a:close/>
                  <a:moveTo>
                    <a:pt x="454417" y="148854"/>
                  </a:moveTo>
                  <a:lnTo>
                    <a:pt x="455897" y="147078"/>
                  </a:lnTo>
                  <a:lnTo>
                    <a:pt x="456489" y="146190"/>
                  </a:lnTo>
                  <a:lnTo>
                    <a:pt x="459154" y="141453"/>
                  </a:lnTo>
                  <a:cubicBezTo>
                    <a:pt x="463298" y="133756"/>
                    <a:pt x="467739" y="126059"/>
                    <a:pt x="472179" y="118362"/>
                  </a:cubicBezTo>
                  <a:cubicBezTo>
                    <a:pt x="476620" y="110665"/>
                    <a:pt x="480764" y="102968"/>
                    <a:pt x="485501" y="94975"/>
                  </a:cubicBezTo>
                  <a:cubicBezTo>
                    <a:pt x="486389" y="93495"/>
                    <a:pt x="486981" y="92015"/>
                    <a:pt x="487869" y="90535"/>
                  </a:cubicBezTo>
                  <a:cubicBezTo>
                    <a:pt x="509480" y="101784"/>
                    <a:pt x="528130" y="110961"/>
                    <a:pt x="542636" y="117770"/>
                  </a:cubicBezTo>
                  <a:cubicBezTo>
                    <a:pt x="552109" y="122211"/>
                    <a:pt x="559510" y="125763"/>
                    <a:pt x="564839" y="127836"/>
                  </a:cubicBezTo>
                  <a:cubicBezTo>
                    <a:pt x="541452" y="131980"/>
                    <a:pt x="516289" y="137013"/>
                    <a:pt x="489349" y="143526"/>
                  </a:cubicBezTo>
                  <a:cubicBezTo>
                    <a:pt x="482245" y="145302"/>
                    <a:pt x="474844" y="147374"/>
                    <a:pt x="467443" y="149150"/>
                  </a:cubicBezTo>
                  <a:lnTo>
                    <a:pt x="460338" y="150926"/>
                  </a:lnTo>
                  <a:lnTo>
                    <a:pt x="457081" y="151519"/>
                  </a:lnTo>
                  <a:lnTo>
                    <a:pt x="451753" y="152407"/>
                  </a:lnTo>
                  <a:cubicBezTo>
                    <a:pt x="451161" y="152407"/>
                    <a:pt x="453825" y="149742"/>
                    <a:pt x="454417" y="148854"/>
                  </a:cubicBezTo>
                  <a:close/>
                  <a:moveTo>
                    <a:pt x="244527" y="170169"/>
                  </a:moveTo>
                  <a:cubicBezTo>
                    <a:pt x="266730" y="162176"/>
                    <a:pt x="287452" y="147374"/>
                    <a:pt x="310543" y="139973"/>
                  </a:cubicBezTo>
                  <a:cubicBezTo>
                    <a:pt x="347548" y="128428"/>
                    <a:pt x="401130" y="97936"/>
                    <a:pt x="441095" y="104745"/>
                  </a:cubicBezTo>
                  <a:cubicBezTo>
                    <a:pt x="440799" y="106521"/>
                    <a:pt x="441095" y="108593"/>
                    <a:pt x="441095" y="110961"/>
                  </a:cubicBezTo>
                  <a:cubicBezTo>
                    <a:pt x="438431" y="115994"/>
                    <a:pt x="436063" y="121323"/>
                    <a:pt x="433398" y="126355"/>
                  </a:cubicBezTo>
                  <a:lnTo>
                    <a:pt x="430438" y="131980"/>
                  </a:lnTo>
                  <a:lnTo>
                    <a:pt x="425109" y="142341"/>
                  </a:lnTo>
                  <a:cubicBezTo>
                    <a:pt x="421557" y="149150"/>
                    <a:pt x="418004" y="155959"/>
                    <a:pt x="414452" y="162472"/>
                  </a:cubicBezTo>
                  <a:cubicBezTo>
                    <a:pt x="413860" y="163656"/>
                    <a:pt x="413268" y="164544"/>
                    <a:pt x="412676" y="165728"/>
                  </a:cubicBezTo>
                  <a:cubicBezTo>
                    <a:pt x="396394" y="163656"/>
                    <a:pt x="382776" y="164544"/>
                    <a:pt x="369750" y="165432"/>
                  </a:cubicBezTo>
                  <a:cubicBezTo>
                    <a:pt x="356133" y="166320"/>
                    <a:pt x="343403" y="168393"/>
                    <a:pt x="330970" y="170169"/>
                  </a:cubicBezTo>
                  <a:cubicBezTo>
                    <a:pt x="306102" y="174017"/>
                    <a:pt x="282716" y="178458"/>
                    <a:pt x="261105" y="182898"/>
                  </a:cubicBezTo>
                  <a:cubicBezTo>
                    <a:pt x="240974" y="187339"/>
                    <a:pt x="222324" y="191484"/>
                    <a:pt x="205154" y="195924"/>
                  </a:cubicBezTo>
                  <a:cubicBezTo>
                    <a:pt x="190648" y="176682"/>
                    <a:pt x="231797" y="174609"/>
                    <a:pt x="244527" y="170169"/>
                  </a:cubicBezTo>
                  <a:close/>
                  <a:moveTo>
                    <a:pt x="299590" y="229672"/>
                  </a:moveTo>
                  <a:lnTo>
                    <a:pt x="299590" y="230560"/>
                  </a:lnTo>
                  <a:cubicBezTo>
                    <a:pt x="267618" y="235297"/>
                    <a:pt x="242454" y="246842"/>
                    <a:pt x="220252" y="256612"/>
                  </a:cubicBezTo>
                  <a:cubicBezTo>
                    <a:pt x="198641" y="267269"/>
                    <a:pt x="180287" y="277038"/>
                    <a:pt x="164597" y="285031"/>
                  </a:cubicBezTo>
                  <a:cubicBezTo>
                    <a:pt x="165189" y="283847"/>
                    <a:pt x="165485" y="282663"/>
                    <a:pt x="166077" y="281183"/>
                  </a:cubicBezTo>
                  <a:cubicBezTo>
                    <a:pt x="172886" y="262236"/>
                    <a:pt x="180583" y="240626"/>
                    <a:pt x="188872" y="216351"/>
                  </a:cubicBezTo>
                  <a:cubicBezTo>
                    <a:pt x="211075" y="212798"/>
                    <a:pt x="235942" y="209246"/>
                    <a:pt x="263177" y="205693"/>
                  </a:cubicBezTo>
                  <a:cubicBezTo>
                    <a:pt x="276795" y="203917"/>
                    <a:pt x="291301" y="202437"/>
                    <a:pt x="306102" y="200957"/>
                  </a:cubicBezTo>
                  <a:cubicBezTo>
                    <a:pt x="307583" y="201253"/>
                    <a:pt x="308767" y="201549"/>
                    <a:pt x="310247" y="201549"/>
                  </a:cubicBezTo>
                  <a:cubicBezTo>
                    <a:pt x="323569" y="203621"/>
                    <a:pt x="338963" y="205397"/>
                    <a:pt x="356133" y="209542"/>
                  </a:cubicBezTo>
                  <a:cubicBezTo>
                    <a:pt x="365902" y="211614"/>
                    <a:pt x="376559" y="213982"/>
                    <a:pt x="387809" y="216351"/>
                  </a:cubicBezTo>
                  <a:cubicBezTo>
                    <a:pt x="383960" y="216647"/>
                    <a:pt x="380112" y="216943"/>
                    <a:pt x="376559" y="217535"/>
                  </a:cubicBezTo>
                  <a:cubicBezTo>
                    <a:pt x="361461" y="219607"/>
                    <a:pt x="346956" y="221679"/>
                    <a:pt x="332746" y="223752"/>
                  </a:cubicBezTo>
                  <a:cubicBezTo>
                    <a:pt x="322681" y="225232"/>
                    <a:pt x="312911" y="226712"/>
                    <a:pt x="303142" y="228192"/>
                  </a:cubicBezTo>
                  <a:cubicBezTo>
                    <a:pt x="301958" y="228784"/>
                    <a:pt x="299590" y="227896"/>
                    <a:pt x="299590" y="229672"/>
                  </a:cubicBezTo>
                  <a:close/>
                  <a:moveTo>
                    <a:pt x="352876" y="345127"/>
                  </a:moveTo>
                  <a:cubicBezTo>
                    <a:pt x="352876" y="345127"/>
                    <a:pt x="352876" y="345127"/>
                    <a:pt x="352876" y="345127"/>
                  </a:cubicBezTo>
                  <a:cubicBezTo>
                    <a:pt x="353764" y="344239"/>
                    <a:pt x="354357" y="344239"/>
                    <a:pt x="355245" y="345127"/>
                  </a:cubicBezTo>
                  <a:lnTo>
                    <a:pt x="352876" y="345127"/>
                  </a:lnTo>
                  <a:close/>
                  <a:moveTo>
                    <a:pt x="407939" y="264901"/>
                  </a:moveTo>
                  <a:cubicBezTo>
                    <a:pt x="389585" y="283255"/>
                    <a:pt x="375967" y="301017"/>
                    <a:pt x="365310" y="315523"/>
                  </a:cubicBezTo>
                  <a:cubicBezTo>
                    <a:pt x="359389" y="324108"/>
                    <a:pt x="354653" y="331509"/>
                    <a:pt x="350508" y="338022"/>
                  </a:cubicBezTo>
                  <a:cubicBezTo>
                    <a:pt x="349916" y="336838"/>
                    <a:pt x="349620" y="335358"/>
                    <a:pt x="349028" y="333877"/>
                  </a:cubicBezTo>
                  <a:cubicBezTo>
                    <a:pt x="347844" y="331213"/>
                    <a:pt x="346956" y="328253"/>
                    <a:pt x="345771" y="325292"/>
                  </a:cubicBezTo>
                  <a:cubicBezTo>
                    <a:pt x="337482" y="303682"/>
                    <a:pt x="325049" y="280887"/>
                    <a:pt x="322385" y="257796"/>
                  </a:cubicBezTo>
                  <a:cubicBezTo>
                    <a:pt x="322088" y="254243"/>
                    <a:pt x="321792" y="253947"/>
                    <a:pt x="322088" y="252763"/>
                  </a:cubicBezTo>
                  <a:cubicBezTo>
                    <a:pt x="322385" y="251875"/>
                    <a:pt x="322385" y="250691"/>
                    <a:pt x="322681" y="249803"/>
                  </a:cubicBezTo>
                  <a:lnTo>
                    <a:pt x="325937" y="249803"/>
                  </a:lnTo>
                  <a:cubicBezTo>
                    <a:pt x="326825" y="249803"/>
                    <a:pt x="325937" y="249803"/>
                    <a:pt x="328305" y="249803"/>
                  </a:cubicBezTo>
                  <a:lnTo>
                    <a:pt x="333634" y="249507"/>
                  </a:lnTo>
                  <a:cubicBezTo>
                    <a:pt x="347844" y="248323"/>
                    <a:pt x="362646" y="247139"/>
                    <a:pt x="377743" y="245954"/>
                  </a:cubicBezTo>
                  <a:cubicBezTo>
                    <a:pt x="394914" y="244474"/>
                    <a:pt x="412380" y="244178"/>
                    <a:pt x="430734" y="243882"/>
                  </a:cubicBezTo>
                  <a:cubicBezTo>
                    <a:pt x="422445" y="250987"/>
                    <a:pt x="414748" y="258092"/>
                    <a:pt x="407939" y="264901"/>
                  </a:cubicBezTo>
                  <a:close/>
                  <a:moveTo>
                    <a:pt x="655722" y="261644"/>
                  </a:moveTo>
                  <a:cubicBezTo>
                    <a:pt x="655130" y="262828"/>
                    <a:pt x="654242" y="264013"/>
                    <a:pt x="653650" y="264901"/>
                  </a:cubicBezTo>
                  <a:cubicBezTo>
                    <a:pt x="653058" y="264605"/>
                    <a:pt x="652466" y="264605"/>
                    <a:pt x="651874" y="264309"/>
                  </a:cubicBezTo>
                  <a:lnTo>
                    <a:pt x="649802" y="261940"/>
                  </a:lnTo>
                  <a:cubicBezTo>
                    <a:pt x="649210" y="262236"/>
                    <a:pt x="648914" y="262828"/>
                    <a:pt x="648321" y="263125"/>
                  </a:cubicBezTo>
                  <a:cubicBezTo>
                    <a:pt x="590002" y="242994"/>
                    <a:pt x="536123" y="229968"/>
                    <a:pt x="488165" y="219607"/>
                  </a:cubicBezTo>
                  <a:cubicBezTo>
                    <a:pt x="486093" y="219311"/>
                    <a:pt x="484317" y="218719"/>
                    <a:pt x="482541" y="218423"/>
                  </a:cubicBezTo>
                  <a:cubicBezTo>
                    <a:pt x="482541" y="218423"/>
                    <a:pt x="377447" y="200365"/>
                    <a:pt x="359685" y="198292"/>
                  </a:cubicBezTo>
                  <a:cubicBezTo>
                    <a:pt x="356133" y="197700"/>
                    <a:pt x="353172" y="197700"/>
                    <a:pt x="349916" y="197108"/>
                  </a:cubicBezTo>
                  <a:cubicBezTo>
                    <a:pt x="356725" y="196812"/>
                    <a:pt x="363830" y="196516"/>
                    <a:pt x="370639" y="196516"/>
                  </a:cubicBezTo>
                  <a:cubicBezTo>
                    <a:pt x="379224" y="196220"/>
                    <a:pt x="387809" y="196516"/>
                    <a:pt x="395802" y="197404"/>
                  </a:cubicBezTo>
                  <a:lnTo>
                    <a:pt x="395210" y="198292"/>
                  </a:lnTo>
                  <a:cubicBezTo>
                    <a:pt x="395210" y="198588"/>
                    <a:pt x="394618" y="199181"/>
                    <a:pt x="394914" y="199181"/>
                  </a:cubicBezTo>
                  <a:lnTo>
                    <a:pt x="396098" y="198588"/>
                  </a:lnTo>
                  <a:cubicBezTo>
                    <a:pt x="397282" y="198292"/>
                    <a:pt x="398170" y="197996"/>
                    <a:pt x="399354" y="197404"/>
                  </a:cubicBezTo>
                  <a:cubicBezTo>
                    <a:pt x="402018" y="197700"/>
                    <a:pt x="404387" y="197996"/>
                    <a:pt x="406755" y="198588"/>
                  </a:cubicBezTo>
                  <a:lnTo>
                    <a:pt x="407643" y="194740"/>
                  </a:lnTo>
                  <a:cubicBezTo>
                    <a:pt x="417412" y="191484"/>
                    <a:pt x="426886" y="188227"/>
                    <a:pt x="436359" y="184971"/>
                  </a:cubicBezTo>
                  <a:cubicBezTo>
                    <a:pt x="448496" y="181122"/>
                    <a:pt x="460042" y="176978"/>
                    <a:pt x="471587" y="173129"/>
                  </a:cubicBezTo>
                  <a:cubicBezTo>
                    <a:pt x="478692" y="170761"/>
                    <a:pt x="485797" y="168689"/>
                    <a:pt x="492606" y="166320"/>
                  </a:cubicBezTo>
                  <a:cubicBezTo>
                    <a:pt x="547965" y="148558"/>
                    <a:pt x="710193" y="120139"/>
                    <a:pt x="738909" y="139973"/>
                  </a:cubicBezTo>
                  <a:cubicBezTo>
                    <a:pt x="725587" y="154775"/>
                    <a:pt x="712265" y="172537"/>
                    <a:pt x="698944" y="192668"/>
                  </a:cubicBezTo>
                  <a:cubicBezTo>
                    <a:pt x="692135" y="202733"/>
                    <a:pt x="685326" y="213390"/>
                    <a:pt x="678517" y="224344"/>
                  </a:cubicBezTo>
                  <a:cubicBezTo>
                    <a:pt x="671412" y="236481"/>
                    <a:pt x="663715" y="248915"/>
                    <a:pt x="655722" y="261644"/>
                  </a:cubicBezTo>
                  <a:close/>
                  <a:moveTo>
                    <a:pt x="816767" y="367626"/>
                  </a:moveTo>
                  <a:cubicBezTo>
                    <a:pt x="817655" y="364369"/>
                    <a:pt x="818543" y="362889"/>
                    <a:pt x="820615" y="361409"/>
                  </a:cubicBezTo>
                  <a:cubicBezTo>
                    <a:pt x="817951" y="365849"/>
                    <a:pt x="815286" y="372362"/>
                    <a:pt x="816767" y="367626"/>
                  </a:cubicBezTo>
                  <a:close/>
                  <a:moveTo>
                    <a:pt x="887223" y="287400"/>
                  </a:moveTo>
                  <a:cubicBezTo>
                    <a:pt x="877158" y="296281"/>
                    <a:pt x="867093" y="305162"/>
                    <a:pt x="857620" y="313451"/>
                  </a:cubicBezTo>
                  <a:cubicBezTo>
                    <a:pt x="848443" y="321740"/>
                    <a:pt x="840153" y="329733"/>
                    <a:pt x="830976" y="335950"/>
                  </a:cubicBezTo>
                  <a:cubicBezTo>
                    <a:pt x="830384" y="336246"/>
                    <a:pt x="829792" y="336838"/>
                    <a:pt x="829200" y="337134"/>
                  </a:cubicBezTo>
                  <a:lnTo>
                    <a:pt x="830976" y="333285"/>
                  </a:lnTo>
                  <a:cubicBezTo>
                    <a:pt x="814398" y="326477"/>
                    <a:pt x="798116" y="319372"/>
                    <a:pt x="782722" y="313451"/>
                  </a:cubicBezTo>
                  <a:cubicBezTo>
                    <a:pt x="767328" y="307530"/>
                    <a:pt x="751638" y="302201"/>
                    <a:pt x="737429" y="296281"/>
                  </a:cubicBezTo>
                  <a:cubicBezTo>
                    <a:pt x="736540" y="295985"/>
                    <a:pt x="735948" y="295689"/>
                    <a:pt x="735060" y="295393"/>
                  </a:cubicBezTo>
                  <a:lnTo>
                    <a:pt x="732396" y="291544"/>
                  </a:lnTo>
                  <a:cubicBezTo>
                    <a:pt x="731804" y="292136"/>
                    <a:pt x="731212" y="292728"/>
                    <a:pt x="730324" y="293320"/>
                  </a:cubicBezTo>
                  <a:cubicBezTo>
                    <a:pt x="718482" y="288584"/>
                    <a:pt x="706345" y="284439"/>
                    <a:pt x="695983" y="278518"/>
                  </a:cubicBezTo>
                  <a:lnTo>
                    <a:pt x="686214" y="273782"/>
                  </a:lnTo>
                  <a:lnTo>
                    <a:pt x="682070" y="271710"/>
                  </a:lnTo>
                  <a:lnTo>
                    <a:pt x="680589" y="271118"/>
                  </a:lnTo>
                  <a:lnTo>
                    <a:pt x="677333" y="269933"/>
                  </a:lnTo>
                  <a:cubicBezTo>
                    <a:pt x="677333" y="269045"/>
                    <a:pt x="678221" y="268157"/>
                    <a:pt x="678517" y="266973"/>
                  </a:cubicBezTo>
                  <a:lnTo>
                    <a:pt x="679109" y="265493"/>
                  </a:lnTo>
                  <a:lnTo>
                    <a:pt x="680886" y="262828"/>
                  </a:lnTo>
                  <a:lnTo>
                    <a:pt x="685622" y="253947"/>
                  </a:lnTo>
                  <a:cubicBezTo>
                    <a:pt x="688879" y="248027"/>
                    <a:pt x="691839" y="242106"/>
                    <a:pt x="695095" y="236481"/>
                  </a:cubicBezTo>
                  <a:cubicBezTo>
                    <a:pt x="701312" y="225232"/>
                    <a:pt x="707233" y="214278"/>
                    <a:pt x="712858" y="203621"/>
                  </a:cubicBezTo>
                  <a:cubicBezTo>
                    <a:pt x="724403" y="182898"/>
                    <a:pt x="735948" y="164544"/>
                    <a:pt x="747494" y="149150"/>
                  </a:cubicBezTo>
                  <a:cubicBezTo>
                    <a:pt x="748382" y="147966"/>
                    <a:pt x="748974" y="147374"/>
                    <a:pt x="749862" y="146190"/>
                  </a:cubicBezTo>
                  <a:cubicBezTo>
                    <a:pt x="756079" y="148854"/>
                    <a:pt x="756375" y="144710"/>
                    <a:pt x="755487" y="139085"/>
                  </a:cubicBezTo>
                  <a:cubicBezTo>
                    <a:pt x="760816" y="132868"/>
                    <a:pt x="765848" y="126947"/>
                    <a:pt x="770881" y="121619"/>
                  </a:cubicBezTo>
                  <a:cubicBezTo>
                    <a:pt x="773249" y="122803"/>
                    <a:pt x="775617" y="123987"/>
                    <a:pt x="778282" y="125171"/>
                  </a:cubicBezTo>
                  <a:cubicBezTo>
                    <a:pt x="775321" y="127540"/>
                    <a:pt x="773545" y="129908"/>
                    <a:pt x="780058" y="130796"/>
                  </a:cubicBezTo>
                  <a:cubicBezTo>
                    <a:pt x="791011" y="134940"/>
                    <a:pt x="802261" y="138789"/>
                    <a:pt x="812918" y="142637"/>
                  </a:cubicBezTo>
                  <a:cubicBezTo>
                    <a:pt x="839858" y="151815"/>
                    <a:pt x="864725" y="160104"/>
                    <a:pt x="887519" y="167801"/>
                  </a:cubicBezTo>
                  <a:cubicBezTo>
                    <a:pt x="888112" y="183491"/>
                    <a:pt x="889000" y="198292"/>
                    <a:pt x="889592" y="211318"/>
                  </a:cubicBezTo>
                  <a:cubicBezTo>
                    <a:pt x="891072" y="228192"/>
                    <a:pt x="890184" y="242698"/>
                    <a:pt x="890776" y="254835"/>
                  </a:cubicBezTo>
                  <a:cubicBezTo>
                    <a:pt x="891072" y="267861"/>
                    <a:pt x="891368" y="277630"/>
                    <a:pt x="891664" y="284143"/>
                  </a:cubicBezTo>
                  <a:cubicBezTo>
                    <a:pt x="890184" y="285031"/>
                    <a:pt x="888408" y="286215"/>
                    <a:pt x="887223" y="287400"/>
                  </a:cubicBezTo>
                  <a:close/>
                  <a:moveTo>
                    <a:pt x="920084" y="261052"/>
                  </a:moveTo>
                  <a:cubicBezTo>
                    <a:pt x="911499" y="267861"/>
                    <a:pt x="903209" y="274078"/>
                    <a:pt x="895512" y="280591"/>
                  </a:cubicBezTo>
                  <a:cubicBezTo>
                    <a:pt x="897289" y="274670"/>
                    <a:pt x="899361" y="266677"/>
                    <a:pt x="902025" y="256612"/>
                  </a:cubicBezTo>
                  <a:cubicBezTo>
                    <a:pt x="904690" y="244770"/>
                    <a:pt x="909426" y="230857"/>
                    <a:pt x="911794" y="213686"/>
                  </a:cubicBezTo>
                  <a:cubicBezTo>
                    <a:pt x="913571" y="202733"/>
                    <a:pt x="915347" y="190595"/>
                    <a:pt x="917419" y="177866"/>
                  </a:cubicBezTo>
                  <a:cubicBezTo>
                    <a:pt x="926596" y="180826"/>
                    <a:pt x="935477" y="184083"/>
                    <a:pt x="943767" y="186747"/>
                  </a:cubicBezTo>
                  <a:cubicBezTo>
                    <a:pt x="965673" y="193852"/>
                    <a:pt x="984620" y="200069"/>
                    <a:pt x="1000310" y="205101"/>
                  </a:cubicBezTo>
                  <a:cubicBezTo>
                    <a:pt x="999125" y="205989"/>
                    <a:pt x="997645" y="206581"/>
                    <a:pt x="996165" y="207470"/>
                  </a:cubicBezTo>
                  <a:cubicBezTo>
                    <a:pt x="982251" y="216351"/>
                    <a:pt x="969226" y="225528"/>
                    <a:pt x="956496" y="234113"/>
                  </a:cubicBezTo>
                  <a:cubicBezTo>
                    <a:pt x="943174" y="242402"/>
                    <a:pt x="931629" y="252171"/>
                    <a:pt x="920084" y="261052"/>
                  </a:cubicBezTo>
                  <a:close/>
                  <a:moveTo>
                    <a:pt x="1000014" y="338318"/>
                  </a:moveTo>
                  <a:cubicBezTo>
                    <a:pt x="994685" y="330325"/>
                    <a:pt x="989060" y="322036"/>
                    <a:pt x="983732" y="313451"/>
                  </a:cubicBezTo>
                  <a:cubicBezTo>
                    <a:pt x="974850" y="298945"/>
                    <a:pt x="965377" y="283847"/>
                    <a:pt x="955904" y="267861"/>
                  </a:cubicBezTo>
                  <a:cubicBezTo>
                    <a:pt x="960641" y="264605"/>
                    <a:pt x="965673" y="261348"/>
                    <a:pt x="970706" y="258684"/>
                  </a:cubicBezTo>
                  <a:cubicBezTo>
                    <a:pt x="983732" y="250987"/>
                    <a:pt x="997053" y="242994"/>
                    <a:pt x="1010967" y="234705"/>
                  </a:cubicBezTo>
                  <a:cubicBezTo>
                    <a:pt x="1021328" y="229672"/>
                    <a:pt x="1031986" y="224344"/>
                    <a:pt x="1042643" y="219015"/>
                  </a:cubicBezTo>
                  <a:cubicBezTo>
                    <a:pt x="1042643" y="219015"/>
                    <a:pt x="1042939" y="219015"/>
                    <a:pt x="1042939" y="219015"/>
                  </a:cubicBezTo>
                  <a:cubicBezTo>
                    <a:pt x="1050932" y="245066"/>
                    <a:pt x="1058037" y="269341"/>
                    <a:pt x="1064550" y="290952"/>
                  </a:cubicBezTo>
                  <a:cubicBezTo>
                    <a:pt x="1071359" y="312563"/>
                    <a:pt x="1076095" y="332101"/>
                    <a:pt x="1079944" y="348975"/>
                  </a:cubicBezTo>
                  <a:cubicBezTo>
                    <a:pt x="1080240" y="350159"/>
                    <a:pt x="1080536" y="351344"/>
                    <a:pt x="1080832" y="352824"/>
                  </a:cubicBezTo>
                  <a:cubicBezTo>
                    <a:pt x="1056261" y="347199"/>
                    <a:pt x="1029321" y="342166"/>
                    <a:pt x="1000014" y="338318"/>
                  </a:cubicBezTo>
                  <a:close/>
                  <a:moveTo>
                    <a:pt x="1087641" y="354304"/>
                  </a:moveTo>
                  <a:cubicBezTo>
                    <a:pt x="1087345" y="352528"/>
                    <a:pt x="1087049" y="351048"/>
                    <a:pt x="1086752" y="349271"/>
                  </a:cubicBezTo>
                  <a:cubicBezTo>
                    <a:pt x="1084088" y="332101"/>
                    <a:pt x="1081424" y="312267"/>
                    <a:pt x="1076095" y="290360"/>
                  </a:cubicBezTo>
                  <a:cubicBezTo>
                    <a:pt x="1071063" y="268749"/>
                    <a:pt x="1065734" y="244474"/>
                    <a:pt x="1059813" y="217831"/>
                  </a:cubicBezTo>
                  <a:lnTo>
                    <a:pt x="1058925" y="212798"/>
                  </a:lnTo>
                  <a:lnTo>
                    <a:pt x="1058629" y="210430"/>
                  </a:lnTo>
                  <a:lnTo>
                    <a:pt x="1060997" y="209838"/>
                  </a:lnTo>
                  <a:lnTo>
                    <a:pt x="1065734" y="209246"/>
                  </a:lnTo>
                  <a:cubicBezTo>
                    <a:pt x="1069286" y="208358"/>
                    <a:pt x="1072543" y="207766"/>
                    <a:pt x="1076095" y="207173"/>
                  </a:cubicBezTo>
                  <a:cubicBezTo>
                    <a:pt x="1090897" y="203917"/>
                    <a:pt x="1106883" y="201253"/>
                    <a:pt x="1122277" y="195628"/>
                  </a:cubicBezTo>
                  <a:cubicBezTo>
                    <a:pt x="1132934" y="192076"/>
                    <a:pt x="1143592" y="188523"/>
                    <a:pt x="1154545" y="184675"/>
                  </a:cubicBezTo>
                  <a:cubicBezTo>
                    <a:pt x="1156025" y="184083"/>
                    <a:pt x="1157505" y="183787"/>
                    <a:pt x="1158690" y="183195"/>
                  </a:cubicBezTo>
                  <a:cubicBezTo>
                    <a:pt x="1160466" y="183195"/>
                    <a:pt x="1162242" y="183491"/>
                    <a:pt x="1164018" y="183491"/>
                  </a:cubicBezTo>
                  <a:cubicBezTo>
                    <a:pt x="1167571" y="199773"/>
                    <a:pt x="1173195" y="213390"/>
                    <a:pt x="1178524" y="225232"/>
                  </a:cubicBezTo>
                  <a:cubicBezTo>
                    <a:pt x="1185037" y="239442"/>
                    <a:pt x="1191550" y="251283"/>
                    <a:pt x="1197174" y="261052"/>
                  </a:cubicBezTo>
                  <a:cubicBezTo>
                    <a:pt x="1193918" y="263717"/>
                    <a:pt x="1190958" y="266381"/>
                    <a:pt x="1187997" y="269045"/>
                  </a:cubicBezTo>
                  <a:lnTo>
                    <a:pt x="1185037" y="269341"/>
                  </a:lnTo>
                  <a:lnTo>
                    <a:pt x="1186517" y="270229"/>
                  </a:lnTo>
                  <a:cubicBezTo>
                    <a:pt x="1155729" y="298057"/>
                    <a:pt x="1136191" y="324700"/>
                    <a:pt x="1121685" y="343351"/>
                  </a:cubicBezTo>
                  <a:cubicBezTo>
                    <a:pt x="1117244" y="349863"/>
                    <a:pt x="1113396" y="355488"/>
                    <a:pt x="1110435" y="360225"/>
                  </a:cubicBezTo>
                  <a:cubicBezTo>
                    <a:pt x="1103035" y="358152"/>
                    <a:pt x="1095338" y="356080"/>
                    <a:pt x="1087641" y="354304"/>
                  </a:cubicBezTo>
                  <a:close/>
                  <a:moveTo>
                    <a:pt x="1261414" y="320556"/>
                  </a:moveTo>
                  <a:cubicBezTo>
                    <a:pt x="1273848" y="331805"/>
                    <a:pt x="1282137" y="344239"/>
                    <a:pt x="1281545" y="356968"/>
                  </a:cubicBezTo>
                  <a:cubicBezTo>
                    <a:pt x="1281545" y="357264"/>
                    <a:pt x="1281545" y="357560"/>
                    <a:pt x="1281545" y="357856"/>
                  </a:cubicBezTo>
                  <a:cubicBezTo>
                    <a:pt x="1278881" y="359633"/>
                    <a:pt x="1275920" y="361705"/>
                    <a:pt x="1273552" y="363777"/>
                  </a:cubicBezTo>
                  <a:cubicBezTo>
                    <a:pt x="1269111" y="367626"/>
                    <a:pt x="1270592" y="390124"/>
                    <a:pt x="1268519" y="393973"/>
                  </a:cubicBezTo>
                  <a:cubicBezTo>
                    <a:pt x="1263783" y="402558"/>
                    <a:pt x="1259342" y="410255"/>
                    <a:pt x="1255198" y="417656"/>
                  </a:cubicBezTo>
                  <a:cubicBezTo>
                    <a:pt x="1252533" y="416176"/>
                    <a:pt x="1249277" y="414103"/>
                    <a:pt x="1245132" y="411735"/>
                  </a:cubicBezTo>
                  <a:cubicBezTo>
                    <a:pt x="1234475" y="405222"/>
                    <a:pt x="1217305" y="397229"/>
                    <a:pt x="1195102" y="387756"/>
                  </a:cubicBezTo>
                  <a:cubicBezTo>
                    <a:pt x="1174379" y="379467"/>
                    <a:pt x="1148624" y="370586"/>
                    <a:pt x="1118132" y="362001"/>
                  </a:cubicBezTo>
                  <a:cubicBezTo>
                    <a:pt x="1121685" y="358745"/>
                    <a:pt x="1125829" y="355488"/>
                    <a:pt x="1130270" y="351344"/>
                  </a:cubicBezTo>
                  <a:cubicBezTo>
                    <a:pt x="1149808" y="335950"/>
                    <a:pt x="1177340" y="311971"/>
                    <a:pt x="1213456" y="289768"/>
                  </a:cubicBezTo>
                  <a:cubicBezTo>
                    <a:pt x="1215825" y="293912"/>
                    <a:pt x="1216417" y="287992"/>
                    <a:pt x="1216417" y="287992"/>
                  </a:cubicBezTo>
                  <a:cubicBezTo>
                    <a:pt x="1232995" y="298945"/>
                    <a:pt x="1249277" y="309010"/>
                    <a:pt x="1261414" y="320556"/>
                  </a:cubicBezTo>
                  <a:close/>
                  <a:moveTo>
                    <a:pt x="1222634" y="265789"/>
                  </a:moveTo>
                  <a:lnTo>
                    <a:pt x="1211384" y="266677"/>
                  </a:lnTo>
                  <a:cubicBezTo>
                    <a:pt x="1210792" y="264605"/>
                    <a:pt x="1210496" y="262533"/>
                    <a:pt x="1209904" y="260460"/>
                  </a:cubicBezTo>
                  <a:cubicBezTo>
                    <a:pt x="1207240" y="248915"/>
                    <a:pt x="1203391" y="234705"/>
                    <a:pt x="1200135" y="218423"/>
                  </a:cubicBezTo>
                  <a:cubicBezTo>
                    <a:pt x="1198063" y="208950"/>
                    <a:pt x="1196286" y="198292"/>
                    <a:pt x="1195398" y="187635"/>
                  </a:cubicBezTo>
                  <a:cubicBezTo>
                    <a:pt x="1214641" y="191484"/>
                    <a:pt x="1232699" y="197404"/>
                    <a:pt x="1249573" y="203029"/>
                  </a:cubicBezTo>
                  <a:cubicBezTo>
                    <a:pt x="1264967" y="208358"/>
                    <a:pt x="1279473" y="213094"/>
                    <a:pt x="1292794" y="217831"/>
                  </a:cubicBezTo>
                  <a:cubicBezTo>
                    <a:pt x="1292794" y="217831"/>
                    <a:pt x="1269407" y="227304"/>
                    <a:pt x="1222634" y="265789"/>
                  </a:cubicBezTo>
                  <a:close/>
                  <a:moveTo>
                    <a:pt x="1307004" y="203621"/>
                  </a:moveTo>
                  <a:cubicBezTo>
                    <a:pt x="1305524" y="206285"/>
                    <a:pt x="1301083" y="202733"/>
                    <a:pt x="1297827" y="201549"/>
                  </a:cubicBezTo>
                  <a:cubicBezTo>
                    <a:pt x="1285985" y="195628"/>
                    <a:pt x="1273256" y="189411"/>
                    <a:pt x="1259342" y="182602"/>
                  </a:cubicBezTo>
                  <a:cubicBezTo>
                    <a:pt x="1238027" y="172537"/>
                    <a:pt x="1213456" y="161288"/>
                    <a:pt x="1184149" y="154775"/>
                  </a:cubicBezTo>
                  <a:cubicBezTo>
                    <a:pt x="1190662" y="150926"/>
                    <a:pt x="1197470" y="147078"/>
                    <a:pt x="1203687" y="143526"/>
                  </a:cubicBezTo>
                  <a:cubicBezTo>
                    <a:pt x="1220265" y="134644"/>
                    <a:pt x="1234475" y="126947"/>
                    <a:pt x="1246317" y="120435"/>
                  </a:cubicBezTo>
                  <a:cubicBezTo>
                    <a:pt x="1253125" y="117178"/>
                    <a:pt x="1258750" y="114514"/>
                    <a:pt x="1263783" y="112442"/>
                  </a:cubicBezTo>
                  <a:cubicBezTo>
                    <a:pt x="1278289" y="114514"/>
                    <a:pt x="1292794" y="122803"/>
                    <a:pt x="1300787" y="133460"/>
                  </a:cubicBezTo>
                  <a:cubicBezTo>
                    <a:pt x="1315885" y="153591"/>
                    <a:pt x="1306116" y="178458"/>
                    <a:pt x="1307004" y="203621"/>
                  </a:cubicBez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4" name="צורה חופשית: צורה 93">
              <a:extLst>
                <a:ext uri="{FF2B5EF4-FFF2-40B4-BE49-F238E27FC236}">
                  <a16:creationId xmlns:a16="http://schemas.microsoft.com/office/drawing/2014/main" id="{3C8F3601-44B8-4904-986C-E2AA4FD0FE60}"/>
                </a:ext>
              </a:extLst>
            </p:cNvPr>
            <p:cNvSpPr/>
            <p:nvPr/>
          </p:nvSpPr>
          <p:spPr>
            <a:xfrm>
              <a:off x="1285310" y="4733771"/>
              <a:ext cx="31379" cy="15690"/>
            </a:xfrm>
            <a:custGeom>
              <a:avLst/>
              <a:gdLst>
                <a:gd name="connsiteX0" fmla="*/ 31380 w 31379"/>
                <a:gd name="connsiteY0" fmla="*/ 0 h 15690"/>
                <a:gd name="connsiteX1" fmla="*/ 4145 w 31379"/>
                <a:gd name="connsiteY1" fmla="*/ 11249 h 15690"/>
                <a:gd name="connsiteX2" fmla="*/ 0 w 31379"/>
                <a:gd name="connsiteY2" fmla="*/ 15690 h 15690"/>
                <a:gd name="connsiteX3" fmla="*/ 31380 w 31379"/>
                <a:gd name="connsiteY3" fmla="*/ 0 h 1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79" h="15690">
                  <a:moveTo>
                    <a:pt x="31380" y="0"/>
                  </a:moveTo>
                  <a:cubicBezTo>
                    <a:pt x="22795" y="1776"/>
                    <a:pt x="13322" y="5921"/>
                    <a:pt x="4145" y="11249"/>
                  </a:cubicBezTo>
                  <a:cubicBezTo>
                    <a:pt x="2960" y="12730"/>
                    <a:pt x="1480" y="14210"/>
                    <a:pt x="0" y="15690"/>
                  </a:cubicBezTo>
                  <a:lnTo>
                    <a:pt x="31380" y="0"/>
                  </a:ln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5" name="צורה חופשית: צורה 94">
              <a:extLst>
                <a:ext uri="{FF2B5EF4-FFF2-40B4-BE49-F238E27FC236}">
                  <a16:creationId xmlns:a16="http://schemas.microsoft.com/office/drawing/2014/main" id="{2D0AECA7-CFE7-4E1D-867D-ACF7808EF7B9}"/>
                </a:ext>
              </a:extLst>
            </p:cNvPr>
            <p:cNvSpPr/>
            <p:nvPr/>
          </p:nvSpPr>
          <p:spPr>
            <a:xfrm>
              <a:off x="2788291" y="4716009"/>
              <a:ext cx="26939" cy="23979"/>
            </a:xfrm>
            <a:custGeom>
              <a:avLst/>
              <a:gdLst>
                <a:gd name="connsiteX0" fmla="*/ 0 w 26939"/>
                <a:gd name="connsiteY0" fmla="*/ 0 h 23979"/>
                <a:gd name="connsiteX1" fmla="*/ 26939 w 26939"/>
                <a:gd name="connsiteY1" fmla="*/ 23979 h 23979"/>
                <a:gd name="connsiteX2" fmla="*/ 0 w 26939"/>
                <a:gd name="connsiteY2" fmla="*/ 0 h 2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939" h="23979">
                  <a:moveTo>
                    <a:pt x="0" y="0"/>
                  </a:moveTo>
                  <a:cubicBezTo>
                    <a:pt x="9177" y="7993"/>
                    <a:pt x="18354" y="15986"/>
                    <a:pt x="26939" y="23979"/>
                  </a:cubicBezTo>
                  <a:cubicBezTo>
                    <a:pt x="19538" y="15098"/>
                    <a:pt x="10065" y="7105"/>
                    <a:pt x="0" y="0"/>
                  </a:cubicBez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016C34CF-B18F-4E44-8A88-D1C9A17FDC45}"/>
              </a:ext>
            </a:extLst>
          </p:cNvPr>
          <p:cNvGrpSpPr/>
          <p:nvPr/>
        </p:nvGrpSpPr>
        <p:grpSpPr>
          <a:xfrm>
            <a:off x="10191750" y="1648615"/>
            <a:ext cx="1357767" cy="1507574"/>
            <a:chOff x="10119859" y="2586805"/>
            <a:chExt cx="1058183" cy="1174936"/>
          </a:xfrm>
        </p:grpSpPr>
        <p:sp>
          <p:nvSpPr>
            <p:cNvPr id="180" name="Oval 46">
              <a:extLst>
                <a:ext uri="{FF2B5EF4-FFF2-40B4-BE49-F238E27FC236}">
                  <a16:creationId xmlns:a16="http://schemas.microsoft.com/office/drawing/2014/main" id="{925F0D47-79D4-4283-AF20-4885F7F6DC10}"/>
                </a:ext>
              </a:extLst>
            </p:cNvPr>
            <p:cNvSpPr/>
            <p:nvPr/>
          </p:nvSpPr>
          <p:spPr>
            <a:xfrm>
              <a:off x="10228049" y="2586805"/>
              <a:ext cx="841802" cy="841802"/>
            </a:xfrm>
            <a:prstGeom prst="ellipse">
              <a:avLst/>
            </a:prstGeom>
            <a:noFill/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6" name="גרפיקה 1">
              <a:extLst>
                <a:ext uri="{FF2B5EF4-FFF2-40B4-BE49-F238E27FC236}">
                  <a16:creationId xmlns:a16="http://schemas.microsoft.com/office/drawing/2014/main" id="{A9A4627B-66CE-498D-9DC2-5ED50675BAD5}"/>
                </a:ext>
              </a:extLst>
            </p:cNvPr>
            <p:cNvSpPr/>
            <p:nvPr/>
          </p:nvSpPr>
          <p:spPr>
            <a:xfrm>
              <a:off x="10416142" y="2774905"/>
              <a:ext cx="465616" cy="465602"/>
            </a:xfrm>
            <a:custGeom>
              <a:avLst/>
              <a:gdLst>
                <a:gd name="connsiteX0" fmla="*/ 567661 w 1135287"/>
                <a:gd name="connsiteY0" fmla="*/ 351723 h 1135253"/>
                <a:gd name="connsiteX1" fmla="*/ 720319 w 1135287"/>
                <a:gd name="connsiteY1" fmla="*/ 414969 h 1135253"/>
                <a:gd name="connsiteX2" fmla="*/ 783564 w 1135287"/>
                <a:gd name="connsiteY2" fmla="*/ 567627 h 1135253"/>
                <a:gd name="connsiteX3" fmla="*/ 720319 w 1135287"/>
                <a:gd name="connsiteY3" fmla="*/ 720285 h 1135253"/>
                <a:gd name="connsiteX4" fmla="*/ 567661 w 1135287"/>
                <a:gd name="connsiteY4" fmla="*/ 783531 h 1135253"/>
                <a:gd name="connsiteX5" fmla="*/ 415002 w 1135287"/>
                <a:gd name="connsiteY5" fmla="*/ 720285 h 1135253"/>
                <a:gd name="connsiteX6" fmla="*/ 351757 w 1135287"/>
                <a:gd name="connsiteY6" fmla="*/ 567627 h 1135253"/>
                <a:gd name="connsiteX7" fmla="*/ 415002 w 1135287"/>
                <a:gd name="connsiteY7" fmla="*/ 414969 h 1135253"/>
                <a:gd name="connsiteX8" fmla="*/ 567661 w 1135287"/>
                <a:gd name="connsiteY8" fmla="*/ 351723 h 1135253"/>
                <a:gd name="connsiteX9" fmla="*/ 567661 w 1135287"/>
                <a:gd name="connsiteY9" fmla="*/ 396749 h 1135253"/>
                <a:gd name="connsiteX10" fmla="*/ 688494 w 1135287"/>
                <a:gd name="connsiteY10" fmla="*/ 446794 h 1135253"/>
                <a:gd name="connsiteX11" fmla="*/ 738538 w 1135287"/>
                <a:gd name="connsiteY11" fmla="*/ 567627 h 1135253"/>
                <a:gd name="connsiteX12" fmla="*/ 688494 w 1135287"/>
                <a:gd name="connsiteY12" fmla="*/ 688460 h 1135253"/>
                <a:gd name="connsiteX13" fmla="*/ 567661 w 1135287"/>
                <a:gd name="connsiteY13" fmla="*/ 738504 h 1135253"/>
                <a:gd name="connsiteX14" fmla="*/ 446827 w 1135287"/>
                <a:gd name="connsiteY14" fmla="*/ 688460 h 1135253"/>
                <a:gd name="connsiteX15" fmla="*/ 396783 w 1135287"/>
                <a:gd name="connsiteY15" fmla="*/ 567627 h 1135253"/>
                <a:gd name="connsiteX16" fmla="*/ 446827 w 1135287"/>
                <a:gd name="connsiteY16" fmla="*/ 446794 h 1135253"/>
                <a:gd name="connsiteX17" fmla="*/ 567661 w 1135287"/>
                <a:gd name="connsiteY17" fmla="*/ 396749 h 1135253"/>
                <a:gd name="connsiteX18" fmla="*/ 567661 w 1135287"/>
                <a:gd name="connsiteY18" fmla="*/ 365834 h 1135253"/>
                <a:gd name="connsiteX19" fmla="*/ 710350 w 1135287"/>
                <a:gd name="connsiteY19" fmla="*/ 424937 h 1135253"/>
                <a:gd name="connsiteX20" fmla="*/ 769454 w 1135287"/>
                <a:gd name="connsiteY20" fmla="*/ 567627 h 1135253"/>
                <a:gd name="connsiteX21" fmla="*/ 710350 w 1135287"/>
                <a:gd name="connsiteY21" fmla="*/ 710317 h 1135253"/>
                <a:gd name="connsiteX22" fmla="*/ 567661 w 1135287"/>
                <a:gd name="connsiteY22" fmla="*/ 769420 h 1135253"/>
                <a:gd name="connsiteX23" fmla="*/ 424971 w 1135287"/>
                <a:gd name="connsiteY23" fmla="*/ 710317 h 1135253"/>
                <a:gd name="connsiteX24" fmla="*/ 365868 w 1135287"/>
                <a:gd name="connsiteY24" fmla="*/ 567627 h 1135253"/>
                <a:gd name="connsiteX25" fmla="*/ 424971 w 1135287"/>
                <a:gd name="connsiteY25" fmla="*/ 424937 h 1135253"/>
                <a:gd name="connsiteX26" fmla="*/ 567661 w 1135287"/>
                <a:gd name="connsiteY26" fmla="*/ 365834 h 1135253"/>
                <a:gd name="connsiteX27" fmla="*/ 567661 w 1135287"/>
                <a:gd name="connsiteY27" fmla="*/ 435444 h 1135253"/>
                <a:gd name="connsiteX28" fmla="*/ 661114 w 1135287"/>
                <a:gd name="connsiteY28" fmla="*/ 474173 h 1135253"/>
                <a:gd name="connsiteX29" fmla="*/ 699843 w 1135287"/>
                <a:gd name="connsiteY29" fmla="*/ 567627 h 1135253"/>
                <a:gd name="connsiteX30" fmla="*/ 661114 w 1135287"/>
                <a:gd name="connsiteY30" fmla="*/ 661114 h 1135253"/>
                <a:gd name="connsiteX31" fmla="*/ 567661 w 1135287"/>
                <a:gd name="connsiteY31" fmla="*/ 699843 h 1135253"/>
                <a:gd name="connsiteX32" fmla="*/ 474173 w 1135287"/>
                <a:gd name="connsiteY32" fmla="*/ 661114 h 1135253"/>
                <a:gd name="connsiteX33" fmla="*/ 435444 w 1135287"/>
                <a:gd name="connsiteY33" fmla="*/ 567627 h 1135253"/>
                <a:gd name="connsiteX34" fmla="*/ 474173 w 1135287"/>
                <a:gd name="connsiteY34" fmla="*/ 474173 h 1135253"/>
                <a:gd name="connsiteX35" fmla="*/ 567661 w 1135287"/>
                <a:gd name="connsiteY35" fmla="*/ 435444 h 1135253"/>
                <a:gd name="connsiteX36" fmla="*/ 567661 w 1135287"/>
                <a:gd name="connsiteY36" fmla="*/ 411534 h 1135253"/>
                <a:gd name="connsiteX37" fmla="*/ 678020 w 1135287"/>
                <a:gd name="connsiteY37" fmla="*/ 457267 h 1135253"/>
                <a:gd name="connsiteX38" fmla="*/ 723754 w 1135287"/>
                <a:gd name="connsiteY38" fmla="*/ 567627 h 1135253"/>
                <a:gd name="connsiteX39" fmla="*/ 678020 w 1135287"/>
                <a:gd name="connsiteY39" fmla="*/ 677987 h 1135253"/>
                <a:gd name="connsiteX40" fmla="*/ 567661 w 1135287"/>
                <a:gd name="connsiteY40" fmla="*/ 723686 h 1135253"/>
                <a:gd name="connsiteX41" fmla="*/ 457301 w 1135287"/>
                <a:gd name="connsiteY41" fmla="*/ 677987 h 1135253"/>
                <a:gd name="connsiteX42" fmla="*/ 411567 w 1135287"/>
                <a:gd name="connsiteY42" fmla="*/ 567627 h 1135253"/>
                <a:gd name="connsiteX43" fmla="*/ 457301 w 1135287"/>
                <a:gd name="connsiteY43" fmla="*/ 457267 h 1135253"/>
                <a:gd name="connsiteX44" fmla="*/ 567661 w 1135287"/>
                <a:gd name="connsiteY44" fmla="*/ 411534 h 1135253"/>
                <a:gd name="connsiteX45" fmla="*/ 567661 w 1135287"/>
                <a:gd name="connsiteY45" fmla="*/ 468111 h 1135253"/>
                <a:gd name="connsiteX46" fmla="*/ 638012 w 1135287"/>
                <a:gd name="connsiteY46" fmla="*/ 497242 h 1135253"/>
                <a:gd name="connsiteX47" fmla="*/ 667143 w 1135287"/>
                <a:gd name="connsiteY47" fmla="*/ 567593 h 1135253"/>
                <a:gd name="connsiteX48" fmla="*/ 638012 w 1135287"/>
                <a:gd name="connsiteY48" fmla="*/ 637945 h 1135253"/>
                <a:gd name="connsiteX49" fmla="*/ 567661 w 1135287"/>
                <a:gd name="connsiteY49" fmla="*/ 667075 h 1135253"/>
                <a:gd name="connsiteX50" fmla="*/ 497309 w 1135287"/>
                <a:gd name="connsiteY50" fmla="*/ 637945 h 1135253"/>
                <a:gd name="connsiteX51" fmla="*/ 468179 w 1135287"/>
                <a:gd name="connsiteY51" fmla="*/ 567593 h 1135253"/>
                <a:gd name="connsiteX52" fmla="*/ 497309 w 1135287"/>
                <a:gd name="connsiteY52" fmla="*/ 497242 h 1135253"/>
                <a:gd name="connsiteX53" fmla="*/ 567661 w 1135287"/>
                <a:gd name="connsiteY53" fmla="*/ 468111 h 1135253"/>
                <a:gd name="connsiteX54" fmla="*/ 567661 w 1135287"/>
                <a:gd name="connsiteY54" fmla="*/ 450128 h 1135253"/>
                <a:gd name="connsiteX55" fmla="*/ 650742 w 1135287"/>
                <a:gd name="connsiteY55" fmla="*/ 484546 h 1135253"/>
                <a:gd name="connsiteX56" fmla="*/ 685160 w 1135287"/>
                <a:gd name="connsiteY56" fmla="*/ 567627 h 1135253"/>
                <a:gd name="connsiteX57" fmla="*/ 650742 w 1135287"/>
                <a:gd name="connsiteY57" fmla="*/ 650708 h 1135253"/>
                <a:gd name="connsiteX58" fmla="*/ 567661 w 1135287"/>
                <a:gd name="connsiteY58" fmla="*/ 685126 h 1135253"/>
                <a:gd name="connsiteX59" fmla="*/ 484579 w 1135287"/>
                <a:gd name="connsiteY59" fmla="*/ 650708 h 1135253"/>
                <a:gd name="connsiteX60" fmla="*/ 450161 w 1135287"/>
                <a:gd name="connsiteY60" fmla="*/ 567627 h 1135253"/>
                <a:gd name="connsiteX61" fmla="*/ 484579 w 1135287"/>
                <a:gd name="connsiteY61" fmla="*/ 484546 h 1135253"/>
                <a:gd name="connsiteX62" fmla="*/ 567661 w 1135287"/>
                <a:gd name="connsiteY62" fmla="*/ 450128 h 1135253"/>
                <a:gd name="connsiteX63" fmla="*/ 567661 w 1135287"/>
                <a:gd name="connsiteY63" fmla="*/ 493739 h 1135253"/>
                <a:gd name="connsiteX64" fmla="*/ 619927 w 1135287"/>
                <a:gd name="connsiteY64" fmla="*/ 515394 h 1135253"/>
                <a:gd name="connsiteX65" fmla="*/ 641582 w 1135287"/>
                <a:gd name="connsiteY65" fmla="*/ 567627 h 1135253"/>
                <a:gd name="connsiteX66" fmla="*/ 619927 w 1135287"/>
                <a:gd name="connsiteY66" fmla="*/ 619894 h 1135253"/>
                <a:gd name="connsiteX67" fmla="*/ 567661 w 1135287"/>
                <a:gd name="connsiteY67" fmla="*/ 641548 h 1135253"/>
                <a:gd name="connsiteX68" fmla="*/ 515394 w 1135287"/>
                <a:gd name="connsiteY68" fmla="*/ 619894 h 1135253"/>
                <a:gd name="connsiteX69" fmla="*/ 493739 w 1135287"/>
                <a:gd name="connsiteY69" fmla="*/ 567627 h 1135253"/>
                <a:gd name="connsiteX70" fmla="*/ 515394 w 1135287"/>
                <a:gd name="connsiteY70" fmla="*/ 515394 h 1135253"/>
                <a:gd name="connsiteX71" fmla="*/ 567661 w 1135287"/>
                <a:gd name="connsiteY71" fmla="*/ 493739 h 1135253"/>
                <a:gd name="connsiteX72" fmla="*/ 567661 w 1135287"/>
                <a:gd name="connsiteY72" fmla="*/ 480370 h 1135253"/>
                <a:gd name="connsiteX73" fmla="*/ 629357 w 1135287"/>
                <a:gd name="connsiteY73" fmla="*/ 505931 h 1135253"/>
                <a:gd name="connsiteX74" fmla="*/ 654918 w 1135287"/>
                <a:gd name="connsiteY74" fmla="*/ 567627 h 1135253"/>
                <a:gd name="connsiteX75" fmla="*/ 629357 w 1135287"/>
                <a:gd name="connsiteY75" fmla="*/ 629323 h 1135253"/>
                <a:gd name="connsiteX76" fmla="*/ 567661 w 1135287"/>
                <a:gd name="connsiteY76" fmla="*/ 654884 h 1135253"/>
                <a:gd name="connsiteX77" fmla="*/ 505964 w 1135287"/>
                <a:gd name="connsiteY77" fmla="*/ 629323 h 1135253"/>
                <a:gd name="connsiteX78" fmla="*/ 480403 w 1135287"/>
                <a:gd name="connsiteY78" fmla="*/ 567627 h 1135253"/>
                <a:gd name="connsiteX79" fmla="*/ 505964 w 1135287"/>
                <a:gd name="connsiteY79" fmla="*/ 505931 h 1135253"/>
                <a:gd name="connsiteX80" fmla="*/ 567661 w 1135287"/>
                <a:gd name="connsiteY80" fmla="*/ 480370 h 1135253"/>
                <a:gd name="connsiteX81" fmla="*/ 567661 w 1135287"/>
                <a:gd name="connsiteY81" fmla="*/ 513912 h 1135253"/>
                <a:gd name="connsiteX82" fmla="*/ 605648 w 1135287"/>
                <a:gd name="connsiteY82" fmla="*/ 529639 h 1135253"/>
                <a:gd name="connsiteX83" fmla="*/ 621375 w 1135287"/>
                <a:gd name="connsiteY83" fmla="*/ 567593 h 1135253"/>
                <a:gd name="connsiteX84" fmla="*/ 605648 w 1135287"/>
                <a:gd name="connsiteY84" fmla="*/ 605581 h 1135253"/>
                <a:gd name="connsiteX85" fmla="*/ 567661 w 1135287"/>
                <a:gd name="connsiteY85" fmla="*/ 621308 h 1135253"/>
                <a:gd name="connsiteX86" fmla="*/ 529673 w 1135287"/>
                <a:gd name="connsiteY86" fmla="*/ 605581 h 1135253"/>
                <a:gd name="connsiteX87" fmla="*/ 513946 w 1135287"/>
                <a:gd name="connsiteY87" fmla="*/ 567593 h 1135253"/>
                <a:gd name="connsiteX88" fmla="*/ 529673 w 1135287"/>
                <a:gd name="connsiteY88" fmla="*/ 529639 h 1135253"/>
                <a:gd name="connsiteX89" fmla="*/ 567661 w 1135287"/>
                <a:gd name="connsiteY89" fmla="*/ 513912 h 1135253"/>
                <a:gd name="connsiteX90" fmla="*/ 567661 w 1135287"/>
                <a:gd name="connsiteY90" fmla="*/ 504213 h 1135253"/>
                <a:gd name="connsiteX91" fmla="*/ 612485 w 1135287"/>
                <a:gd name="connsiteY91" fmla="*/ 522769 h 1135253"/>
                <a:gd name="connsiteX92" fmla="*/ 631041 w 1135287"/>
                <a:gd name="connsiteY92" fmla="*/ 567593 h 1135253"/>
                <a:gd name="connsiteX93" fmla="*/ 612485 w 1135287"/>
                <a:gd name="connsiteY93" fmla="*/ 612417 h 1135253"/>
                <a:gd name="connsiteX94" fmla="*/ 567661 w 1135287"/>
                <a:gd name="connsiteY94" fmla="*/ 630973 h 1135253"/>
                <a:gd name="connsiteX95" fmla="*/ 522836 w 1135287"/>
                <a:gd name="connsiteY95" fmla="*/ 612417 h 1135253"/>
                <a:gd name="connsiteX96" fmla="*/ 504280 w 1135287"/>
                <a:gd name="connsiteY96" fmla="*/ 567593 h 1135253"/>
                <a:gd name="connsiteX97" fmla="*/ 522836 w 1135287"/>
                <a:gd name="connsiteY97" fmla="*/ 522769 h 1135253"/>
                <a:gd name="connsiteX98" fmla="*/ 567661 w 1135287"/>
                <a:gd name="connsiteY98" fmla="*/ 504213 h 1135253"/>
                <a:gd name="connsiteX99" fmla="*/ 567661 w 1135287"/>
                <a:gd name="connsiteY99" fmla="*/ 529976 h 1135253"/>
                <a:gd name="connsiteX100" fmla="*/ 594265 w 1135287"/>
                <a:gd name="connsiteY100" fmla="*/ 540988 h 1135253"/>
                <a:gd name="connsiteX101" fmla="*/ 605278 w 1135287"/>
                <a:gd name="connsiteY101" fmla="*/ 567593 h 1135253"/>
                <a:gd name="connsiteX102" fmla="*/ 594265 w 1135287"/>
                <a:gd name="connsiteY102" fmla="*/ 594198 h 1135253"/>
                <a:gd name="connsiteX103" fmla="*/ 567661 w 1135287"/>
                <a:gd name="connsiteY103" fmla="*/ 605211 h 1135253"/>
                <a:gd name="connsiteX104" fmla="*/ 541056 w 1135287"/>
                <a:gd name="connsiteY104" fmla="*/ 594198 h 1135253"/>
                <a:gd name="connsiteX105" fmla="*/ 530043 w 1135287"/>
                <a:gd name="connsiteY105" fmla="*/ 567593 h 1135253"/>
                <a:gd name="connsiteX106" fmla="*/ 541056 w 1135287"/>
                <a:gd name="connsiteY106" fmla="*/ 540988 h 1135253"/>
                <a:gd name="connsiteX107" fmla="*/ 567661 w 1135287"/>
                <a:gd name="connsiteY107" fmla="*/ 529976 h 1135253"/>
                <a:gd name="connsiteX108" fmla="*/ 567661 w 1135287"/>
                <a:gd name="connsiteY108" fmla="*/ 523173 h 1135253"/>
                <a:gd name="connsiteX109" fmla="*/ 599081 w 1135287"/>
                <a:gd name="connsiteY109" fmla="*/ 536206 h 1135253"/>
                <a:gd name="connsiteX110" fmla="*/ 612114 w 1135287"/>
                <a:gd name="connsiteY110" fmla="*/ 567627 h 1135253"/>
                <a:gd name="connsiteX111" fmla="*/ 599081 w 1135287"/>
                <a:gd name="connsiteY111" fmla="*/ 599048 h 1135253"/>
                <a:gd name="connsiteX112" fmla="*/ 567661 w 1135287"/>
                <a:gd name="connsiteY112" fmla="*/ 612081 h 1135253"/>
                <a:gd name="connsiteX113" fmla="*/ 536240 w 1135287"/>
                <a:gd name="connsiteY113" fmla="*/ 599048 h 1135253"/>
                <a:gd name="connsiteX114" fmla="*/ 523207 w 1135287"/>
                <a:gd name="connsiteY114" fmla="*/ 567627 h 1135253"/>
                <a:gd name="connsiteX115" fmla="*/ 536240 w 1135287"/>
                <a:gd name="connsiteY115" fmla="*/ 536206 h 1135253"/>
                <a:gd name="connsiteX116" fmla="*/ 567661 w 1135287"/>
                <a:gd name="connsiteY116" fmla="*/ 523173 h 1135253"/>
                <a:gd name="connsiteX117" fmla="*/ 567661 w 1135287"/>
                <a:gd name="connsiteY117" fmla="*/ 541561 h 1135253"/>
                <a:gd name="connsiteX118" fmla="*/ 586082 w 1135287"/>
                <a:gd name="connsiteY118" fmla="*/ 549206 h 1135253"/>
                <a:gd name="connsiteX119" fmla="*/ 593727 w 1135287"/>
                <a:gd name="connsiteY119" fmla="*/ 567627 h 1135253"/>
                <a:gd name="connsiteX120" fmla="*/ 586082 w 1135287"/>
                <a:gd name="connsiteY120" fmla="*/ 586048 h 1135253"/>
                <a:gd name="connsiteX121" fmla="*/ 567661 w 1135287"/>
                <a:gd name="connsiteY121" fmla="*/ 593693 h 1135253"/>
                <a:gd name="connsiteX122" fmla="*/ 549239 w 1135287"/>
                <a:gd name="connsiteY122" fmla="*/ 586048 h 1135253"/>
                <a:gd name="connsiteX123" fmla="*/ 541595 w 1135287"/>
                <a:gd name="connsiteY123" fmla="*/ 567627 h 1135253"/>
                <a:gd name="connsiteX124" fmla="*/ 549239 w 1135287"/>
                <a:gd name="connsiteY124" fmla="*/ 549206 h 1135253"/>
                <a:gd name="connsiteX125" fmla="*/ 567661 w 1135287"/>
                <a:gd name="connsiteY125" fmla="*/ 541561 h 1135253"/>
                <a:gd name="connsiteX126" fmla="*/ 567661 w 1135287"/>
                <a:gd name="connsiteY126" fmla="*/ 536846 h 1135253"/>
                <a:gd name="connsiteX127" fmla="*/ 589416 w 1135287"/>
                <a:gd name="connsiteY127" fmla="*/ 545872 h 1135253"/>
                <a:gd name="connsiteX128" fmla="*/ 598441 w 1135287"/>
                <a:gd name="connsiteY128" fmla="*/ 567627 h 1135253"/>
                <a:gd name="connsiteX129" fmla="*/ 589416 w 1135287"/>
                <a:gd name="connsiteY129" fmla="*/ 589382 h 1135253"/>
                <a:gd name="connsiteX130" fmla="*/ 567661 w 1135287"/>
                <a:gd name="connsiteY130" fmla="*/ 598408 h 1135253"/>
                <a:gd name="connsiteX131" fmla="*/ 545905 w 1135287"/>
                <a:gd name="connsiteY131" fmla="*/ 589382 h 1135253"/>
                <a:gd name="connsiteX132" fmla="*/ 536913 w 1135287"/>
                <a:gd name="connsiteY132" fmla="*/ 567627 h 1135253"/>
                <a:gd name="connsiteX133" fmla="*/ 545905 w 1135287"/>
                <a:gd name="connsiteY133" fmla="*/ 545872 h 1135253"/>
                <a:gd name="connsiteX134" fmla="*/ 567661 w 1135287"/>
                <a:gd name="connsiteY134" fmla="*/ 536846 h 1135253"/>
                <a:gd name="connsiteX135" fmla="*/ 567661 w 1135287"/>
                <a:gd name="connsiteY135" fmla="*/ 550182 h 1135253"/>
                <a:gd name="connsiteX136" fmla="*/ 579986 w 1135287"/>
                <a:gd name="connsiteY136" fmla="*/ 555301 h 1135253"/>
                <a:gd name="connsiteX137" fmla="*/ 585105 w 1135287"/>
                <a:gd name="connsiteY137" fmla="*/ 567627 h 1135253"/>
                <a:gd name="connsiteX138" fmla="*/ 579986 w 1135287"/>
                <a:gd name="connsiteY138" fmla="*/ 579953 h 1135253"/>
                <a:gd name="connsiteX139" fmla="*/ 567661 w 1135287"/>
                <a:gd name="connsiteY139" fmla="*/ 585072 h 1135253"/>
                <a:gd name="connsiteX140" fmla="*/ 555335 w 1135287"/>
                <a:gd name="connsiteY140" fmla="*/ 579953 h 1135253"/>
                <a:gd name="connsiteX141" fmla="*/ 550216 w 1135287"/>
                <a:gd name="connsiteY141" fmla="*/ 567627 h 1135253"/>
                <a:gd name="connsiteX142" fmla="*/ 555335 w 1135287"/>
                <a:gd name="connsiteY142" fmla="*/ 555301 h 1135253"/>
                <a:gd name="connsiteX143" fmla="*/ 567661 w 1135287"/>
                <a:gd name="connsiteY143" fmla="*/ 550182 h 1135253"/>
                <a:gd name="connsiteX144" fmla="*/ 567661 w 1135287"/>
                <a:gd name="connsiteY144" fmla="*/ 547017 h 1135253"/>
                <a:gd name="connsiteX145" fmla="*/ 582243 w 1135287"/>
                <a:gd name="connsiteY145" fmla="*/ 553045 h 1135253"/>
                <a:gd name="connsiteX146" fmla="*/ 588271 w 1135287"/>
                <a:gd name="connsiteY146" fmla="*/ 567627 h 1135253"/>
                <a:gd name="connsiteX147" fmla="*/ 582243 w 1135287"/>
                <a:gd name="connsiteY147" fmla="*/ 582209 h 1135253"/>
                <a:gd name="connsiteX148" fmla="*/ 567661 w 1135287"/>
                <a:gd name="connsiteY148" fmla="*/ 588237 h 1135253"/>
                <a:gd name="connsiteX149" fmla="*/ 553078 w 1135287"/>
                <a:gd name="connsiteY149" fmla="*/ 582209 h 1135253"/>
                <a:gd name="connsiteX150" fmla="*/ 547050 w 1135287"/>
                <a:gd name="connsiteY150" fmla="*/ 567627 h 1135253"/>
                <a:gd name="connsiteX151" fmla="*/ 553078 w 1135287"/>
                <a:gd name="connsiteY151" fmla="*/ 553045 h 1135253"/>
                <a:gd name="connsiteX152" fmla="*/ 567661 w 1135287"/>
                <a:gd name="connsiteY152" fmla="*/ 547017 h 1135253"/>
                <a:gd name="connsiteX153" fmla="*/ 567661 w 1135287"/>
                <a:gd name="connsiteY153" fmla="*/ 556244 h 1135253"/>
                <a:gd name="connsiteX154" fmla="*/ 575709 w 1135287"/>
                <a:gd name="connsiteY154" fmla="*/ 559578 h 1135253"/>
                <a:gd name="connsiteX155" fmla="*/ 579043 w 1135287"/>
                <a:gd name="connsiteY155" fmla="*/ 567627 h 1135253"/>
                <a:gd name="connsiteX156" fmla="*/ 575709 w 1135287"/>
                <a:gd name="connsiteY156" fmla="*/ 575676 h 1135253"/>
                <a:gd name="connsiteX157" fmla="*/ 567661 w 1135287"/>
                <a:gd name="connsiteY157" fmla="*/ 579010 h 1135253"/>
                <a:gd name="connsiteX158" fmla="*/ 559612 w 1135287"/>
                <a:gd name="connsiteY158" fmla="*/ 575676 h 1135253"/>
                <a:gd name="connsiteX159" fmla="*/ 556278 w 1135287"/>
                <a:gd name="connsiteY159" fmla="*/ 567627 h 1135253"/>
                <a:gd name="connsiteX160" fmla="*/ 559612 w 1135287"/>
                <a:gd name="connsiteY160" fmla="*/ 559578 h 1135253"/>
                <a:gd name="connsiteX161" fmla="*/ 567661 w 1135287"/>
                <a:gd name="connsiteY161" fmla="*/ 556244 h 1135253"/>
                <a:gd name="connsiteX162" fmla="*/ 567661 w 1135287"/>
                <a:gd name="connsiteY162" fmla="*/ 554190 h 1135253"/>
                <a:gd name="connsiteX163" fmla="*/ 577158 w 1135287"/>
                <a:gd name="connsiteY163" fmla="*/ 558130 h 1135253"/>
                <a:gd name="connsiteX164" fmla="*/ 581098 w 1135287"/>
                <a:gd name="connsiteY164" fmla="*/ 567627 h 1135253"/>
                <a:gd name="connsiteX165" fmla="*/ 577158 w 1135287"/>
                <a:gd name="connsiteY165" fmla="*/ 577124 h 1135253"/>
                <a:gd name="connsiteX166" fmla="*/ 567661 w 1135287"/>
                <a:gd name="connsiteY166" fmla="*/ 581064 h 1135253"/>
                <a:gd name="connsiteX167" fmla="*/ 558164 w 1135287"/>
                <a:gd name="connsiteY167" fmla="*/ 577124 h 1135253"/>
                <a:gd name="connsiteX168" fmla="*/ 554223 w 1135287"/>
                <a:gd name="connsiteY168" fmla="*/ 567627 h 1135253"/>
                <a:gd name="connsiteX169" fmla="*/ 558164 w 1135287"/>
                <a:gd name="connsiteY169" fmla="*/ 558130 h 1135253"/>
                <a:gd name="connsiteX170" fmla="*/ 567661 w 1135287"/>
                <a:gd name="connsiteY170" fmla="*/ 554190 h 1135253"/>
                <a:gd name="connsiteX171" fmla="*/ 567661 w 1135287"/>
                <a:gd name="connsiteY171" fmla="*/ 560757 h 1135253"/>
                <a:gd name="connsiteX172" fmla="*/ 572510 w 1135287"/>
                <a:gd name="connsiteY172" fmla="*/ 562777 h 1135253"/>
                <a:gd name="connsiteX173" fmla="*/ 574531 w 1135287"/>
                <a:gd name="connsiteY173" fmla="*/ 567627 h 1135253"/>
                <a:gd name="connsiteX174" fmla="*/ 572510 w 1135287"/>
                <a:gd name="connsiteY174" fmla="*/ 572476 h 1135253"/>
                <a:gd name="connsiteX175" fmla="*/ 567661 w 1135287"/>
                <a:gd name="connsiteY175" fmla="*/ 574497 h 1135253"/>
                <a:gd name="connsiteX176" fmla="*/ 562811 w 1135287"/>
                <a:gd name="connsiteY176" fmla="*/ 572476 h 1135253"/>
                <a:gd name="connsiteX177" fmla="*/ 560790 w 1135287"/>
                <a:gd name="connsiteY177" fmla="*/ 567627 h 1135253"/>
                <a:gd name="connsiteX178" fmla="*/ 562811 w 1135287"/>
                <a:gd name="connsiteY178" fmla="*/ 562777 h 1135253"/>
                <a:gd name="connsiteX179" fmla="*/ 567661 w 1135287"/>
                <a:gd name="connsiteY179" fmla="*/ 560757 h 1135253"/>
                <a:gd name="connsiteX180" fmla="*/ 567661 w 1135287"/>
                <a:gd name="connsiteY180" fmla="*/ 559511 h 1135253"/>
                <a:gd name="connsiteX181" fmla="*/ 573386 w 1135287"/>
                <a:gd name="connsiteY181" fmla="*/ 561868 h 1135253"/>
                <a:gd name="connsiteX182" fmla="*/ 575743 w 1135287"/>
                <a:gd name="connsiteY182" fmla="*/ 567593 h 1135253"/>
                <a:gd name="connsiteX183" fmla="*/ 573386 w 1135287"/>
                <a:gd name="connsiteY183" fmla="*/ 573318 h 1135253"/>
                <a:gd name="connsiteX184" fmla="*/ 567661 w 1135287"/>
                <a:gd name="connsiteY184" fmla="*/ 575676 h 1135253"/>
                <a:gd name="connsiteX185" fmla="*/ 561935 w 1135287"/>
                <a:gd name="connsiteY185" fmla="*/ 573318 h 1135253"/>
                <a:gd name="connsiteX186" fmla="*/ 559578 w 1135287"/>
                <a:gd name="connsiteY186" fmla="*/ 567593 h 1135253"/>
                <a:gd name="connsiteX187" fmla="*/ 561935 w 1135287"/>
                <a:gd name="connsiteY187" fmla="*/ 561868 h 1135253"/>
                <a:gd name="connsiteX188" fmla="*/ 567661 w 1135287"/>
                <a:gd name="connsiteY188" fmla="*/ 559511 h 1135253"/>
                <a:gd name="connsiteX189" fmla="*/ 567661 w 1135287"/>
                <a:gd name="connsiteY189" fmla="*/ 563586 h 1135253"/>
                <a:gd name="connsiteX190" fmla="*/ 570523 w 1135287"/>
                <a:gd name="connsiteY190" fmla="*/ 564764 h 1135253"/>
                <a:gd name="connsiteX191" fmla="*/ 571702 w 1135287"/>
                <a:gd name="connsiteY191" fmla="*/ 567627 h 1135253"/>
                <a:gd name="connsiteX192" fmla="*/ 570523 w 1135287"/>
                <a:gd name="connsiteY192" fmla="*/ 570489 h 1135253"/>
                <a:gd name="connsiteX193" fmla="*/ 567661 w 1135287"/>
                <a:gd name="connsiteY193" fmla="*/ 571668 h 1135253"/>
                <a:gd name="connsiteX194" fmla="*/ 564798 w 1135287"/>
                <a:gd name="connsiteY194" fmla="*/ 570489 h 1135253"/>
                <a:gd name="connsiteX195" fmla="*/ 563619 w 1135287"/>
                <a:gd name="connsiteY195" fmla="*/ 567627 h 1135253"/>
                <a:gd name="connsiteX196" fmla="*/ 564798 w 1135287"/>
                <a:gd name="connsiteY196" fmla="*/ 564764 h 1135253"/>
                <a:gd name="connsiteX197" fmla="*/ 567661 w 1135287"/>
                <a:gd name="connsiteY197" fmla="*/ 563586 h 1135253"/>
                <a:gd name="connsiteX198" fmla="*/ 567661 w 1135287"/>
                <a:gd name="connsiteY198" fmla="*/ 562845 h 1135253"/>
                <a:gd name="connsiteX199" fmla="*/ 571028 w 1135287"/>
                <a:gd name="connsiteY199" fmla="*/ 564226 h 1135253"/>
                <a:gd name="connsiteX200" fmla="*/ 572409 w 1135287"/>
                <a:gd name="connsiteY200" fmla="*/ 567593 h 1135253"/>
                <a:gd name="connsiteX201" fmla="*/ 571028 w 1135287"/>
                <a:gd name="connsiteY201" fmla="*/ 570961 h 1135253"/>
                <a:gd name="connsiteX202" fmla="*/ 567661 w 1135287"/>
                <a:gd name="connsiteY202" fmla="*/ 572342 h 1135253"/>
                <a:gd name="connsiteX203" fmla="*/ 564293 w 1135287"/>
                <a:gd name="connsiteY203" fmla="*/ 570961 h 1135253"/>
                <a:gd name="connsiteX204" fmla="*/ 562912 w 1135287"/>
                <a:gd name="connsiteY204" fmla="*/ 567593 h 1135253"/>
                <a:gd name="connsiteX205" fmla="*/ 564293 w 1135287"/>
                <a:gd name="connsiteY205" fmla="*/ 564226 h 1135253"/>
                <a:gd name="connsiteX206" fmla="*/ 567661 w 1135287"/>
                <a:gd name="connsiteY206" fmla="*/ 562845 h 1135253"/>
                <a:gd name="connsiteX207" fmla="*/ 567661 w 1135287"/>
                <a:gd name="connsiteY207" fmla="*/ 565505 h 1135253"/>
                <a:gd name="connsiteX208" fmla="*/ 569142 w 1135287"/>
                <a:gd name="connsiteY208" fmla="*/ 566111 h 1135253"/>
                <a:gd name="connsiteX209" fmla="*/ 569749 w 1135287"/>
                <a:gd name="connsiteY209" fmla="*/ 567593 h 1135253"/>
                <a:gd name="connsiteX210" fmla="*/ 569142 w 1135287"/>
                <a:gd name="connsiteY210" fmla="*/ 569075 h 1135253"/>
                <a:gd name="connsiteX211" fmla="*/ 567661 w 1135287"/>
                <a:gd name="connsiteY211" fmla="*/ 569681 h 1135253"/>
                <a:gd name="connsiteX212" fmla="*/ 566179 w 1135287"/>
                <a:gd name="connsiteY212" fmla="*/ 569075 h 1135253"/>
                <a:gd name="connsiteX213" fmla="*/ 565573 w 1135287"/>
                <a:gd name="connsiteY213" fmla="*/ 567593 h 1135253"/>
                <a:gd name="connsiteX214" fmla="*/ 566179 w 1135287"/>
                <a:gd name="connsiteY214" fmla="*/ 566111 h 1135253"/>
                <a:gd name="connsiteX215" fmla="*/ 567661 w 1135287"/>
                <a:gd name="connsiteY215" fmla="*/ 565505 h 1135253"/>
                <a:gd name="connsiteX216" fmla="*/ 567661 w 1135287"/>
                <a:gd name="connsiteY216" fmla="*/ 565135 h 1135253"/>
                <a:gd name="connsiteX217" fmla="*/ 569412 w 1135287"/>
                <a:gd name="connsiteY217" fmla="*/ 565876 h 1135253"/>
                <a:gd name="connsiteX218" fmla="*/ 570153 w 1135287"/>
                <a:gd name="connsiteY218" fmla="*/ 567627 h 1135253"/>
                <a:gd name="connsiteX219" fmla="*/ 569412 w 1135287"/>
                <a:gd name="connsiteY219" fmla="*/ 569378 h 1135253"/>
                <a:gd name="connsiteX220" fmla="*/ 567661 w 1135287"/>
                <a:gd name="connsiteY220" fmla="*/ 570119 h 1135253"/>
                <a:gd name="connsiteX221" fmla="*/ 565909 w 1135287"/>
                <a:gd name="connsiteY221" fmla="*/ 569378 h 1135253"/>
                <a:gd name="connsiteX222" fmla="*/ 565169 w 1135287"/>
                <a:gd name="connsiteY222" fmla="*/ 567627 h 1135253"/>
                <a:gd name="connsiteX223" fmla="*/ 565909 w 1135287"/>
                <a:gd name="connsiteY223" fmla="*/ 565876 h 1135253"/>
                <a:gd name="connsiteX224" fmla="*/ 567661 w 1135287"/>
                <a:gd name="connsiteY224" fmla="*/ 565135 h 1135253"/>
                <a:gd name="connsiteX225" fmla="*/ 567661 w 1135287"/>
                <a:gd name="connsiteY225" fmla="*/ 566549 h 1135253"/>
                <a:gd name="connsiteX226" fmla="*/ 568401 w 1135287"/>
                <a:gd name="connsiteY226" fmla="*/ 566852 h 1135253"/>
                <a:gd name="connsiteX227" fmla="*/ 568705 w 1135287"/>
                <a:gd name="connsiteY227" fmla="*/ 567593 h 1135253"/>
                <a:gd name="connsiteX228" fmla="*/ 568401 w 1135287"/>
                <a:gd name="connsiteY228" fmla="*/ 568334 h 1135253"/>
                <a:gd name="connsiteX229" fmla="*/ 567661 w 1135287"/>
                <a:gd name="connsiteY229" fmla="*/ 568637 h 1135253"/>
                <a:gd name="connsiteX230" fmla="*/ 566920 w 1135287"/>
                <a:gd name="connsiteY230" fmla="*/ 568334 h 1135253"/>
                <a:gd name="connsiteX231" fmla="*/ 566617 w 1135287"/>
                <a:gd name="connsiteY231" fmla="*/ 567593 h 1135253"/>
                <a:gd name="connsiteX232" fmla="*/ 566920 w 1135287"/>
                <a:gd name="connsiteY232" fmla="*/ 566852 h 1135253"/>
                <a:gd name="connsiteX233" fmla="*/ 567661 w 1135287"/>
                <a:gd name="connsiteY233" fmla="*/ 566549 h 1135253"/>
                <a:gd name="connsiteX234" fmla="*/ 567661 w 1135287"/>
                <a:gd name="connsiteY234" fmla="*/ 566381 h 1135253"/>
                <a:gd name="connsiteX235" fmla="*/ 568536 w 1135287"/>
                <a:gd name="connsiteY235" fmla="*/ 566751 h 1135253"/>
                <a:gd name="connsiteX236" fmla="*/ 568907 w 1135287"/>
                <a:gd name="connsiteY236" fmla="*/ 567627 h 1135253"/>
                <a:gd name="connsiteX237" fmla="*/ 568536 w 1135287"/>
                <a:gd name="connsiteY237" fmla="*/ 568503 h 1135253"/>
                <a:gd name="connsiteX238" fmla="*/ 567661 w 1135287"/>
                <a:gd name="connsiteY238" fmla="*/ 568873 h 1135253"/>
                <a:gd name="connsiteX239" fmla="*/ 566785 w 1135287"/>
                <a:gd name="connsiteY239" fmla="*/ 568503 h 1135253"/>
                <a:gd name="connsiteX240" fmla="*/ 566415 w 1135287"/>
                <a:gd name="connsiteY240" fmla="*/ 567627 h 1135253"/>
                <a:gd name="connsiteX241" fmla="*/ 566785 w 1135287"/>
                <a:gd name="connsiteY241" fmla="*/ 566751 h 1135253"/>
                <a:gd name="connsiteX242" fmla="*/ 567661 w 1135287"/>
                <a:gd name="connsiteY242" fmla="*/ 566381 h 1135253"/>
                <a:gd name="connsiteX243" fmla="*/ 567661 w 1135287"/>
                <a:gd name="connsiteY243" fmla="*/ 567223 h 1135253"/>
                <a:gd name="connsiteX244" fmla="*/ 567930 w 1135287"/>
                <a:gd name="connsiteY244" fmla="*/ 567357 h 1135253"/>
                <a:gd name="connsiteX245" fmla="*/ 568031 w 1135287"/>
                <a:gd name="connsiteY245" fmla="*/ 567627 h 1135253"/>
                <a:gd name="connsiteX246" fmla="*/ 567930 w 1135287"/>
                <a:gd name="connsiteY246" fmla="*/ 567896 h 1135253"/>
                <a:gd name="connsiteX247" fmla="*/ 567661 w 1135287"/>
                <a:gd name="connsiteY247" fmla="*/ 568031 h 1135253"/>
                <a:gd name="connsiteX248" fmla="*/ 567391 w 1135287"/>
                <a:gd name="connsiteY248" fmla="*/ 567896 h 1135253"/>
                <a:gd name="connsiteX249" fmla="*/ 567290 w 1135287"/>
                <a:gd name="connsiteY249" fmla="*/ 567627 h 1135253"/>
                <a:gd name="connsiteX250" fmla="*/ 567391 w 1135287"/>
                <a:gd name="connsiteY250" fmla="*/ 567357 h 1135253"/>
                <a:gd name="connsiteX251" fmla="*/ 567661 w 1135287"/>
                <a:gd name="connsiteY251" fmla="*/ 567223 h 1135253"/>
                <a:gd name="connsiteX252" fmla="*/ 567661 w 1135287"/>
                <a:gd name="connsiteY252" fmla="*/ 567155 h 1135253"/>
                <a:gd name="connsiteX253" fmla="*/ 567997 w 1135287"/>
                <a:gd name="connsiteY253" fmla="*/ 567290 h 1135253"/>
                <a:gd name="connsiteX254" fmla="*/ 568132 w 1135287"/>
                <a:gd name="connsiteY254" fmla="*/ 567627 h 1135253"/>
                <a:gd name="connsiteX255" fmla="*/ 567997 w 1135287"/>
                <a:gd name="connsiteY255" fmla="*/ 567964 h 1135253"/>
                <a:gd name="connsiteX256" fmla="*/ 567661 w 1135287"/>
                <a:gd name="connsiteY256" fmla="*/ 568098 h 1135253"/>
                <a:gd name="connsiteX257" fmla="*/ 567324 w 1135287"/>
                <a:gd name="connsiteY257" fmla="*/ 567964 h 1135253"/>
                <a:gd name="connsiteX258" fmla="*/ 567189 w 1135287"/>
                <a:gd name="connsiteY258" fmla="*/ 567627 h 1135253"/>
                <a:gd name="connsiteX259" fmla="*/ 567324 w 1135287"/>
                <a:gd name="connsiteY259" fmla="*/ 567290 h 1135253"/>
                <a:gd name="connsiteX260" fmla="*/ 567661 w 1135287"/>
                <a:gd name="connsiteY260" fmla="*/ 567155 h 1135253"/>
                <a:gd name="connsiteX261" fmla="*/ 567661 w 1135287"/>
                <a:gd name="connsiteY261" fmla="*/ 567459 h 1135253"/>
                <a:gd name="connsiteX262" fmla="*/ 567762 w 1135287"/>
                <a:gd name="connsiteY262" fmla="*/ 567492 h 1135253"/>
                <a:gd name="connsiteX263" fmla="*/ 567795 w 1135287"/>
                <a:gd name="connsiteY263" fmla="*/ 567593 h 1135253"/>
                <a:gd name="connsiteX264" fmla="*/ 567762 w 1135287"/>
                <a:gd name="connsiteY264" fmla="*/ 567694 h 1135253"/>
                <a:gd name="connsiteX265" fmla="*/ 567661 w 1135287"/>
                <a:gd name="connsiteY265" fmla="*/ 567728 h 1135253"/>
                <a:gd name="connsiteX266" fmla="*/ 567560 w 1135287"/>
                <a:gd name="connsiteY266" fmla="*/ 567694 h 1135253"/>
                <a:gd name="connsiteX267" fmla="*/ 567526 w 1135287"/>
                <a:gd name="connsiteY267" fmla="*/ 567593 h 1135253"/>
                <a:gd name="connsiteX268" fmla="*/ 567560 w 1135287"/>
                <a:gd name="connsiteY268" fmla="*/ 567492 h 1135253"/>
                <a:gd name="connsiteX269" fmla="*/ 567661 w 1135287"/>
                <a:gd name="connsiteY269" fmla="*/ 567459 h 1135253"/>
                <a:gd name="connsiteX270" fmla="*/ 567661 w 1135287"/>
                <a:gd name="connsiteY270" fmla="*/ 567425 h 1135253"/>
                <a:gd name="connsiteX271" fmla="*/ 567795 w 1135287"/>
                <a:gd name="connsiteY271" fmla="*/ 567492 h 1135253"/>
                <a:gd name="connsiteX272" fmla="*/ 567863 w 1135287"/>
                <a:gd name="connsiteY272" fmla="*/ 567627 h 1135253"/>
                <a:gd name="connsiteX273" fmla="*/ 567795 w 1135287"/>
                <a:gd name="connsiteY273" fmla="*/ 567762 h 1135253"/>
                <a:gd name="connsiteX274" fmla="*/ 567661 w 1135287"/>
                <a:gd name="connsiteY274" fmla="*/ 567829 h 1135253"/>
                <a:gd name="connsiteX275" fmla="*/ 567526 w 1135287"/>
                <a:gd name="connsiteY275" fmla="*/ 567762 h 1135253"/>
                <a:gd name="connsiteX276" fmla="*/ 567459 w 1135287"/>
                <a:gd name="connsiteY276" fmla="*/ 567627 h 1135253"/>
                <a:gd name="connsiteX277" fmla="*/ 567526 w 1135287"/>
                <a:gd name="connsiteY277" fmla="*/ 567492 h 1135253"/>
                <a:gd name="connsiteX278" fmla="*/ 567661 w 1135287"/>
                <a:gd name="connsiteY278" fmla="*/ 567425 h 1135253"/>
                <a:gd name="connsiteX279" fmla="*/ 567661 w 1135287"/>
                <a:gd name="connsiteY279" fmla="*/ 567560 h 1135253"/>
                <a:gd name="connsiteX280" fmla="*/ 567728 w 1135287"/>
                <a:gd name="connsiteY280" fmla="*/ 567593 h 1135253"/>
                <a:gd name="connsiteX281" fmla="*/ 567762 w 1135287"/>
                <a:gd name="connsiteY281" fmla="*/ 567627 h 1135253"/>
                <a:gd name="connsiteX282" fmla="*/ 567728 w 1135287"/>
                <a:gd name="connsiteY282" fmla="*/ 567694 h 1135253"/>
                <a:gd name="connsiteX283" fmla="*/ 567661 w 1135287"/>
                <a:gd name="connsiteY283" fmla="*/ 567728 h 1135253"/>
                <a:gd name="connsiteX284" fmla="*/ 567593 w 1135287"/>
                <a:gd name="connsiteY284" fmla="*/ 567694 h 1135253"/>
                <a:gd name="connsiteX285" fmla="*/ 567560 w 1135287"/>
                <a:gd name="connsiteY285" fmla="*/ 567627 h 1135253"/>
                <a:gd name="connsiteX286" fmla="*/ 567593 w 1135287"/>
                <a:gd name="connsiteY286" fmla="*/ 567593 h 1135253"/>
                <a:gd name="connsiteX287" fmla="*/ 567661 w 1135287"/>
                <a:gd name="connsiteY287" fmla="*/ 567560 h 1135253"/>
                <a:gd name="connsiteX288" fmla="*/ 567661 w 1135287"/>
                <a:gd name="connsiteY288" fmla="*/ 567526 h 1135253"/>
                <a:gd name="connsiteX289" fmla="*/ 567728 w 1135287"/>
                <a:gd name="connsiteY289" fmla="*/ 567560 h 1135253"/>
                <a:gd name="connsiteX290" fmla="*/ 567762 w 1135287"/>
                <a:gd name="connsiteY290" fmla="*/ 567627 h 1135253"/>
                <a:gd name="connsiteX291" fmla="*/ 567728 w 1135287"/>
                <a:gd name="connsiteY291" fmla="*/ 567694 h 1135253"/>
                <a:gd name="connsiteX292" fmla="*/ 567661 w 1135287"/>
                <a:gd name="connsiteY292" fmla="*/ 567728 h 1135253"/>
                <a:gd name="connsiteX293" fmla="*/ 567593 w 1135287"/>
                <a:gd name="connsiteY293" fmla="*/ 567694 h 1135253"/>
                <a:gd name="connsiteX294" fmla="*/ 567560 w 1135287"/>
                <a:gd name="connsiteY294" fmla="*/ 567627 h 1135253"/>
                <a:gd name="connsiteX295" fmla="*/ 567593 w 1135287"/>
                <a:gd name="connsiteY295" fmla="*/ 567560 h 1135253"/>
                <a:gd name="connsiteX296" fmla="*/ 567661 w 1135287"/>
                <a:gd name="connsiteY296" fmla="*/ 567526 h 1135253"/>
                <a:gd name="connsiteX297" fmla="*/ 567661 w 1135287"/>
                <a:gd name="connsiteY297" fmla="*/ 567593 h 1135253"/>
                <a:gd name="connsiteX298" fmla="*/ 567661 w 1135287"/>
                <a:gd name="connsiteY298" fmla="*/ 567593 h 1135253"/>
                <a:gd name="connsiteX299" fmla="*/ 567661 w 1135287"/>
                <a:gd name="connsiteY299" fmla="*/ 567593 h 1135253"/>
                <a:gd name="connsiteX300" fmla="*/ 567694 w 1135287"/>
                <a:gd name="connsiteY300" fmla="*/ 567661 h 1135253"/>
                <a:gd name="connsiteX301" fmla="*/ 567661 w 1135287"/>
                <a:gd name="connsiteY301" fmla="*/ 567661 h 1135253"/>
                <a:gd name="connsiteX302" fmla="*/ 567627 w 1135287"/>
                <a:gd name="connsiteY302" fmla="*/ 567661 h 1135253"/>
                <a:gd name="connsiteX303" fmla="*/ 567661 w 1135287"/>
                <a:gd name="connsiteY303" fmla="*/ 567593 h 1135253"/>
                <a:gd name="connsiteX304" fmla="*/ 567661 w 1135287"/>
                <a:gd name="connsiteY304" fmla="*/ 567593 h 1135253"/>
                <a:gd name="connsiteX305" fmla="*/ 567661 w 1135287"/>
                <a:gd name="connsiteY305" fmla="*/ 567593 h 1135253"/>
                <a:gd name="connsiteX306" fmla="*/ 567661 w 1135287"/>
                <a:gd name="connsiteY306" fmla="*/ 567593 h 1135253"/>
                <a:gd name="connsiteX307" fmla="*/ 567661 w 1135287"/>
                <a:gd name="connsiteY307" fmla="*/ 567593 h 1135253"/>
                <a:gd name="connsiteX308" fmla="*/ 567694 w 1135287"/>
                <a:gd name="connsiteY308" fmla="*/ 567627 h 1135253"/>
                <a:gd name="connsiteX309" fmla="*/ 567694 w 1135287"/>
                <a:gd name="connsiteY309" fmla="*/ 567661 h 1135253"/>
                <a:gd name="connsiteX310" fmla="*/ 567661 w 1135287"/>
                <a:gd name="connsiteY310" fmla="*/ 567661 h 1135253"/>
                <a:gd name="connsiteX311" fmla="*/ 567627 w 1135287"/>
                <a:gd name="connsiteY311" fmla="*/ 567661 h 1135253"/>
                <a:gd name="connsiteX312" fmla="*/ 567627 w 1135287"/>
                <a:gd name="connsiteY312" fmla="*/ 567627 h 1135253"/>
                <a:gd name="connsiteX313" fmla="*/ 567661 w 1135287"/>
                <a:gd name="connsiteY313" fmla="*/ 567593 h 1135253"/>
                <a:gd name="connsiteX314" fmla="*/ 567661 w 1135287"/>
                <a:gd name="connsiteY314" fmla="*/ 567593 h 1135253"/>
                <a:gd name="connsiteX315" fmla="*/ 543851 w 1135287"/>
                <a:gd name="connsiteY315" fmla="*/ 155117 h 1135253"/>
                <a:gd name="connsiteX316" fmla="*/ 543851 w 1135287"/>
                <a:gd name="connsiteY316" fmla="*/ 23776 h 1135253"/>
                <a:gd name="connsiteX317" fmla="*/ 550856 w 1135287"/>
                <a:gd name="connsiteY317" fmla="*/ 6971 h 1135253"/>
                <a:gd name="connsiteX318" fmla="*/ 567661 w 1135287"/>
                <a:gd name="connsiteY318" fmla="*/ 0 h 1135253"/>
                <a:gd name="connsiteX319" fmla="*/ 584465 w 1135287"/>
                <a:gd name="connsiteY319" fmla="*/ 6971 h 1135253"/>
                <a:gd name="connsiteX320" fmla="*/ 591470 w 1135287"/>
                <a:gd name="connsiteY320" fmla="*/ 23776 h 1135253"/>
                <a:gd name="connsiteX321" fmla="*/ 591470 w 1135287"/>
                <a:gd name="connsiteY321" fmla="*/ 155117 h 1135253"/>
                <a:gd name="connsiteX322" fmla="*/ 591470 w 1135287"/>
                <a:gd name="connsiteY322" fmla="*/ 252174 h 1135253"/>
                <a:gd name="connsiteX323" fmla="*/ 584465 w 1135287"/>
                <a:gd name="connsiteY323" fmla="*/ 268979 h 1135253"/>
                <a:gd name="connsiteX324" fmla="*/ 567661 w 1135287"/>
                <a:gd name="connsiteY324" fmla="*/ 275984 h 1135253"/>
                <a:gd name="connsiteX325" fmla="*/ 550856 w 1135287"/>
                <a:gd name="connsiteY325" fmla="*/ 268979 h 1135253"/>
                <a:gd name="connsiteX326" fmla="*/ 543851 w 1135287"/>
                <a:gd name="connsiteY326" fmla="*/ 252174 h 1135253"/>
                <a:gd name="connsiteX327" fmla="*/ 543851 w 1135287"/>
                <a:gd name="connsiteY327" fmla="*/ 155117 h 1135253"/>
                <a:gd name="connsiteX328" fmla="*/ 626326 w 1135287"/>
                <a:gd name="connsiteY328" fmla="*/ 256754 h 1135253"/>
                <a:gd name="connsiteX329" fmla="*/ 651449 w 1135287"/>
                <a:gd name="connsiteY329" fmla="*/ 163031 h 1135253"/>
                <a:gd name="connsiteX330" fmla="*/ 662563 w 1135287"/>
                <a:gd name="connsiteY330" fmla="*/ 148617 h 1135253"/>
                <a:gd name="connsiteX331" fmla="*/ 680613 w 1135287"/>
                <a:gd name="connsiteY331" fmla="*/ 146226 h 1135253"/>
                <a:gd name="connsiteX332" fmla="*/ 695027 w 1135287"/>
                <a:gd name="connsiteY332" fmla="*/ 157339 h 1135253"/>
                <a:gd name="connsiteX333" fmla="*/ 697418 w 1135287"/>
                <a:gd name="connsiteY333" fmla="*/ 175390 h 1135253"/>
                <a:gd name="connsiteX334" fmla="*/ 672295 w 1135287"/>
                <a:gd name="connsiteY334" fmla="*/ 269113 h 1135253"/>
                <a:gd name="connsiteX335" fmla="*/ 661182 w 1135287"/>
                <a:gd name="connsiteY335" fmla="*/ 283527 h 1135253"/>
                <a:gd name="connsiteX336" fmla="*/ 643131 w 1135287"/>
                <a:gd name="connsiteY336" fmla="*/ 285918 h 1135253"/>
                <a:gd name="connsiteX337" fmla="*/ 628717 w 1135287"/>
                <a:gd name="connsiteY337" fmla="*/ 274805 h 1135253"/>
                <a:gd name="connsiteX338" fmla="*/ 626326 w 1135287"/>
                <a:gd name="connsiteY338" fmla="*/ 256754 h 1135253"/>
                <a:gd name="connsiteX339" fmla="*/ 773899 w 1135287"/>
                <a:gd name="connsiteY339" fmla="*/ 327712 h 1135253"/>
                <a:gd name="connsiteX340" fmla="*/ 842533 w 1135287"/>
                <a:gd name="connsiteY340" fmla="*/ 259078 h 1135253"/>
                <a:gd name="connsiteX341" fmla="*/ 859371 w 1135287"/>
                <a:gd name="connsiteY341" fmla="*/ 252140 h 1135253"/>
                <a:gd name="connsiteX342" fmla="*/ 876210 w 1135287"/>
                <a:gd name="connsiteY342" fmla="*/ 259078 h 1135253"/>
                <a:gd name="connsiteX343" fmla="*/ 883147 w 1135287"/>
                <a:gd name="connsiteY343" fmla="*/ 275916 h 1135253"/>
                <a:gd name="connsiteX344" fmla="*/ 876210 w 1135287"/>
                <a:gd name="connsiteY344" fmla="*/ 292755 h 1135253"/>
                <a:gd name="connsiteX345" fmla="*/ 807576 w 1135287"/>
                <a:gd name="connsiteY345" fmla="*/ 361389 h 1135253"/>
                <a:gd name="connsiteX346" fmla="*/ 790737 w 1135287"/>
                <a:gd name="connsiteY346" fmla="*/ 368326 h 1135253"/>
                <a:gd name="connsiteX347" fmla="*/ 773899 w 1135287"/>
                <a:gd name="connsiteY347" fmla="*/ 361389 h 1135253"/>
                <a:gd name="connsiteX348" fmla="*/ 766961 w 1135287"/>
                <a:gd name="connsiteY348" fmla="*/ 344550 h 1135253"/>
                <a:gd name="connsiteX349" fmla="*/ 773899 w 1135287"/>
                <a:gd name="connsiteY349" fmla="*/ 327712 h 1135253"/>
                <a:gd name="connsiteX350" fmla="*/ 866208 w 1135287"/>
                <a:gd name="connsiteY350" fmla="*/ 462992 h 1135253"/>
                <a:gd name="connsiteX351" fmla="*/ 959965 w 1135287"/>
                <a:gd name="connsiteY351" fmla="*/ 437869 h 1135253"/>
                <a:gd name="connsiteX352" fmla="*/ 978016 w 1135287"/>
                <a:gd name="connsiteY352" fmla="*/ 440260 h 1135253"/>
                <a:gd name="connsiteX353" fmla="*/ 989129 w 1135287"/>
                <a:gd name="connsiteY353" fmla="*/ 454674 h 1135253"/>
                <a:gd name="connsiteX354" fmla="*/ 986738 w 1135287"/>
                <a:gd name="connsiteY354" fmla="*/ 472725 h 1135253"/>
                <a:gd name="connsiteX355" fmla="*/ 972324 w 1135287"/>
                <a:gd name="connsiteY355" fmla="*/ 483838 h 1135253"/>
                <a:gd name="connsiteX356" fmla="*/ 878601 w 1135287"/>
                <a:gd name="connsiteY356" fmla="*/ 508961 h 1135253"/>
                <a:gd name="connsiteX357" fmla="*/ 860550 w 1135287"/>
                <a:gd name="connsiteY357" fmla="*/ 506570 h 1135253"/>
                <a:gd name="connsiteX358" fmla="*/ 849470 w 1135287"/>
                <a:gd name="connsiteY358" fmla="*/ 492157 h 1135253"/>
                <a:gd name="connsiteX359" fmla="*/ 851861 w 1135287"/>
                <a:gd name="connsiteY359" fmla="*/ 474106 h 1135253"/>
                <a:gd name="connsiteX360" fmla="*/ 866208 w 1135287"/>
                <a:gd name="connsiteY360" fmla="*/ 462992 h 1135253"/>
                <a:gd name="connsiteX361" fmla="*/ 878534 w 1135287"/>
                <a:gd name="connsiteY361" fmla="*/ 626292 h 1135253"/>
                <a:gd name="connsiteX362" fmla="*/ 972257 w 1135287"/>
                <a:gd name="connsiteY362" fmla="*/ 651415 h 1135253"/>
                <a:gd name="connsiteX363" fmla="*/ 986671 w 1135287"/>
                <a:gd name="connsiteY363" fmla="*/ 662529 h 1135253"/>
                <a:gd name="connsiteX364" fmla="*/ 989062 w 1135287"/>
                <a:gd name="connsiteY364" fmla="*/ 680580 h 1135253"/>
                <a:gd name="connsiteX365" fmla="*/ 977948 w 1135287"/>
                <a:gd name="connsiteY365" fmla="*/ 694994 h 1135253"/>
                <a:gd name="connsiteX366" fmla="*/ 959897 w 1135287"/>
                <a:gd name="connsiteY366" fmla="*/ 697385 h 1135253"/>
                <a:gd name="connsiteX367" fmla="*/ 866140 w 1135287"/>
                <a:gd name="connsiteY367" fmla="*/ 672262 h 1135253"/>
                <a:gd name="connsiteX368" fmla="*/ 851727 w 1135287"/>
                <a:gd name="connsiteY368" fmla="*/ 661148 h 1135253"/>
                <a:gd name="connsiteX369" fmla="*/ 849336 w 1135287"/>
                <a:gd name="connsiteY369" fmla="*/ 643097 h 1135253"/>
                <a:gd name="connsiteX370" fmla="*/ 860415 w 1135287"/>
                <a:gd name="connsiteY370" fmla="*/ 628683 h 1135253"/>
                <a:gd name="connsiteX371" fmla="*/ 878534 w 1135287"/>
                <a:gd name="connsiteY371" fmla="*/ 626292 h 1135253"/>
                <a:gd name="connsiteX372" fmla="*/ 807542 w 1135287"/>
                <a:gd name="connsiteY372" fmla="*/ 773865 h 1135253"/>
                <a:gd name="connsiteX373" fmla="*/ 876176 w 1135287"/>
                <a:gd name="connsiteY373" fmla="*/ 842499 h 1135253"/>
                <a:gd name="connsiteX374" fmla="*/ 883114 w 1135287"/>
                <a:gd name="connsiteY374" fmla="*/ 859338 h 1135253"/>
                <a:gd name="connsiteX375" fmla="*/ 876176 w 1135287"/>
                <a:gd name="connsiteY375" fmla="*/ 876176 h 1135253"/>
                <a:gd name="connsiteX376" fmla="*/ 859338 w 1135287"/>
                <a:gd name="connsiteY376" fmla="*/ 883114 h 1135253"/>
                <a:gd name="connsiteX377" fmla="*/ 842499 w 1135287"/>
                <a:gd name="connsiteY377" fmla="*/ 876176 h 1135253"/>
                <a:gd name="connsiteX378" fmla="*/ 773865 w 1135287"/>
                <a:gd name="connsiteY378" fmla="*/ 807542 h 1135253"/>
                <a:gd name="connsiteX379" fmla="*/ 766928 w 1135287"/>
                <a:gd name="connsiteY379" fmla="*/ 790704 h 1135253"/>
                <a:gd name="connsiteX380" fmla="*/ 773865 w 1135287"/>
                <a:gd name="connsiteY380" fmla="*/ 773865 h 1135253"/>
                <a:gd name="connsiteX381" fmla="*/ 790704 w 1135287"/>
                <a:gd name="connsiteY381" fmla="*/ 766928 h 1135253"/>
                <a:gd name="connsiteX382" fmla="*/ 807542 w 1135287"/>
                <a:gd name="connsiteY382" fmla="*/ 773865 h 1135253"/>
                <a:gd name="connsiteX383" fmla="*/ 672295 w 1135287"/>
                <a:gd name="connsiteY383" fmla="*/ 866174 h 1135253"/>
                <a:gd name="connsiteX384" fmla="*/ 697418 w 1135287"/>
                <a:gd name="connsiteY384" fmla="*/ 959897 h 1135253"/>
                <a:gd name="connsiteX385" fmla="*/ 695027 w 1135287"/>
                <a:gd name="connsiteY385" fmla="*/ 977948 h 1135253"/>
                <a:gd name="connsiteX386" fmla="*/ 680613 w 1135287"/>
                <a:gd name="connsiteY386" fmla="*/ 989028 h 1135253"/>
                <a:gd name="connsiteX387" fmla="*/ 662563 w 1135287"/>
                <a:gd name="connsiteY387" fmla="*/ 986637 h 1135253"/>
                <a:gd name="connsiteX388" fmla="*/ 651449 w 1135287"/>
                <a:gd name="connsiteY388" fmla="*/ 972223 h 1135253"/>
                <a:gd name="connsiteX389" fmla="*/ 626326 w 1135287"/>
                <a:gd name="connsiteY389" fmla="*/ 878466 h 1135253"/>
                <a:gd name="connsiteX390" fmla="*/ 628717 w 1135287"/>
                <a:gd name="connsiteY390" fmla="*/ 860415 h 1135253"/>
                <a:gd name="connsiteX391" fmla="*/ 643131 w 1135287"/>
                <a:gd name="connsiteY391" fmla="*/ 849302 h 1135253"/>
                <a:gd name="connsiteX392" fmla="*/ 661182 w 1135287"/>
                <a:gd name="connsiteY392" fmla="*/ 851693 h 1135253"/>
                <a:gd name="connsiteX393" fmla="*/ 672295 w 1135287"/>
                <a:gd name="connsiteY393" fmla="*/ 866174 h 1135253"/>
                <a:gd name="connsiteX394" fmla="*/ 508995 w 1135287"/>
                <a:gd name="connsiteY394" fmla="*/ 878500 h 1135253"/>
                <a:gd name="connsiteX395" fmla="*/ 483872 w 1135287"/>
                <a:gd name="connsiteY395" fmla="*/ 972257 h 1135253"/>
                <a:gd name="connsiteX396" fmla="*/ 472759 w 1135287"/>
                <a:gd name="connsiteY396" fmla="*/ 986671 h 1135253"/>
                <a:gd name="connsiteX397" fmla="*/ 454708 w 1135287"/>
                <a:gd name="connsiteY397" fmla="*/ 989062 h 1135253"/>
                <a:gd name="connsiteX398" fmla="*/ 440294 w 1135287"/>
                <a:gd name="connsiteY398" fmla="*/ 977982 h 1135253"/>
                <a:gd name="connsiteX399" fmla="*/ 437903 w 1135287"/>
                <a:gd name="connsiteY399" fmla="*/ 959931 h 1135253"/>
                <a:gd name="connsiteX400" fmla="*/ 463026 w 1135287"/>
                <a:gd name="connsiteY400" fmla="*/ 866208 h 1135253"/>
                <a:gd name="connsiteX401" fmla="*/ 474139 w 1135287"/>
                <a:gd name="connsiteY401" fmla="*/ 851794 h 1135253"/>
                <a:gd name="connsiteX402" fmla="*/ 492190 w 1135287"/>
                <a:gd name="connsiteY402" fmla="*/ 849403 h 1135253"/>
                <a:gd name="connsiteX403" fmla="*/ 506604 w 1135287"/>
                <a:gd name="connsiteY403" fmla="*/ 860516 h 1135253"/>
                <a:gd name="connsiteX404" fmla="*/ 508995 w 1135287"/>
                <a:gd name="connsiteY404" fmla="*/ 878500 h 1135253"/>
                <a:gd name="connsiteX405" fmla="*/ 361422 w 1135287"/>
                <a:gd name="connsiteY405" fmla="*/ 807509 h 1135253"/>
                <a:gd name="connsiteX406" fmla="*/ 292788 w 1135287"/>
                <a:gd name="connsiteY406" fmla="*/ 876143 h 1135253"/>
                <a:gd name="connsiteX407" fmla="*/ 275950 w 1135287"/>
                <a:gd name="connsiteY407" fmla="*/ 883080 h 1135253"/>
                <a:gd name="connsiteX408" fmla="*/ 259111 w 1135287"/>
                <a:gd name="connsiteY408" fmla="*/ 876143 h 1135253"/>
                <a:gd name="connsiteX409" fmla="*/ 252174 w 1135287"/>
                <a:gd name="connsiteY409" fmla="*/ 859304 h 1135253"/>
                <a:gd name="connsiteX410" fmla="*/ 259111 w 1135287"/>
                <a:gd name="connsiteY410" fmla="*/ 842465 h 1135253"/>
                <a:gd name="connsiteX411" fmla="*/ 327745 w 1135287"/>
                <a:gd name="connsiteY411" fmla="*/ 773832 h 1135253"/>
                <a:gd name="connsiteX412" fmla="*/ 344584 w 1135287"/>
                <a:gd name="connsiteY412" fmla="*/ 766894 h 1135253"/>
                <a:gd name="connsiteX413" fmla="*/ 361422 w 1135287"/>
                <a:gd name="connsiteY413" fmla="*/ 773832 h 1135253"/>
                <a:gd name="connsiteX414" fmla="*/ 368360 w 1135287"/>
                <a:gd name="connsiteY414" fmla="*/ 790670 h 1135253"/>
                <a:gd name="connsiteX415" fmla="*/ 361422 w 1135287"/>
                <a:gd name="connsiteY415" fmla="*/ 807509 h 1135253"/>
                <a:gd name="connsiteX416" fmla="*/ 269080 w 1135287"/>
                <a:gd name="connsiteY416" fmla="*/ 672262 h 1135253"/>
                <a:gd name="connsiteX417" fmla="*/ 175356 w 1135287"/>
                <a:gd name="connsiteY417" fmla="*/ 697385 h 1135253"/>
                <a:gd name="connsiteX418" fmla="*/ 157306 w 1135287"/>
                <a:gd name="connsiteY418" fmla="*/ 694994 h 1135253"/>
                <a:gd name="connsiteX419" fmla="*/ 146192 w 1135287"/>
                <a:gd name="connsiteY419" fmla="*/ 680580 h 1135253"/>
                <a:gd name="connsiteX420" fmla="*/ 148583 w 1135287"/>
                <a:gd name="connsiteY420" fmla="*/ 662529 h 1135253"/>
                <a:gd name="connsiteX421" fmla="*/ 162997 w 1135287"/>
                <a:gd name="connsiteY421" fmla="*/ 651415 h 1135253"/>
                <a:gd name="connsiteX422" fmla="*/ 256720 w 1135287"/>
                <a:gd name="connsiteY422" fmla="*/ 626292 h 1135253"/>
                <a:gd name="connsiteX423" fmla="*/ 274771 w 1135287"/>
                <a:gd name="connsiteY423" fmla="*/ 628683 h 1135253"/>
                <a:gd name="connsiteX424" fmla="*/ 285885 w 1135287"/>
                <a:gd name="connsiteY424" fmla="*/ 643097 h 1135253"/>
                <a:gd name="connsiteX425" fmla="*/ 283494 w 1135287"/>
                <a:gd name="connsiteY425" fmla="*/ 661148 h 1135253"/>
                <a:gd name="connsiteX426" fmla="*/ 269080 w 1135287"/>
                <a:gd name="connsiteY426" fmla="*/ 672262 h 1135253"/>
                <a:gd name="connsiteX427" fmla="*/ 256788 w 1135287"/>
                <a:gd name="connsiteY427" fmla="*/ 508961 h 1135253"/>
                <a:gd name="connsiteX428" fmla="*/ 163064 w 1135287"/>
                <a:gd name="connsiteY428" fmla="*/ 483838 h 1135253"/>
                <a:gd name="connsiteX429" fmla="*/ 148651 w 1135287"/>
                <a:gd name="connsiteY429" fmla="*/ 472725 h 1135253"/>
                <a:gd name="connsiteX430" fmla="*/ 146259 w 1135287"/>
                <a:gd name="connsiteY430" fmla="*/ 454674 h 1135253"/>
                <a:gd name="connsiteX431" fmla="*/ 157373 w 1135287"/>
                <a:gd name="connsiteY431" fmla="*/ 440260 h 1135253"/>
                <a:gd name="connsiteX432" fmla="*/ 175424 w 1135287"/>
                <a:gd name="connsiteY432" fmla="*/ 437869 h 1135253"/>
                <a:gd name="connsiteX433" fmla="*/ 269147 w 1135287"/>
                <a:gd name="connsiteY433" fmla="*/ 462992 h 1135253"/>
                <a:gd name="connsiteX434" fmla="*/ 283561 w 1135287"/>
                <a:gd name="connsiteY434" fmla="*/ 474106 h 1135253"/>
                <a:gd name="connsiteX435" fmla="*/ 285952 w 1135287"/>
                <a:gd name="connsiteY435" fmla="*/ 492157 h 1135253"/>
                <a:gd name="connsiteX436" fmla="*/ 274839 w 1135287"/>
                <a:gd name="connsiteY436" fmla="*/ 506570 h 1135253"/>
                <a:gd name="connsiteX437" fmla="*/ 256788 w 1135287"/>
                <a:gd name="connsiteY437" fmla="*/ 508961 h 1135253"/>
                <a:gd name="connsiteX438" fmla="*/ 327745 w 1135287"/>
                <a:gd name="connsiteY438" fmla="*/ 361389 h 1135253"/>
                <a:gd name="connsiteX439" fmla="*/ 259145 w 1135287"/>
                <a:gd name="connsiteY439" fmla="*/ 292755 h 1135253"/>
                <a:gd name="connsiteX440" fmla="*/ 252208 w 1135287"/>
                <a:gd name="connsiteY440" fmla="*/ 275916 h 1135253"/>
                <a:gd name="connsiteX441" fmla="*/ 259145 w 1135287"/>
                <a:gd name="connsiteY441" fmla="*/ 259078 h 1135253"/>
                <a:gd name="connsiteX442" fmla="*/ 275984 w 1135287"/>
                <a:gd name="connsiteY442" fmla="*/ 252140 h 1135253"/>
                <a:gd name="connsiteX443" fmla="*/ 292822 w 1135287"/>
                <a:gd name="connsiteY443" fmla="*/ 259078 h 1135253"/>
                <a:gd name="connsiteX444" fmla="*/ 361456 w 1135287"/>
                <a:gd name="connsiteY444" fmla="*/ 327712 h 1135253"/>
                <a:gd name="connsiteX445" fmla="*/ 368393 w 1135287"/>
                <a:gd name="connsiteY445" fmla="*/ 344550 h 1135253"/>
                <a:gd name="connsiteX446" fmla="*/ 361456 w 1135287"/>
                <a:gd name="connsiteY446" fmla="*/ 361389 h 1135253"/>
                <a:gd name="connsiteX447" fmla="*/ 344617 w 1135287"/>
                <a:gd name="connsiteY447" fmla="*/ 368326 h 1135253"/>
                <a:gd name="connsiteX448" fmla="*/ 327745 w 1135287"/>
                <a:gd name="connsiteY448" fmla="*/ 361389 h 1135253"/>
                <a:gd name="connsiteX449" fmla="*/ 463026 w 1135287"/>
                <a:gd name="connsiteY449" fmla="*/ 269046 h 1135253"/>
                <a:gd name="connsiteX450" fmla="*/ 437903 w 1135287"/>
                <a:gd name="connsiteY450" fmla="*/ 175323 h 1135253"/>
                <a:gd name="connsiteX451" fmla="*/ 440294 w 1135287"/>
                <a:gd name="connsiteY451" fmla="*/ 157272 h 1135253"/>
                <a:gd name="connsiteX452" fmla="*/ 454708 w 1135287"/>
                <a:gd name="connsiteY452" fmla="*/ 146158 h 1135253"/>
                <a:gd name="connsiteX453" fmla="*/ 472759 w 1135287"/>
                <a:gd name="connsiteY453" fmla="*/ 148550 h 1135253"/>
                <a:gd name="connsiteX454" fmla="*/ 483872 w 1135287"/>
                <a:gd name="connsiteY454" fmla="*/ 162963 h 1135253"/>
                <a:gd name="connsiteX455" fmla="*/ 508995 w 1135287"/>
                <a:gd name="connsiteY455" fmla="*/ 256687 h 1135253"/>
                <a:gd name="connsiteX456" fmla="*/ 506604 w 1135287"/>
                <a:gd name="connsiteY456" fmla="*/ 274737 h 1135253"/>
                <a:gd name="connsiteX457" fmla="*/ 492190 w 1135287"/>
                <a:gd name="connsiteY457" fmla="*/ 285851 h 1135253"/>
                <a:gd name="connsiteX458" fmla="*/ 474139 w 1135287"/>
                <a:gd name="connsiteY458" fmla="*/ 283460 h 1135253"/>
                <a:gd name="connsiteX459" fmla="*/ 463026 w 1135287"/>
                <a:gd name="connsiteY459" fmla="*/ 269046 h 1135253"/>
                <a:gd name="connsiteX460" fmla="*/ 704794 w 1135287"/>
                <a:gd name="connsiteY460" fmla="*/ 282517 h 1135253"/>
                <a:gd name="connsiteX461" fmla="*/ 818993 w 1135287"/>
                <a:gd name="connsiteY461" fmla="*/ 84731 h 1135253"/>
                <a:gd name="connsiteX462" fmla="*/ 833440 w 1135287"/>
                <a:gd name="connsiteY462" fmla="*/ 73685 h 1135253"/>
                <a:gd name="connsiteX463" fmla="*/ 851491 w 1135287"/>
                <a:gd name="connsiteY463" fmla="*/ 76043 h 1135253"/>
                <a:gd name="connsiteX464" fmla="*/ 862571 w 1135287"/>
                <a:gd name="connsiteY464" fmla="*/ 90490 h 1135253"/>
                <a:gd name="connsiteX465" fmla="*/ 860213 w 1135287"/>
                <a:gd name="connsiteY465" fmla="*/ 108541 h 1135253"/>
                <a:gd name="connsiteX466" fmla="*/ 746014 w 1135287"/>
                <a:gd name="connsiteY466" fmla="*/ 306327 h 1135253"/>
                <a:gd name="connsiteX467" fmla="*/ 731567 w 1135287"/>
                <a:gd name="connsiteY467" fmla="*/ 317373 h 1135253"/>
                <a:gd name="connsiteX468" fmla="*/ 713516 w 1135287"/>
                <a:gd name="connsiteY468" fmla="*/ 315015 h 1135253"/>
                <a:gd name="connsiteX469" fmla="*/ 702436 w 1135287"/>
                <a:gd name="connsiteY469" fmla="*/ 300568 h 1135253"/>
                <a:gd name="connsiteX470" fmla="*/ 704794 w 1135287"/>
                <a:gd name="connsiteY470" fmla="*/ 282517 h 1135253"/>
                <a:gd name="connsiteX471" fmla="*/ 828961 w 1135287"/>
                <a:gd name="connsiteY471" fmla="*/ 389273 h 1135253"/>
                <a:gd name="connsiteX472" fmla="*/ 1026746 w 1135287"/>
                <a:gd name="connsiteY472" fmla="*/ 275074 h 1135253"/>
                <a:gd name="connsiteX473" fmla="*/ 1044797 w 1135287"/>
                <a:gd name="connsiteY473" fmla="*/ 272717 h 1135253"/>
                <a:gd name="connsiteX474" fmla="*/ 1059245 w 1135287"/>
                <a:gd name="connsiteY474" fmla="*/ 283797 h 1135253"/>
                <a:gd name="connsiteX475" fmla="*/ 1061602 w 1135287"/>
                <a:gd name="connsiteY475" fmla="*/ 301848 h 1135253"/>
                <a:gd name="connsiteX476" fmla="*/ 1050522 w 1135287"/>
                <a:gd name="connsiteY476" fmla="*/ 316295 h 1135253"/>
                <a:gd name="connsiteX477" fmla="*/ 852737 w 1135287"/>
                <a:gd name="connsiteY477" fmla="*/ 430494 h 1135253"/>
                <a:gd name="connsiteX478" fmla="*/ 834686 w 1135287"/>
                <a:gd name="connsiteY478" fmla="*/ 432851 h 1135253"/>
                <a:gd name="connsiteX479" fmla="*/ 820239 w 1135287"/>
                <a:gd name="connsiteY479" fmla="*/ 421772 h 1135253"/>
                <a:gd name="connsiteX480" fmla="*/ 817881 w 1135287"/>
                <a:gd name="connsiteY480" fmla="*/ 403721 h 1135253"/>
                <a:gd name="connsiteX481" fmla="*/ 828961 w 1135287"/>
                <a:gd name="connsiteY481" fmla="*/ 389273 h 1135253"/>
                <a:gd name="connsiteX482" fmla="*/ 883114 w 1135287"/>
                <a:gd name="connsiteY482" fmla="*/ 543817 h 1135253"/>
                <a:gd name="connsiteX483" fmla="*/ 1111511 w 1135287"/>
                <a:gd name="connsiteY483" fmla="*/ 543817 h 1135253"/>
                <a:gd name="connsiteX484" fmla="*/ 1128316 w 1135287"/>
                <a:gd name="connsiteY484" fmla="*/ 550822 h 1135253"/>
                <a:gd name="connsiteX485" fmla="*/ 1135287 w 1135287"/>
                <a:gd name="connsiteY485" fmla="*/ 567627 h 1135253"/>
                <a:gd name="connsiteX486" fmla="*/ 1128316 w 1135287"/>
                <a:gd name="connsiteY486" fmla="*/ 584432 h 1135253"/>
                <a:gd name="connsiteX487" fmla="*/ 1111511 w 1135287"/>
                <a:gd name="connsiteY487" fmla="*/ 591437 h 1135253"/>
                <a:gd name="connsiteX488" fmla="*/ 883114 w 1135287"/>
                <a:gd name="connsiteY488" fmla="*/ 591437 h 1135253"/>
                <a:gd name="connsiteX489" fmla="*/ 866309 w 1135287"/>
                <a:gd name="connsiteY489" fmla="*/ 584432 h 1135253"/>
                <a:gd name="connsiteX490" fmla="*/ 859338 w 1135287"/>
                <a:gd name="connsiteY490" fmla="*/ 567627 h 1135253"/>
                <a:gd name="connsiteX491" fmla="*/ 866309 w 1135287"/>
                <a:gd name="connsiteY491" fmla="*/ 550822 h 1135253"/>
                <a:gd name="connsiteX492" fmla="*/ 883114 w 1135287"/>
                <a:gd name="connsiteY492" fmla="*/ 543817 h 1135253"/>
                <a:gd name="connsiteX493" fmla="*/ 852771 w 1135287"/>
                <a:gd name="connsiteY493" fmla="*/ 704760 h 1135253"/>
                <a:gd name="connsiteX494" fmla="*/ 1050556 w 1135287"/>
                <a:gd name="connsiteY494" fmla="*/ 818959 h 1135253"/>
                <a:gd name="connsiteX495" fmla="*/ 1061636 w 1135287"/>
                <a:gd name="connsiteY495" fmla="*/ 833406 h 1135253"/>
                <a:gd name="connsiteX496" fmla="*/ 1059278 w 1135287"/>
                <a:gd name="connsiteY496" fmla="*/ 851457 h 1135253"/>
                <a:gd name="connsiteX497" fmla="*/ 1044831 w 1135287"/>
                <a:gd name="connsiteY497" fmla="*/ 862537 h 1135253"/>
                <a:gd name="connsiteX498" fmla="*/ 1026780 w 1135287"/>
                <a:gd name="connsiteY498" fmla="*/ 860180 h 1135253"/>
                <a:gd name="connsiteX499" fmla="*/ 828995 w 1135287"/>
                <a:gd name="connsiteY499" fmla="*/ 745981 h 1135253"/>
                <a:gd name="connsiteX500" fmla="*/ 817915 w 1135287"/>
                <a:gd name="connsiteY500" fmla="*/ 731533 h 1135253"/>
                <a:gd name="connsiteX501" fmla="*/ 820272 w 1135287"/>
                <a:gd name="connsiteY501" fmla="*/ 713482 h 1135253"/>
                <a:gd name="connsiteX502" fmla="*/ 834720 w 1135287"/>
                <a:gd name="connsiteY502" fmla="*/ 702403 h 1135253"/>
                <a:gd name="connsiteX503" fmla="*/ 852771 w 1135287"/>
                <a:gd name="connsiteY503" fmla="*/ 704760 h 1135253"/>
                <a:gd name="connsiteX504" fmla="*/ 745981 w 1135287"/>
                <a:gd name="connsiteY504" fmla="*/ 828927 h 1135253"/>
                <a:gd name="connsiteX505" fmla="*/ 860180 w 1135287"/>
                <a:gd name="connsiteY505" fmla="*/ 1026713 h 1135253"/>
                <a:gd name="connsiteX506" fmla="*/ 862537 w 1135287"/>
                <a:gd name="connsiteY506" fmla="*/ 1044764 h 1135253"/>
                <a:gd name="connsiteX507" fmla="*/ 851457 w 1135287"/>
                <a:gd name="connsiteY507" fmla="*/ 1059211 h 1135253"/>
                <a:gd name="connsiteX508" fmla="*/ 833406 w 1135287"/>
                <a:gd name="connsiteY508" fmla="*/ 1061568 h 1135253"/>
                <a:gd name="connsiteX509" fmla="*/ 818959 w 1135287"/>
                <a:gd name="connsiteY509" fmla="*/ 1050522 h 1135253"/>
                <a:gd name="connsiteX510" fmla="*/ 704760 w 1135287"/>
                <a:gd name="connsiteY510" fmla="*/ 852737 h 1135253"/>
                <a:gd name="connsiteX511" fmla="*/ 702403 w 1135287"/>
                <a:gd name="connsiteY511" fmla="*/ 834686 h 1135253"/>
                <a:gd name="connsiteX512" fmla="*/ 713449 w 1135287"/>
                <a:gd name="connsiteY512" fmla="*/ 820239 h 1135253"/>
                <a:gd name="connsiteX513" fmla="*/ 731500 w 1135287"/>
                <a:gd name="connsiteY513" fmla="*/ 817881 h 1135253"/>
                <a:gd name="connsiteX514" fmla="*/ 745981 w 1135287"/>
                <a:gd name="connsiteY514" fmla="*/ 828927 h 1135253"/>
                <a:gd name="connsiteX515" fmla="*/ 591437 w 1135287"/>
                <a:gd name="connsiteY515" fmla="*/ 883080 h 1135253"/>
                <a:gd name="connsiteX516" fmla="*/ 591437 w 1135287"/>
                <a:gd name="connsiteY516" fmla="*/ 1111478 h 1135253"/>
                <a:gd name="connsiteX517" fmla="*/ 584432 w 1135287"/>
                <a:gd name="connsiteY517" fmla="*/ 1128283 h 1135253"/>
                <a:gd name="connsiteX518" fmla="*/ 567627 w 1135287"/>
                <a:gd name="connsiteY518" fmla="*/ 1135254 h 1135253"/>
                <a:gd name="connsiteX519" fmla="*/ 550822 w 1135287"/>
                <a:gd name="connsiteY519" fmla="*/ 1128283 h 1135253"/>
                <a:gd name="connsiteX520" fmla="*/ 543817 w 1135287"/>
                <a:gd name="connsiteY520" fmla="*/ 1111478 h 1135253"/>
                <a:gd name="connsiteX521" fmla="*/ 543817 w 1135287"/>
                <a:gd name="connsiteY521" fmla="*/ 883080 h 1135253"/>
                <a:gd name="connsiteX522" fmla="*/ 550822 w 1135287"/>
                <a:gd name="connsiteY522" fmla="*/ 866275 h 1135253"/>
                <a:gd name="connsiteX523" fmla="*/ 567627 w 1135287"/>
                <a:gd name="connsiteY523" fmla="*/ 859270 h 1135253"/>
                <a:gd name="connsiteX524" fmla="*/ 584432 w 1135287"/>
                <a:gd name="connsiteY524" fmla="*/ 866275 h 1135253"/>
                <a:gd name="connsiteX525" fmla="*/ 591437 w 1135287"/>
                <a:gd name="connsiteY525" fmla="*/ 883080 h 1135253"/>
                <a:gd name="connsiteX526" fmla="*/ 430528 w 1135287"/>
                <a:gd name="connsiteY526" fmla="*/ 852703 h 1135253"/>
                <a:gd name="connsiteX527" fmla="*/ 316329 w 1135287"/>
                <a:gd name="connsiteY527" fmla="*/ 1050489 h 1135253"/>
                <a:gd name="connsiteX528" fmla="*/ 301881 w 1135287"/>
                <a:gd name="connsiteY528" fmla="*/ 1061535 h 1135253"/>
                <a:gd name="connsiteX529" fmla="*/ 283830 w 1135287"/>
                <a:gd name="connsiteY529" fmla="*/ 1059177 h 1135253"/>
                <a:gd name="connsiteX530" fmla="*/ 272751 w 1135287"/>
                <a:gd name="connsiteY530" fmla="*/ 1044730 h 1135253"/>
                <a:gd name="connsiteX531" fmla="*/ 275108 w 1135287"/>
                <a:gd name="connsiteY531" fmla="*/ 1026679 h 1135253"/>
                <a:gd name="connsiteX532" fmla="*/ 389307 w 1135287"/>
                <a:gd name="connsiteY532" fmla="*/ 828894 h 1135253"/>
                <a:gd name="connsiteX533" fmla="*/ 403754 w 1135287"/>
                <a:gd name="connsiteY533" fmla="*/ 817814 h 1135253"/>
                <a:gd name="connsiteX534" fmla="*/ 421805 w 1135287"/>
                <a:gd name="connsiteY534" fmla="*/ 820171 h 1135253"/>
                <a:gd name="connsiteX535" fmla="*/ 432885 w 1135287"/>
                <a:gd name="connsiteY535" fmla="*/ 834619 h 1135253"/>
                <a:gd name="connsiteX536" fmla="*/ 430528 w 1135287"/>
                <a:gd name="connsiteY536" fmla="*/ 852703 h 1135253"/>
                <a:gd name="connsiteX537" fmla="*/ 306327 w 1135287"/>
                <a:gd name="connsiteY537" fmla="*/ 745947 h 1135253"/>
                <a:gd name="connsiteX538" fmla="*/ 108541 w 1135287"/>
                <a:gd name="connsiteY538" fmla="*/ 860146 h 1135253"/>
                <a:gd name="connsiteX539" fmla="*/ 90490 w 1135287"/>
                <a:gd name="connsiteY539" fmla="*/ 862503 h 1135253"/>
                <a:gd name="connsiteX540" fmla="*/ 76043 w 1135287"/>
                <a:gd name="connsiteY540" fmla="*/ 851424 h 1135253"/>
                <a:gd name="connsiteX541" fmla="*/ 73685 w 1135287"/>
                <a:gd name="connsiteY541" fmla="*/ 833373 h 1135253"/>
                <a:gd name="connsiteX542" fmla="*/ 84765 w 1135287"/>
                <a:gd name="connsiteY542" fmla="*/ 818925 h 1135253"/>
                <a:gd name="connsiteX543" fmla="*/ 282551 w 1135287"/>
                <a:gd name="connsiteY543" fmla="*/ 704726 h 1135253"/>
                <a:gd name="connsiteX544" fmla="*/ 300601 w 1135287"/>
                <a:gd name="connsiteY544" fmla="*/ 702369 h 1135253"/>
                <a:gd name="connsiteX545" fmla="*/ 315049 w 1135287"/>
                <a:gd name="connsiteY545" fmla="*/ 713449 h 1135253"/>
                <a:gd name="connsiteX546" fmla="*/ 317406 w 1135287"/>
                <a:gd name="connsiteY546" fmla="*/ 731500 h 1135253"/>
                <a:gd name="connsiteX547" fmla="*/ 306327 w 1135287"/>
                <a:gd name="connsiteY547" fmla="*/ 745947 h 1135253"/>
                <a:gd name="connsiteX548" fmla="*/ 252174 w 1135287"/>
                <a:gd name="connsiteY548" fmla="*/ 591403 h 1135253"/>
                <a:gd name="connsiteX549" fmla="*/ 23810 w 1135287"/>
                <a:gd name="connsiteY549" fmla="*/ 591403 h 1135253"/>
                <a:gd name="connsiteX550" fmla="*/ 7005 w 1135287"/>
                <a:gd name="connsiteY550" fmla="*/ 584398 h 1135253"/>
                <a:gd name="connsiteX551" fmla="*/ 0 w 1135287"/>
                <a:gd name="connsiteY551" fmla="*/ 567627 h 1135253"/>
                <a:gd name="connsiteX552" fmla="*/ 7005 w 1135287"/>
                <a:gd name="connsiteY552" fmla="*/ 550822 h 1135253"/>
                <a:gd name="connsiteX553" fmla="*/ 23810 w 1135287"/>
                <a:gd name="connsiteY553" fmla="*/ 543817 h 1135253"/>
                <a:gd name="connsiteX554" fmla="*/ 252208 w 1135287"/>
                <a:gd name="connsiteY554" fmla="*/ 543817 h 1135253"/>
                <a:gd name="connsiteX555" fmla="*/ 269012 w 1135287"/>
                <a:gd name="connsiteY555" fmla="*/ 550822 h 1135253"/>
                <a:gd name="connsiteX556" fmla="*/ 275984 w 1135287"/>
                <a:gd name="connsiteY556" fmla="*/ 567627 h 1135253"/>
                <a:gd name="connsiteX557" fmla="*/ 269012 w 1135287"/>
                <a:gd name="connsiteY557" fmla="*/ 584432 h 1135253"/>
                <a:gd name="connsiteX558" fmla="*/ 252174 w 1135287"/>
                <a:gd name="connsiteY558" fmla="*/ 591403 h 1135253"/>
                <a:gd name="connsiteX559" fmla="*/ 282551 w 1135287"/>
                <a:gd name="connsiteY559" fmla="*/ 430494 h 1135253"/>
                <a:gd name="connsiteX560" fmla="*/ 84765 w 1135287"/>
                <a:gd name="connsiteY560" fmla="*/ 316295 h 1135253"/>
                <a:gd name="connsiteX561" fmla="*/ 73719 w 1135287"/>
                <a:gd name="connsiteY561" fmla="*/ 301848 h 1135253"/>
                <a:gd name="connsiteX562" fmla="*/ 76076 w 1135287"/>
                <a:gd name="connsiteY562" fmla="*/ 283797 h 1135253"/>
                <a:gd name="connsiteX563" fmla="*/ 90524 w 1135287"/>
                <a:gd name="connsiteY563" fmla="*/ 272717 h 1135253"/>
                <a:gd name="connsiteX564" fmla="*/ 108575 w 1135287"/>
                <a:gd name="connsiteY564" fmla="*/ 275074 h 1135253"/>
                <a:gd name="connsiteX565" fmla="*/ 306360 w 1135287"/>
                <a:gd name="connsiteY565" fmla="*/ 389273 h 1135253"/>
                <a:gd name="connsiteX566" fmla="*/ 317440 w 1135287"/>
                <a:gd name="connsiteY566" fmla="*/ 403721 h 1135253"/>
                <a:gd name="connsiteX567" fmla="*/ 315083 w 1135287"/>
                <a:gd name="connsiteY567" fmla="*/ 421772 h 1135253"/>
                <a:gd name="connsiteX568" fmla="*/ 300635 w 1135287"/>
                <a:gd name="connsiteY568" fmla="*/ 432851 h 1135253"/>
                <a:gd name="connsiteX569" fmla="*/ 282551 w 1135287"/>
                <a:gd name="connsiteY569" fmla="*/ 430494 h 1135253"/>
                <a:gd name="connsiteX570" fmla="*/ 389307 w 1135287"/>
                <a:gd name="connsiteY570" fmla="*/ 306293 h 1135253"/>
                <a:gd name="connsiteX571" fmla="*/ 275108 w 1135287"/>
                <a:gd name="connsiteY571" fmla="*/ 108507 h 1135253"/>
                <a:gd name="connsiteX572" fmla="*/ 272751 w 1135287"/>
                <a:gd name="connsiteY572" fmla="*/ 90457 h 1135253"/>
                <a:gd name="connsiteX573" fmla="*/ 283797 w 1135287"/>
                <a:gd name="connsiteY573" fmla="*/ 76009 h 1135253"/>
                <a:gd name="connsiteX574" fmla="*/ 301848 w 1135287"/>
                <a:gd name="connsiteY574" fmla="*/ 73652 h 1135253"/>
                <a:gd name="connsiteX575" fmla="*/ 316295 w 1135287"/>
                <a:gd name="connsiteY575" fmla="*/ 84698 h 1135253"/>
                <a:gd name="connsiteX576" fmla="*/ 430494 w 1135287"/>
                <a:gd name="connsiteY576" fmla="*/ 282483 h 1135253"/>
                <a:gd name="connsiteX577" fmla="*/ 432851 w 1135287"/>
                <a:gd name="connsiteY577" fmla="*/ 300534 h 1135253"/>
                <a:gd name="connsiteX578" fmla="*/ 421805 w 1135287"/>
                <a:gd name="connsiteY578" fmla="*/ 314982 h 1135253"/>
                <a:gd name="connsiteX579" fmla="*/ 403754 w 1135287"/>
                <a:gd name="connsiteY579" fmla="*/ 317339 h 1135253"/>
                <a:gd name="connsiteX580" fmla="*/ 389307 w 1135287"/>
                <a:gd name="connsiteY580" fmla="*/ 306293 h 1135253"/>
                <a:gd name="connsiteX581" fmla="*/ 567661 w 1135287"/>
                <a:gd name="connsiteY581" fmla="*/ 312692 h 1135253"/>
                <a:gd name="connsiteX582" fmla="*/ 747934 w 1135287"/>
                <a:gd name="connsiteY582" fmla="*/ 387354 h 1135253"/>
                <a:gd name="connsiteX583" fmla="*/ 822596 w 1135287"/>
                <a:gd name="connsiteY583" fmla="*/ 567627 h 1135253"/>
                <a:gd name="connsiteX584" fmla="*/ 747934 w 1135287"/>
                <a:gd name="connsiteY584" fmla="*/ 747900 h 1135253"/>
                <a:gd name="connsiteX585" fmla="*/ 567661 w 1135287"/>
                <a:gd name="connsiteY585" fmla="*/ 822562 h 1135253"/>
                <a:gd name="connsiteX586" fmla="*/ 387387 w 1135287"/>
                <a:gd name="connsiteY586" fmla="*/ 747900 h 1135253"/>
                <a:gd name="connsiteX587" fmla="*/ 312725 w 1135287"/>
                <a:gd name="connsiteY587" fmla="*/ 567627 h 1135253"/>
                <a:gd name="connsiteX588" fmla="*/ 387387 w 1135287"/>
                <a:gd name="connsiteY588" fmla="*/ 387354 h 1135253"/>
                <a:gd name="connsiteX589" fmla="*/ 567661 w 1135287"/>
                <a:gd name="connsiteY589" fmla="*/ 312692 h 113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</a:cxnLst>
              <a:rect l="l" t="t" r="r" b="b"/>
              <a:pathLst>
                <a:path w="1135287" h="1135253">
                  <a:moveTo>
                    <a:pt x="567661" y="351723"/>
                  </a:moveTo>
                  <a:cubicBezTo>
                    <a:pt x="627269" y="351723"/>
                    <a:pt x="681253" y="375903"/>
                    <a:pt x="720319" y="414969"/>
                  </a:cubicBezTo>
                  <a:cubicBezTo>
                    <a:pt x="759384" y="454034"/>
                    <a:pt x="783564" y="508019"/>
                    <a:pt x="783564" y="567627"/>
                  </a:cubicBezTo>
                  <a:cubicBezTo>
                    <a:pt x="783564" y="627235"/>
                    <a:pt x="759384" y="681220"/>
                    <a:pt x="720319" y="720285"/>
                  </a:cubicBezTo>
                  <a:cubicBezTo>
                    <a:pt x="681253" y="759350"/>
                    <a:pt x="627269" y="783531"/>
                    <a:pt x="567661" y="783531"/>
                  </a:cubicBezTo>
                  <a:cubicBezTo>
                    <a:pt x="508052" y="783531"/>
                    <a:pt x="454068" y="759350"/>
                    <a:pt x="415002" y="720285"/>
                  </a:cubicBezTo>
                  <a:cubicBezTo>
                    <a:pt x="375937" y="681220"/>
                    <a:pt x="351757" y="627235"/>
                    <a:pt x="351757" y="567627"/>
                  </a:cubicBezTo>
                  <a:cubicBezTo>
                    <a:pt x="351757" y="508019"/>
                    <a:pt x="375937" y="454034"/>
                    <a:pt x="415002" y="414969"/>
                  </a:cubicBezTo>
                  <a:cubicBezTo>
                    <a:pt x="454068" y="375870"/>
                    <a:pt x="508019" y="351723"/>
                    <a:pt x="567661" y="351723"/>
                  </a:cubicBezTo>
                  <a:moveTo>
                    <a:pt x="567661" y="396749"/>
                  </a:moveTo>
                  <a:cubicBezTo>
                    <a:pt x="614842" y="396749"/>
                    <a:pt x="657578" y="415878"/>
                    <a:pt x="688494" y="446794"/>
                  </a:cubicBezTo>
                  <a:cubicBezTo>
                    <a:pt x="719409" y="477709"/>
                    <a:pt x="738538" y="520445"/>
                    <a:pt x="738538" y="567627"/>
                  </a:cubicBezTo>
                  <a:cubicBezTo>
                    <a:pt x="738538" y="614809"/>
                    <a:pt x="719409" y="657545"/>
                    <a:pt x="688494" y="688460"/>
                  </a:cubicBezTo>
                  <a:cubicBezTo>
                    <a:pt x="657578" y="719376"/>
                    <a:pt x="614842" y="738504"/>
                    <a:pt x="567661" y="738504"/>
                  </a:cubicBezTo>
                  <a:cubicBezTo>
                    <a:pt x="520479" y="738504"/>
                    <a:pt x="477743" y="719376"/>
                    <a:pt x="446827" y="688460"/>
                  </a:cubicBezTo>
                  <a:cubicBezTo>
                    <a:pt x="415912" y="657545"/>
                    <a:pt x="396783" y="614809"/>
                    <a:pt x="396783" y="567627"/>
                  </a:cubicBezTo>
                  <a:cubicBezTo>
                    <a:pt x="396783" y="520445"/>
                    <a:pt x="415912" y="477709"/>
                    <a:pt x="446827" y="446794"/>
                  </a:cubicBezTo>
                  <a:cubicBezTo>
                    <a:pt x="477743" y="415878"/>
                    <a:pt x="520479" y="396749"/>
                    <a:pt x="567661" y="396749"/>
                  </a:cubicBezTo>
                  <a:close/>
                  <a:moveTo>
                    <a:pt x="567661" y="365834"/>
                  </a:moveTo>
                  <a:cubicBezTo>
                    <a:pt x="623362" y="365834"/>
                    <a:pt x="673811" y="388431"/>
                    <a:pt x="710350" y="424937"/>
                  </a:cubicBezTo>
                  <a:cubicBezTo>
                    <a:pt x="746856" y="461443"/>
                    <a:pt x="769454" y="511891"/>
                    <a:pt x="769454" y="567627"/>
                  </a:cubicBezTo>
                  <a:cubicBezTo>
                    <a:pt x="769454" y="623362"/>
                    <a:pt x="746856" y="673777"/>
                    <a:pt x="710350" y="710317"/>
                  </a:cubicBezTo>
                  <a:cubicBezTo>
                    <a:pt x="673844" y="746823"/>
                    <a:pt x="623396" y="769420"/>
                    <a:pt x="567661" y="769420"/>
                  </a:cubicBezTo>
                  <a:cubicBezTo>
                    <a:pt x="511925" y="769420"/>
                    <a:pt x="461510" y="746823"/>
                    <a:pt x="424971" y="710317"/>
                  </a:cubicBezTo>
                  <a:cubicBezTo>
                    <a:pt x="388465" y="673811"/>
                    <a:pt x="365868" y="623362"/>
                    <a:pt x="365868" y="567627"/>
                  </a:cubicBezTo>
                  <a:cubicBezTo>
                    <a:pt x="365868" y="511925"/>
                    <a:pt x="388465" y="461477"/>
                    <a:pt x="424971" y="424937"/>
                  </a:cubicBezTo>
                  <a:cubicBezTo>
                    <a:pt x="461477" y="388431"/>
                    <a:pt x="511925" y="365834"/>
                    <a:pt x="567661" y="365834"/>
                  </a:cubicBezTo>
                  <a:close/>
                  <a:moveTo>
                    <a:pt x="567661" y="435444"/>
                  </a:moveTo>
                  <a:cubicBezTo>
                    <a:pt x="604167" y="435444"/>
                    <a:pt x="637204" y="450229"/>
                    <a:pt x="661114" y="474173"/>
                  </a:cubicBezTo>
                  <a:cubicBezTo>
                    <a:pt x="685025" y="498084"/>
                    <a:pt x="699843" y="531155"/>
                    <a:pt x="699843" y="567627"/>
                  </a:cubicBezTo>
                  <a:cubicBezTo>
                    <a:pt x="699843" y="604133"/>
                    <a:pt x="685059" y="637170"/>
                    <a:pt x="661114" y="661114"/>
                  </a:cubicBezTo>
                  <a:cubicBezTo>
                    <a:pt x="637204" y="685025"/>
                    <a:pt x="604133" y="699843"/>
                    <a:pt x="567661" y="699843"/>
                  </a:cubicBezTo>
                  <a:cubicBezTo>
                    <a:pt x="531188" y="699843"/>
                    <a:pt x="498117" y="685059"/>
                    <a:pt x="474173" y="661114"/>
                  </a:cubicBezTo>
                  <a:cubicBezTo>
                    <a:pt x="450262" y="637204"/>
                    <a:pt x="435444" y="604133"/>
                    <a:pt x="435444" y="567627"/>
                  </a:cubicBezTo>
                  <a:cubicBezTo>
                    <a:pt x="435444" y="531121"/>
                    <a:pt x="450229" y="498084"/>
                    <a:pt x="474173" y="474173"/>
                  </a:cubicBezTo>
                  <a:cubicBezTo>
                    <a:pt x="498117" y="450229"/>
                    <a:pt x="531155" y="435444"/>
                    <a:pt x="567661" y="435444"/>
                  </a:cubicBezTo>
                  <a:close/>
                  <a:moveTo>
                    <a:pt x="567661" y="411534"/>
                  </a:moveTo>
                  <a:cubicBezTo>
                    <a:pt x="610767" y="411534"/>
                    <a:pt x="649799" y="429012"/>
                    <a:pt x="678020" y="457267"/>
                  </a:cubicBezTo>
                  <a:cubicBezTo>
                    <a:pt x="706275" y="485522"/>
                    <a:pt x="723754" y="524520"/>
                    <a:pt x="723754" y="567627"/>
                  </a:cubicBezTo>
                  <a:cubicBezTo>
                    <a:pt x="723754" y="610734"/>
                    <a:pt x="706275" y="649765"/>
                    <a:pt x="678020" y="677987"/>
                  </a:cubicBezTo>
                  <a:cubicBezTo>
                    <a:pt x="649765" y="706242"/>
                    <a:pt x="610767" y="723686"/>
                    <a:pt x="567661" y="723686"/>
                  </a:cubicBezTo>
                  <a:cubicBezTo>
                    <a:pt x="524554" y="723686"/>
                    <a:pt x="485522" y="706208"/>
                    <a:pt x="457301" y="677987"/>
                  </a:cubicBezTo>
                  <a:cubicBezTo>
                    <a:pt x="429046" y="649732"/>
                    <a:pt x="411567" y="610700"/>
                    <a:pt x="411567" y="567627"/>
                  </a:cubicBezTo>
                  <a:cubicBezTo>
                    <a:pt x="411567" y="524554"/>
                    <a:pt x="429046" y="485489"/>
                    <a:pt x="457301" y="457267"/>
                  </a:cubicBezTo>
                  <a:cubicBezTo>
                    <a:pt x="485522" y="429012"/>
                    <a:pt x="524554" y="411534"/>
                    <a:pt x="567661" y="411534"/>
                  </a:cubicBezTo>
                  <a:close/>
                  <a:moveTo>
                    <a:pt x="567661" y="468111"/>
                  </a:moveTo>
                  <a:cubicBezTo>
                    <a:pt x="595141" y="468111"/>
                    <a:pt x="619995" y="479258"/>
                    <a:pt x="638012" y="497242"/>
                  </a:cubicBezTo>
                  <a:cubicBezTo>
                    <a:pt x="656029" y="515259"/>
                    <a:pt x="667143" y="540113"/>
                    <a:pt x="667143" y="567593"/>
                  </a:cubicBezTo>
                  <a:cubicBezTo>
                    <a:pt x="667143" y="595074"/>
                    <a:pt x="655996" y="619927"/>
                    <a:pt x="638012" y="637945"/>
                  </a:cubicBezTo>
                  <a:cubicBezTo>
                    <a:pt x="619995" y="655962"/>
                    <a:pt x="595141" y="667075"/>
                    <a:pt x="567661" y="667075"/>
                  </a:cubicBezTo>
                  <a:cubicBezTo>
                    <a:pt x="540180" y="667075"/>
                    <a:pt x="515326" y="655928"/>
                    <a:pt x="497309" y="637945"/>
                  </a:cubicBezTo>
                  <a:cubicBezTo>
                    <a:pt x="479292" y="619927"/>
                    <a:pt x="468179" y="595074"/>
                    <a:pt x="468179" y="567593"/>
                  </a:cubicBezTo>
                  <a:cubicBezTo>
                    <a:pt x="468179" y="540113"/>
                    <a:pt x="479326" y="515259"/>
                    <a:pt x="497309" y="497242"/>
                  </a:cubicBezTo>
                  <a:cubicBezTo>
                    <a:pt x="515293" y="479258"/>
                    <a:pt x="540180" y="468111"/>
                    <a:pt x="567661" y="468111"/>
                  </a:cubicBezTo>
                  <a:close/>
                  <a:moveTo>
                    <a:pt x="567661" y="450128"/>
                  </a:moveTo>
                  <a:cubicBezTo>
                    <a:pt x="600092" y="450128"/>
                    <a:pt x="629492" y="463262"/>
                    <a:pt x="650742" y="484546"/>
                  </a:cubicBezTo>
                  <a:cubicBezTo>
                    <a:pt x="671992" y="505796"/>
                    <a:pt x="685160" y="535196"/>
                    <a:pt x="685160" y="567627"/>
                  </a:cubicBezTo>
                  <a:cubicBezTo>
                    <a:pt x="685160" y="600058"/>
                    <a:pt x="671992" y="629458"/>
                    <a:pt x="650742" y="650708"/>
                  </a:cubicBezTo>
                  <a:cubicBezTo>
                    <a:pt x="629492" y="671958"/>
                    <a:pt x="600125" y="685126"/>
                    <a:pt x="567661" y="685126"/>
                  </a:cubicBezTo>
                  <a:cubicBezTo>
                    <a:pt x="535230" y="685126"/>
                    <a:pt x="505829" y="671958"/>
                    <a:pt x="484579" y="650708"/>
                  </a:cubicBezTo>
                  <a:cubicBezTo>
                    <a:pt x="463329" y="629458"/>
                    <a:pt x="450161" y="600058"/>
                    <a:pt x="450161" y="567627"/>
                  </a:cubicBezTo>
                  <a:cubicBezTo>
                    <a:pt x="450161" y="535196"/>
                    <a:pt x="463329" y="505830"/>
                    <a:pt x="484579" y="484546"/>
                  </a:cubicBezTo>
                  <a:cubicBezTo>
                    <a:pt x="505829" y="463295"/>
                    <a:pt x="535196" y="450128"/>
                    <a:pt x="567661" y="450128"/>
                  </a:cubicBezTo>
                  <a:close/>
                  <a:moveTo>
                    <a:pt x="567661" y="493739"/>
                  </a:moveTo>
                  <a:cubicBezTo>
                    <a:pt x="588069" y="493739"/>
                    <a:pt x="606524" y="502024"/>
                    <a:pt x="619927" y="515394"/>
                  </a:cubicBezTo>
                  <a:cubicBezTo>
                    <a:pt x="633297" y="528764"/>
                    <a:pt x="641582" y="547252"/>
                    <a:pt x="641582" y="567627"/>
                  </a:cubicBezTo>
                  <a:cubicBezTo>
                    <a:pt x="641582" y="588035"/>
                    <a:pt x="633297" y="606490"/>
                    <a:pt x="619927" y="619894"/>
                  </a:cubicBezTo>
                  <a:cubicBezTo>
                    <a:pt x="606558" y="633264"/>
                    <a:pt x="588069" y="641548"/>
                    <a:pt x="567661" y="641548"/>
                  </a:cubicBezTo>
                  <a:cubicBezTo>
                    <a:pt x="547252" y="641548"/>
                    <a:pt x="528797" y="633264"/>
                    <a:pt x="515394" y="619894"/>
                  </a:cubicBezTo>
                  <a:cubicBezTo>
                    <a:pt x="502024" y="606524"/>
                    <a:pt x="493739" y="588035"/>
                    <a:pt x="493739" y="567627"/>
                  </a:cubicBezTo>
                  <a:cubicBezTo>
                    <a:pt x="493739" y="547219"/>
                    <a:pt x="502024" y="528764"/>
                    <a:pt x="515394" y="515394"/>
                  </a:cubicBezTo>
                  <a:cubicBezTo>
                    <a:pt x="528764" y="501990"/>
                    <a:pt x="547252" y="493739"/>
                    <a:pt x="567661" y="493739"/>
                  </a:cubicBezTo>
                  <a:close/>
                  <a:moveTo>
                    <a:pt x="567661" y="480370"/>
                  </a:moveTo>
                  <a:cubicBezTo>
                    <a:pt x="591740" y="480370"/>
                    <a:pt x="613562" y="490136"/>
                    <a:pt x="629357" y="505931"/>
                  </a:cubicBezTo>
                  <a:cubicBezTo>
                    <a:pt x="645152" y="521725"/>
                    <a:pt x="654918" y="543548"/>
                    <a:pt x="654918" y="567627"/>
                  </a:cubicBezTo>
                  <a:cubicBezTo>
                    <a:pt x="654918" y="591740"/>
                    <a:pt x="645152" y="613529"/>
                    <a:pt x="629357" y="629323"/>
                  </a:cubicBezTo>
                  <a:cubicBezTo>
                    <a:pt x="613562" y="645118"/>
                    <a:pt x="591740" y="654884"/>
                    <a:pt x="567661" y="654884"/>
                  </a:cubicBezTo>
                  <a:cubicBezTo>
                    <a:pt x="543548" y="654884"/>
                    <a:pt x="521759" y="645118"/>
                    <a:pt x="505964" y="629323"/>
                  </a:cubicBezTo>
                  <a:cubicBezTo>
                    <a:pt x="490170" y="613529"/>
                    <a:pt x="480403" y="591706"/>
                    <a:pt x="480403" y="567627"/>
                  </a:cubicBezTo>
                  <a:cubicBezTo>
                    <a:pt x="480403" y="543548"/>
                    <a:pt x="490170" y="521725"/>
                    <a:pt x="505964" y="505931"/>
                  </a:cubicBezTo>
                  <a:cubicBezTo>
                    <a:pt x="521725" y="490136"/>
                    <a:pt x="543548" y="480370"/>
                    <a:pt x="567661" y="480370"/>
                  </a:cubicBezTo>
                  <a:close/>
                  <a:moveTo>
                    <a:pt x="567661" y="513912"/>
                  </a:moveTo>
                  <a:cubicBezTo>
                    <a:pt x="582479" y="513912"/>
                    <a:pt x="595916" y="519940"/>
                    <a:pt x="605648" y="529639"/>
                  </a:cubicBezTo>
                  <a:cubicBezTo>
                    <a:pt x="615347" y="539372"/>
                    <a:pt x="621375" y="552775"/>
                    <a:pt x="621375" y="567593"/>
                  </a:cubicBezTo>
                  <a:cubicBezTo>
                    <a:pt x="621375" y="582411"/>
                    <a:pt x="615347" y="595848"/>
                    <a:pt x="605648" y="605581"/>
                  </a:cubicBezTo>
                  <a:cubicBezTo>
                    <a:pt x="595916" y="615314"/>
                    <a:pt x="582512" y="621308"/>
                    <a:pt x="567661" y="621308"/>
                  </a:cubicBezTo>
                  <a:cubicBezTo>
                    <a:pt x="552843" y="621308"/>
                    <a:pt x="539406" y="615314"/>
                    <a:pt x="529673" y="605581"/>
                  </a:cubicBezTo>
                  <a:cubicBezTo>
                    <a:pt x="519940" y="595848"/>
                    <a:pt x="513946" y="582445"/>
                    <a:pt x="513946" y="567593"/>
                  </a:cubicBezTo>
                  <a:cubicBezTo>
                    <a:pt x="513946" y="552775"/>
                    <a:pt x="519940" y="539338"/>
                    <a:pt x="529673" y="529639"/>
                  </a:cubicBezTo>
                  <a:cubicBezTo>
                    <a:pt x="539406" y="519940"/>
                    <a:pt x="552809" y="513912"/>
                    <a:pt x="567661" y="513912"/>
                  </a:cubicBezTo>
                  <a:close/>
                  <a:moveTo>
                    <a:pt x="567661" y="504213"/>
                  </a:moveTo>
                  <a:cubicBezTo>
                    <a:pt x="585173" y="504213"/>
                    <a:pt x="601035" y="511319"/>
                    <a:pt x="612485" y="522769"/>
                  </a:cubicBezTo>
                  <a:cubicBezTo>
                    <a:pt x="623969" y="534253"/>
                    <a:pt x="631041" y="550081"/>
                    <a:pt x="631041" y="567593"/>
                  </a:cubicBezTo>
                  <a:cubicBezTo>
                    <a:pt x="631041" y="585105"/>
                    <a:pt x="623935" y="600967"/>
                    <a:pt x="612485" y="612417"/>
                  </a:cubicBezTo>
                  <a:cubicBezTo>
                    <a:pt x="601001" y="623901"/>
                    <a:pt x="585173" y="630973"/>
                    <a:pt x="567661" y="630973"/>
                  </a:cubicBezTo>
                  <a:cubicBezTo>
                    <a:pt x="550149" y="630973"/>
                    <a:pt x="534287" y="623868"/>
                    <a:pt x="522836" y="612417"/>
                  </a:cubicBezTo>
                  <a:cubicBezTo>
                    <a:pt x="511353" y="600934"/>
                    <a:pt x="504280" y="585072"/>
                    <a:pt x="504280" y="567593"/>
                  </a:cubicBezTo>
                  <a:cubicBezTo>
                    <a:pt x="504280" y="550115"/>
                    <a:pt x="511386" y="534219"/>
                    <a:pt x="522836" y="522769"/>
                  </a:cubicBezTo>
                  <a:cubicBezTo>
                    <a:pt x="534287" y="511319"/>
                    <a:pt x="550149" y="504213"/>
                    <a:pt x="567661" y="504213"/>
                  </a:cubicBezTo>
                  <a:close/>
                  <a:moveTo>
                    <a:pt x="567661" y="529976"/>
                  </a:moveTo>
                  <a:cubicBezTo>
                    <a:pt x="578067" y="529976"/>
                    <a:pt x="587463" y="534186"/>
                    <a:pt x="594265" y="540988"/>
                  </a:cubicBezTo>
                  <a:cubicBezTo>
                    <a:pt x="601068" y="547791"/>
                    <a:pt x="605278" y="557221"/>
                    <a:pt x="605278" y="567593"/>
                  </a:cubicBezTo>
                  <a:cubicBezTo>
                    <a:pt x="605278" y="577999"/>
                    <a:pt x="601068" y="587395"/>
                    <a:pt x="594265" y="594198"/>
                  </a:cubicBezTo>
                  <a:cubicBezTo>
                    <a:pt x="587463" y="601001"/>
                    <a:pt x="578033" y="605211"/>
                    <a:pt x="567661" y="605211"/>
                  </a:cubicBezTo>
                  <a:cubicBezTo>
                    <a:pt x="557254" y="605211"/>
                    <a:pt x="547858" y="601001"/>
                    <a:pt x="541056" y="594198"/>
                  </a:cubicBezTo>
                  <a:cubicBezTo>
                    <a:pt x="534253" y="587395"/>
                    <a:pt x="530043" y="577966"/>
                    <a:pt x="530043" y="567593"/>
                  </a:cubicBezTo>
                  <a:cubicBezTo>
                    <a:pt x="530043" y="557187"/>
                    <a:pt x="534253" y="547791"/>
                    <a:pt x="541056" y="540988"/>
                  </a:cubicBezTo>
                  <a:cubicBezTo>
                    <a:pt x="547858" y="534186"/>
                    <a:pt x="557254" y="529976"/>
                    <a:pt x="567661" y="529976"/>
                  </a:cubicBezTo>
                  <a:close/>
                  <a:moveTo>
                    <a:pt x="567661" y="523173"/>
                  </a:moveTo>
                  <a:cubicBezTo>
                    <a:pt x="579919" y="523173"/>
                    <a:pt x="591032" y="528157"/>
                    <a:pt x="599081" y="536206"/>
                  </a:cubicBezTo>
                  <a:cubicBezTo>
                    <a:pt x="607130" y="544255"/>
                    <a:pt x="612114" y="555368"/>
                    <a:pt x="612114" y="567627"/>
                  </a:cubicBezTo>
                  <a:cubicBezTo>
                    <a:pt x="612114" y="579885"/>
                    <a:pt x="607130" y="590999"/>
                    <a:pt x="599081" y="599048"/>
                  </a:cubicBezTo>
                  <a:cubicBezTo>
                    <a:pt x="591032" y="607096"/>
                    <a:pt x="579919" y="612081"/>
                    <a:pt x="567661" y="612081"/>
                  </a:cubicBezTo>
                  <a:cubicBezTo>
                    <a:pt x="555402" y="612081"/>
                    <a:pt x="544289" y="607096"/>
                    <a:pt x="536240" y="599048"/>
                  </a:cubicBezTo>
                  <a:cubicBezTo>
                    <a:pt x="528191" y="590999"/>
                    <a:pt x="523207" y="579885"/>
                    <a:pt x="523207" y="567627"/>
                  </a:cubicBezTo>
                  <a:cubicBezTo>
                    <a:pt x="523207" y="555368"/>
                    <a:pt x="528191" y="544255"/>
                    <a:pt x="536240" y="536206"/>
                  </a:cubicBezTo>
                  <a:cubicBezTo>
                    <a:pt x="544255" y="528157"/>
                    <a:pt x="555368" y="523173"/>
                    <a:pt x="567661" y="523173"/>
                  </a:cubicBezTo>
                  <a:close/>
                  <a:moveTo>
                    <a:pt x="567661" y="541561"/>
                  </a:moveTo>
                  <a:cubicBezTo>
                    <a:pt x="574867" y="541561"/>
                    <a:pt x="581367" y="544491"/>
                    <a:pt x="586082" y="549206"/>
                  </a:cubicBezTo>
                  <a:cubicBezTo>
                    <a:pt x="590797" y="553920"/>
                    <a:pt x="593727" y="560420"/>
                    <a:pt x="593727" y="567627"/>
                  </a:cubicBezTo>
                  <a:cubicBezTo>
                    <a:pt x="593727" y="574834"/>
                    <a:pt x="590797" y="581333"/>
                    <a:pt x="586082" y="586048"/>
                  </a:cubicBezTo>
                  <a:cubicBezTo>
                    <a:pt x="581367" y="590763"/>
                    <a:pt x="574834" y="593693"/>
                    <a:pt x="567661" y="593693"/>
                  </a:cubicBezTo>
                  <a:cubicBezTo>
                    <a:pt x="560454" y="593693"/>
                    <a:pt x="553954" y="590763"/>
                    <a:pt x="549239" y="586048"/>
                  </a:cubicBezTo>
                  <a:cubicBezTo>
                    <a:pt x="544524" y="581333"/>
                    <a:pt x="541595" y="574834"/>
                    <a:pt x="541595" y="567627"/>
                  </a:cubicBezTo>
                  <a:cubicBezTo>
                    <a:pt x="541595" y="560420"/>
                    <a:pt x="544524" y="553920"/>
                    <a:pt x="549239" y="549206"/>
                  </a:cubicBezTo>
                  <a:cubicBezTo>
                    <a:pt x="553954" y="544491"/>
                    <a:pt x="560454" y="541561"/>
                    <a:pt x="567661" y="541561"/>
                  </a:cubicBezTo>
                  <a:close/>
                  <a:moveTo>
                    <a:pt x="567661" y="536846"/>
                  </a:moveTo>
                  <a:cubicBezTo>
                    <a:pt x="576147" y="536846"/>
                    <a:pt x="583859" y="540281"/>
                    <a:pt x="589416" y="545872"/>
                  </a:cubicBezTo>
                  <a:cubicBezTo>
                    <a:pt x="594973" y="551428"/>
                    <a:pt x="598441" y="559140"/>
                    <a:pt x="598441" y="567627"/>
                  </a:cubicBezTo>
                  <a:cubicBezTo>
                    <a:pt x="598441" y="576114"/>
                    <a:pt x="595006" y="583826"/>
                    <a:pt x="589416" y="589382"/>
                  </a:cubicBezTo>
                  <a:cubicBezTo>
                    <a:pt x="583859" y="594939"/>
                    <a:pt x="576147" y="598408"/>
                    <a:pt x="567661" y="598408"/>
                  </a:cubicBezTo>
                  <a:cubicBezTo>
                    <a:pt x="559174" y="598408"/>
                    <a:pt x="551462" y="594973"/>
                    <a:pt x="545905" y="589382"/>
                  </a:cubicBezTo>
                  <a:cubicBezTo>
                    <a:pt x="540348" y="583826"/>
                    <a:pt x="536913" y="576114"/>
                    <a:pt x="536913" y="567627"/>
                  </a:cubicBezTo>
                  <a:cubicBezTo>
                    <a:pt x="536913" y="559140"/>
                    <a:pt x="540348" y="551428"/>
                    <a:pt x="545905" y="545872"/>
                  </a:cubicBezTo>
                  <a:cubicBezTo>
                    <a:pt x="551462" y="540281"/>
                    <a:pt x="559174" y="536846"/>
                    <a:pt x="567661" y="536846"/>
                  </a:cubicBezTo>
                  <a:close/>
                  <a:moveTo>
                    <a:pt x="567661" y="550182"/>
                  </a:moveTo>
                  <a:cubicBezTo>
                    <a:pt x="572476" y="550182"/>
                    <a:pt x="576854" y="552135"/>
                    <a:pt x="579986" y="555301"/>
                  </a:cubicBezTo>
                  <a:cubicBezTo>
                    <a:pt x="583118" y="558467"/>
                    <a:pt x="585105" y="562811"/>
                    <a:pt x="585105" y="567627"/>
                  </a:cubicBezTo>
                  <a:cubicBezTo>
                    <a:pt x="585105" y="572443"/>
                    <a:pt x="583152" y="576821"/>
                    <a:pt x="579986" y="579953"/>
                  </a:cubicBezTo>
                  <a:cubicBezTo>
                    <a:pt x="576821" y="583118"/>
                    <a:pt x="572476" y="585072"/>
                    <a:pt x="567661" y="585072"/>
                  </a:cubicBezTo>
                  <a:cubicBezTo>
                    <a:pt x="562845" y="585072"/>
                    <a:pt x="558467" y="583118"/>
                    <a:pt x="555335" y="579953"/>
                  </a:cubicBezTo>
                  <a:cubicBezTo>
                    <a:pt x="552169" y="576787"/>
                    <a:pt x="550216" y="572443"/>
                    <a:pt x="550216" y="567627"/>
                  </a:cubicBezTo>
                  <a:cubicBezTo>
                    <a:pt x="550216" y="562811"/>
                    <a:pt x="552169" y="558433"/>
                    <a:pt x="555335" y="555301"/>
                  </a:cubicBezTo>
                  <a:cubicBezTo>
                    <a:pt x="558500" y="552169"/>
                    <a:pt x="562845" y="550182"/>
                    <a:pt x="567661" y="550182"/>
                  </a:cubicBezTo>
                  <a:close/>
                  <a:moveTo>
                    <a:pt x="567661" y="547017"/>
                  </a:moveTo>
                  <a:cubicBezTo>
                    <a:pt x="573352" y="547017"/>
                    <a:pt x="578505" y="549340"/>
                    <a:pt x="582243" y="553045"/>
                  </a:cubicBezTo>
                  <a:cubicBezTo>
                    <a:pt x="585981" y="556783"/>
                    <a:pt x="588271" y="561935"/>
                    <a:pt x="588271" y="567627"/>
                  </a:cubicBezTo>
                  <a:cubicBezTo>
                    <a:pt x="588271" y="573318"/>
                    <a:pt x="585981" y="578471"/>
                    <a:pt x="582243" y="582209"/>
                  </a:cubicBezTo>
                  <a:cubicBezTo>
                    <a:pt x="578505" y="585947"/>
                    <a:pt x="573352" y="588237"/>
                    <a:pt x="567661" y="588237"/>
                  </a:cubicBezTo>
                  <a:cubicBezTo>
                    <a:pt x="561969" y="588237"/>
                    <a:pt x="556817" y="585947"/>
                    <a:pt x="553078" y="582209"/>
                  </a:cubicBezTo>
                  <a:cubicBezTo>
                    <a:pt x="549340" y="578471"/>
                    <a:pt x="547050" y="573318"/>
                    <a:pt x="547050" y="567627"/>
                  </a:cubicBezTo>
                  <a:cubicBezTo>
                    <a:pt x="547050" y="561935"/>
                    <a:pt x="549340" y="556783"/>
                    <a:pt x="553078" y="553045"/>
                  </a:cubicBezTo>
                  <a:cubicBezTo>
                    <a:pt x="556817" y="549340"/>
                    <a:pt x="561969" y="547017"/>
                    <a:pt x="567661" y="547017"/>
                  </a:cubicBezTo>
                  <a:close/>
                  <a:moveTo>
                    <a:pt x="567661" y="556244"/>
                  </a:moveTo>
                  <a:cubicBezTo>
                    <a:pt x="570793" y="556244"/>
                    <a:pt x="573655" y="557524"/>
                    <a:pt x="575709" y="559578"/>
                  </a:cubicBezTo>
                  <a:cubicBezTo>
                    <a:pt x="577764" y="561632"/>
                    <a:pt x="579043" y="564495"/>
                    <a:pt x="579043" y="567627"/>
                  </a:cubicBezTo>
                  <a:cubicBezTo>
                    <a:pt x="579043" y="570759"/>
                    <a:pt x="577764" y="573621"/>
                    <a:pt x="575709" y="575676"/>
                  </a:cubicBezTo>
                  <a:cubicBezTo>
                    <a:pt x="573655" y="577730"/>
                    <a:pt x="570793" y="579010"/>
                    <a:pt x="567661" y="579010"/>
                  </a:cubicBezTo>
                  <a:cubicBezTo>
                    <a:pt x="564529" y="579010"/>
                    <a:pt x="561666" y="577730"/>
                    <a:pt x="559612" y="575676"/>
                  </a:cubicBezTo>
                  <a:cubicBezTo>
                    <a:pt x="557557" y="573621"/>
                    <a:pt x="556278" y="570759"/>
                    <a:pt x="556278" y="567627"/>
                  </a:cubicBezTo>
                  <a:cubicBezTo>
                    <a:pt x="556278" y="564495"/>
                    <a:pt x="557557" y="561632"/>
                    <a:pt x="559612" y="559578"/>
                  </a:cubicBezTo>
                  <a:cubicBezTo>
                    <a:pt x="561666" y="557490"/>
                    <a:pt x="564495" y="556244"/>
                    <a:pt x="567661" y="556244"/>
                  </a:cubicBezTo>
                  <a:close/>
                  <a:moveTo>
                    <a:pt x="567661" y="554190"/>
                  </a:moveTo>
                  <a:cubicBezTo>
                    <a:pt x="571365" y="554190"/>
                    <a:pt x="574733" y="555705"/>
                    <a:pt x="577158" y="558130"/>
                  </a:cubicBezTo>
                  <a:cubicBezTo>
                    <a:pt x="579582" y="560555"/>
                    <a:pt x="581098" y="563922"/>
                    <a:pt x="581098" y="567627"/>
                  </a:cubicBezTo>
                  <a:cubicBezTo>
                    <a:pt x="581098" y="571331"/>
                    <a:pt x="579582" y="574699"/>
                    <a:pt x="577158" y="577124"/>
                  </a:cubicBezTo>
                  <a:cubicBezTo>
                    <a:pt x="574733" y="579549"/>
                    <a:pt x="571365" y="581064"/>
                    <a:pt x="567661" y="581064"/>
                  </a:cubicBezTo>
                  <a:cubicBezTo>
                    <a:pt x="563956" y="581064"/>
                    <a:pt x="560588" y="579549"/>
                    <a:pt x="558164" y="577124"/>
                  </a:cubicBezTo>
                  <a:cubicBezTo>
                    <a:pt x="555739" y="574699"/>
                    <a:pt x="554223" y="571331"/>
                    <a:pt x="554223" y="567627"/>
                  </a:cubicBezTo>
                  <a:cubicBezTo>
                    <a:pt x="554223" y="563922"/>
                    <a:pt x="555739" y="560555"/>
                    <a:pt x="558164" y="558130"/>
                  </a:cubicBezTo>
                  <a:cubicBezTo>
                    <a:pt x="560588" y="555672"/>
                    <a:pt x="563956" y="554190"/>
                    <a:pt x="567661" y="554190"/>
                  </a:cubicBezTo>
                  <a:close/>
                  <a:moveTo>
                    <a:pt x="567661" y="560757"/>
                  </a:moveTo>
                  <a:cubicBezTo>
                    <a:pt x="569546" y="560757"/>
                    <a:pt x="571264" y="561531"/>
                    <a:pt x="572510" y="562777"/>
                  </a:cubicBezTo>
                  <a:cubicBezTo>
                    <a:pt x="573756" y="564023"/>
                    <a:pt x="574531" y="565741"/>
                    <a:pt x="574531" y="567627"/>
                  </a:cubicBezTo>
                  <a:cubicBezTo>
                    <a:pt x="574531" y="569513"/>
                    <a:pt x="573756" y="571230"/>
                    <a:pt x="572510" y="572476"/>
                  </a:cubicBezTo>
                  <a:cubicBezTo>
                    <a:pt x="571264" y="573722"/>
                    <a:pt x="569546" y="574497"/>
                    <a:pt x="567661" y="574497"/>
                  </a:cubicBezTo>
                  <a:cubicBezTo>
                    <a:pt x="565775" y="574497"/>
                    <a:pt x="564057" y="573722"/>
                    <a:pt x="562811" y="572476"/>
                  </a:cubicBezTo>
                  <a:cubicBezTo>
                    <a:pt x="561565" y="571230"/>
                    <a:pt x="560790" y="569513"/>
                    <a:pt x="560790" y="567627"/>
                  </a:cubicBezTo>
                  <a:cubicBezTo>
                    <a:pt x="560790" y="565741"/>
                    <a:pt x="561565" y="564023"/>
                    <a:pt x="562811" y="562777"/>
                  </a:cubicBezTo>
                  <a:cubicBezTo>
                    <a:pt x="564057" y="561531"/>
                    <a:pt x="565775" y="560757"/>
                    <a:pt x="567661" y="560757"/>
                  </a:cubicBezTo>
                  <a:close/>
                  <a:moveTo>
                    <a:pt x="567661" y="559511"/>
                  </a:moveTo>
                  <a:cubicBezTo>
                    <a:pt x="569883" y="559511"/>
                    <a:pt x="571904" y="560420"/>
                    <a:pt x="573386" y="561868"/>
                  </a:cubicBezTo>
                  <a:cubicBezTo>
                    <a:pt x="574834" y="563316"/>
                    <a:pt x="575743" y="565371"/>
                    <a:pt x="575743" y="567593"/>
                  </a:cubicBezTo>
                  <a:cubicBezTo>
                    <a:pt x="575743" y="569816"/>
                    <a:pt x="574834" y="571837"/>
                    <a:pt x="573386" y="573318"/>
                  </a:cubicBezTo>
                  <a:cubicBezTo>
                    <a:pt x="571904" y="574800"/>
                    <a:pt x="569883" y="575676"/>
                    <a:pt x="567661" y="575676"/>
                  </a:cubicBezTo>
                  <a:cubicBezTo>
                    <a:pt x="565438" y="575676"/>
                    <a:pt x="563417" y="574766"/>
                    <a:pt x="561935" y="573318"/>
                  </a:cubicBezTo>
                  <a:cubicBezTo>
                    <a:pt x="560487" y="571870"/>
                    <a:pt x="559578" y="569816"/>
                    <a:pt x="559578" y="567593"/>
                  </a:cubicBezTo>
                  <a:cubicBezTo>
                    <a:pt x="559578" y="565371"/>
                    <a:pt x="560487" y="563350"/>
                    <a:pt x="561935" y="561868"/>
                  </a:cubicBezTo>
                  <a:cubicBezTo>
                    <a:pt x="563384" y="560420"/>
                    <a:pt x="565404" y="559511"/>
                    <a:pt x="567661" y="559511"/>
                  </a:cubicBezTo>
                  <a:close/>
                  <a:moveTo>
                    <a:pt x="567661" y="563586"/>
                  </a:moveTo>
                  <a:cubicBezTo>
                    <a:pt x="568772" y="563586"/>
                    <a:pt x="569782" y="564023"/>
                    <a:pt x="570523" y="564764"/>
                  </a:cubicBezTo>
                  <a:cubicBezTo>
                    <a:pt x="571264" y="565505"/>
                    <a:pt x="571702" y="566516"/>
                    <a:pt x="571702" y="567627"/>
                  </a:cubicBezTo>
                  <a:cubicBezTo>
                    <a:pt x="571702" y="568738"/>
                    <a:pt x="571264" y="569749"/>
                    <a:pt x="570523" y="570489"/>
                  </a:cubicBezTo>
                  <a:cubicBezTo>
                    <a:pt x="569782" y="571230"/>
                    <a:pt x="568772" y="571668"/>
                    <a:pt x="567661" y="571668"/>
                  </a:cubicBezTo>
                  <a:cubicBezTo>
                    <a:pt x="566549" y="571668"/>
                    <a:pt x="565539" y="571230"/>
                    <a:pt x="564798" y="570489"/>
                  </a:cubicBezTo>
                  <a:cubicBezTo>
                    <a:pt x="564057" y="569749"/>
                    <a:pt x="563619" y="568738"/>
                    <a:pt x="563619" y="567627"/>
                  </a:cubicBezTo>
                  <a:cubicBezTo>
                    <a:pt x="563619" y="566516"/>
                    <a:pt x="564057" y="565505"/>
                    <a:pt x="564798" y="564764"/>
                  </a:cubicBezTo>
                  <a:cubicBezTo>
                    <a:pt x="565539" y="564023"/>
                    <a:pt x="566549" y="563586"/>
                    <a:pt x="567661" y="563586"/>
                  </a:cubicBezTo>
                  <a:close/>
                  <a:moveTo>
                    <a:pt x="567661" y="562845"/>
                  </a:moveTo>
                  <a:cubicBezTo>
                    <a:pt x="568974" y="562845"/>
                    <a:pt x="570153" y="563384"/>
                    <a:pt x="571028" y="564226"/>
                  </a:cubicBezTo>
                  <a:cubicBezTo>
                    <a:pt x="571904" y="565101"/>
                    <a:pt x="572409" y="566280"/>
                    <a:pt x="572409" y="567593"/>
                  </a:cubicBezTo>
                  <a:cubicBezTo>
                    <a:pt x="572409" y="568907"/>
                    <a:pt x="571870" y="570085"/>
                    <a:pt x="571028" y="570961"/>
                  </a:cubicBezTo>
                  <a:cubicBezTo>
                    <a:pt x="570153" y="571837"/>
                    <a:pt x="568974" y="572342"/>
                    <a:pt x="567661" y="572342"/>
                  </a:cubicBezTo>
                  <a:cubicBezTo>
                    <a:pt x="566347" y="572342"/>
                    <a:pt x="565169" y="571803"/>
                    <a:pt x="564293" y="570961"/>
                  </a:cubicBezTo>
                  <a:cubicBezTo>
                    <a:pt x="563417" y="570085"/>
                    <a:pt x="562912" y="568907"/>
                    <a:pt x="562912" y="567593"/>
                  </a:cubicBezTo>
                  <a:cubicBezTo>
                    <a:pt x="562912" y="566280"/>
                    <a:pt x="563451" y="565101"/>
                    <a:pt x="564293" y="564226"/>
                  </a:cubicBezTo>
                  <a:cubicBezTo>
                    <a:pt x="565135" y="563384"/>
                    <a:pt x="566347" y="562845"/>
                    <a:pt x="567661" y="562845"/>
                  </a:cubicBezTo>
                  <a:close/>
                  <a:moveTo>
                    <a:pt x="567661" y="565505"/>
                  </a:moveTo>
                  <a:cubicBezTo>
                    <a:pt x="568233" y="565505"/>
                    <a:pt x="568772" y="565741"/>
                    <a:pt x="569142" y="566111"/>
                  </a:cubicBezTo>
                  <a:cubicBezTo>
                    <a:pt x="569513" y="566482"/>
                    <a:pt x="569749" y="567021"/>
                    <a:pt x="569749" y="567593"/>
                  </a:cubicBezTo>
                  <a:cubicBezTo>
                    <a:pt x="569749" y="568166"/>
                    <a:pt x="569513" y="568705"/>
                    <a:pt x="569142" y="569075"/>
                  </a:cubicBezTo>
                  <a:cubicBezTo>
                    <a:pt x="568772" y="569445"/>
                    <a:pt x="568233" y="569681"/>
                    <a:pt x="567661" y="569681"/>
                  </a:cubicBezTo>
                  <a:cubicBezTo>
                    <a:pt x="567088" y="569681"/>
                    <a:pt x="566549" y="569445"/>
                    <a:pt x="566179" y="569075"/>
                  </a:cubicBezTo>
                  <a:cubicBezTo>
                    <a:pt x="565808" y="568705"/>
                    <a:pt x="565573" y="568166"/>
                    <a:pt x="565573" y="567593"/>
                  </a:cubicBezTo>
                  <a:cubicBezTo>
                    <a:pt x="565573" y="567021"/>
                    <a:pt x="565808" y="566482"/>
                    <a:pt x="566179" y="566111"/>
                  </a:cubicBezTo>
                  <a:cubicBezTo>
                    <a:pt x="566549" y="565741"/>
                    <a:pt x="567054" y="565505"/>
                    <a:pt x="567661" y="565505"/>
                  </a:cubicBezTo>
                  <a:close/>
                  <a:moveTo>
                    <a:pt x="567661" y="565135"/>
                  </a:moveTo>
                  <a:cubicBezTo>
                    <a:pt x="568334" y="565135"/>
                    <a:pt x="568974" y="565404"/>
                    <a:pt x="569412" y="565876"/>
                  </a:cubicBezTo>
                  <a:cubicBezTo>
                    <a:pt x="569850" y="566314"/>
                    <a:pt x="570153" y="566953"/>
                    <a:pt x="570153" y="567627"/>
                  </a:cubicBezTo>
                  <a:cubicBezTo>
                    <a:pt x="570153" y="568334"/>
                    <a:pt x="569883" y="568940"/>
                    <a:pt x="569412" y="569378"/>
                  </a:cubicBezTo>
                  <a:cubicBezTo>
                    <a:pt x="568974" y="569816"/>
                    <a:pt x="568334" y="570119"/>
                    <a:pt x="567661" y="570119"/>
                  </a:cubicBezTo>
                  <a:cubicBezTo>
                    <a:pt x="566987" y="570119"/>
                    <a:pt x="566347" y="569850"/>
                    <a:pt x="565909" y="569378"/>
                  </a:cubicBezTo>
                  <a:cubicBezTo>
                    <a:pt x="565472" y="568940"/>
                    <a:pt x="565169" y="568300"/>
                    <a:pt x="565169" y="567627"/>
                  </a:cubicBezTo>
                  <a:cubicBezTo>
                    <a:pt x="565169" y="566953"/>
                    <a:pt x="565438" y="566314"/>
                    <a:pt x="565909" y="565876"/>
                  </a:cubicBezTo>
                  <a:cubicBezTo>
                    <a:pt x="566347" y="565404"/>
                    <a:pt x="566953" y="565135"/>
                    <a:pt x="567661" y="565135"/>
                  </a:cubicBezTo>
                  <a:close/>
                  <a:moveTo>
                    <a:pt x="567661" y="566549"/>
                  </a:moveTo>
                  <a:cubicBezTo>
                    <a:pt x="567964" y="566549"/>
                    <a:pt x="568199" y="566684"/>
                    <a:pt x="568401" y="566852"/>
                  </a:cubicBezTo>
                  <a:cubicBezTo>
                    <a:pt x="568604" y="567054"/>
                    <a:pt x="568705" y="567324"/>
                    <a:pt x="568705" y="567593"/>
                  </a:cubicBezTo>
                  <a:cubicBezTo>
                    <a:pt x="568705" y="567896"/>
                    <a:pt x="568570" y="568166"/>
                    <a:pt x="568401" y="568334"/>
                  </a:cubicBezTo>
                  <a:cubicBezTo>
                    <a:pt x="568199" y="568536"/>
                    <a:pt x="567930" y="568637"/>
                    <a:pt x="567661" y="568637"/>
                  </a:cubicBezTo>
                  <a:cubicBezTo>
                    <a:pt x="567391" y="568637"/>
                    <a:pt x="567088" y="568503"/>
                    <a:pt x="566920" y="568334"/>
                  </a:cubicBezTo>
                  <a:cubicBezTo>
                    <a:pt x="566718" y="568132"/>
                    <a:pt x="566617" y="567863"/>
                    <a:pt x="566617" y="567593"/>
                  </a:cubicBezTo>
                  <a:cubicBezTo>
                    <a:pt x="566617" y="567290"/>
                    <a:pt x="566751" y="567054"/>
                    <a:pt x="566920" y="566852"/>
                  </a:cubicBezTo>
                  <a:cubicBezTo>
                    <a:pt x="567088" y="566684"/>
                    <a:pt x="567358" y="566549"/>
                    <a:pt x="567661" y="566549"/>
                  </a:cubicBezTo>
                  <a:close/>
                  <a:moveTo>
                    <a:pt x="567661" y="566381"/>
                  </a:moveTo>
                  <a:cubicBezTo>
                    <a:pt x="567997" y="566381"/>
                    <a:pt x="568334" y="566516"/>
                    <a:pt x="568536" y="566751"/>
                  </a:cubicBezTo>
                  <a:cubicBezTo>
                    <a:pt x="568772" y="566987"/>
                    <a:pt x="568907" y="567290"/>
                    <a:pt x="568907" y="567627"/>
                  </a:cubicBezTo>
                  <a:cubicBezTo>
                    <a:pt x="568907" y="567964"/>
                    <a:pt x="568772" y="568300"/>
                    <a:pt x="568536" y="568503"/>
                  </a:cubicBezTo>
                  <a:cubicBezTo>
                    <a:pt x="568300" y="568738"/>
                    <a:pt x="567997" y="568873"/>
                    <a:pt x="567661" y="568873"/>
                  </a:cubicBezTo>
                  <a:cubicBezTo>
                    <a:pt x="567324" y="568873"/>
                    <a:pt x="566987" y="568738"/>
                    <a:pt x="566785" y="568503"/>
                  </a:cubicBezTo>
                  <a:cubicBezTo>
                    <a:pt x="566549" y="568267"/>
                    <a:pt x="566415" y="567964"/>
                    <a:pt x="566415" y="567627"/>
                  </a:cubicBezTo>
                  <a:cubicBezTo>
                    <a:pt x="566415" y="567290"/>
                    <a:pt x="566549" y="566953"/>
                    <a:pt x="566785" y="566751"/>
                  </a:cubicBezTo>
                  <a:cubicBezTo>
                    <a:pt x="566987" y="566516"/>
                    <a:pt x="567324" y="566381"/>
                    <a:pt x="567661" y="566381"/>
                  </a:cubicBezTo>
                  <a:close/>
                  <a:moveTo>
                    <a:pt x="567661" y="567223"/>
                  </a:moveTo>
                  <a:cubicBezTo>
                    <a:pt x="567762" y="567223"/>
                    <a:pt x="567863" y="567256"/>
                    <a:pt x="567930" y="567357"/>
                  </a:cubicBezTo>
                  <a:cubicBezTo>
                    <a:pt x="567997" y="567425"/>
                    <a:pt x="568031" y="567526"/>
                    <a:pt x="568031" y="567627"/>
                  </a:cubicBezTo>
                  <a:cubicBezTo>
                    <a:pt x="568031" y="567728"/>
                    <a:pt x="567997" y="567829"/>
                    <a:pt x="567930" y="567896"/>
                  </a:cubicBezTo>
                  <a:cubicBezTo>
                    <a:pt x="567863" y="567964"/>
                    <a:pt x="567762" y="568031"/>
                    <a:pt x="567661" y="568031"/>
                  </a:cubicBezTo>
                  <a:cubicBezTo>
                    <a:pt x="567560" y="568031"/>
                    <a:pt x="567459" y="567997"/>
                    <a:pt x="567391" y="567896"/>
                  </a:cubicBezTo>
                  <a:cubicBezTo>
                    <a:pt x="567324" y="567795"/>
                    <a:pt x="567290" y="567728"/>
                    <a:pt x="567290" y="567627"/>
                  </a:cubicBezTo>
                  <a:cubicBezTo>
                    <a:pt x="567290" y="567526"/>
                    <a:pt x="567324" y="567425"/>
                    <a:pt x="567391" y="567357"/>
                  </a:cubicBezTo>
                  <a:cubicBezTo>
                    <a:pt x="567459" y="567256"/>
                    <a:pt x="567526" y="567223"/>
                    <a:pt x="567661" y="567223"/>
                  </a:cubicBezTo>
                  <a:close/>
                  <a:moveTo>
                    <a:pt x="567661" y="567155"/>
                  </a:moveTo>
                  <a:cubicBezTo>
                    <a:pt x="567795" y="567155"/>
                    <a:pt x="567896" y="567223"/>
                    <a:pt x="567997" y="567290"/>
                  </a:cubicBezTo>
                  <a:cubicBezTo>
                    <a:pt x="568098" y="567391"/>
                    <a:pt x="568132" y="567492"/>
                    <a:pt x="568132" y="567627"/>
                  </a:cubicBezTo>
                  <a:cubicBezTo>
                    <a:pt x="568132" y="567762"/>
                    <a:pt x="568065" y="567863"/>
                    <a:pt x="567997" y="567964"/>
                  </a:cubicBezTo>
                  <a:cubicBezTo>
                    <a:pt x="567896" y="568031"/>
                    <a:pt x="567795" y="568098"/>
                    <a:pt x="567661" y="568098"/>
                  </a:cubicBezTo>
                  <a:cubicBezTo>
                    <a:pt x="567526" y="568098"/>
                    <a:pt x="567425" y="568031"/>
                    <a:pt x="567324" y="567964"/>
                  </a:cubicBezTo>
                  <a:cubicBezTo>
                    <a:pt x="567223" y="567863"/>
                    <a:pt x="567189" y="567762"/>
                    <a:pt x="567189" y="567627"/>
                  </a:cubicBezTo>
                  <a:cubicBezTo>
                    <a:pt x="567189" y="567492"/>
                    <a:pt x="567256" y="567391"/>
                    <a:pt x="567324" y="567290"/>
                  </a:cubicBezTo>
                  <a:cubicBezTo>
                    <a:pt x="567391" y="567189"/>
                    <a:pt x="567526" y="567155"/>
                    <a:pt x="567661" y="567155"/>
                  </a:cubicBezTo>
                  <a:close/>
                  <a:moveTo>
                    <a:pt x="567661" y="567459"/>
                  </a:moveTo>
                  <a:cubicBezTo>
                    <a:pt x="567694" y="567459"/>
                    <a:pt x="567762" y="567492"/>
                    <a:pt x="567762" y="567492"/>
                  </a:cubicBezTo>
                  <a:cubicBezTo>
                    <a:pt x="567795" y="567526"/>
                    <a:pt x="567795" y="567560"/>
                    <a:pt x="567795" y="567593"/>
                  </a:cubicBezTo>
                  <a:cubicBezTo>
                    <a:pt x="567795" y="567627"/>
                    <a:pt x="567795" y="567694"/>
                    <a:pt x="567762" y="567694"/>
                  </a:cubicBezTo>
                  <a:cubicBezTo>
                    <a:pt x="567728" y="567728"/>
                    <a:pt x="567694" y="567728"/>
                    <a:pt x="567661" y="567728"/>
                  </a:cubicBezTo>
                  <a:cubicBezTo>
                    <a:pt x="567627" y="567728"/>
                    <a:pt x="567560" y="567694"/>
                    <a:pt x="567560" y="567694"/>
                  </a:cubicBezTo>
                  <a:cubicBezTo>
                    <a:pt x="567526" y="567661"/>
                    <a:pt x="567526" y="567627"/>
                    <a:pt x="567526" y="567593"/>
                  </a:cubicBezTo>
                  <a:cubicBezTo>
                    <a:pt x="567526" y="567560"/>
                    <a:pt x="567526" y="567492"/>
                    <a:pt x="567560" y="567492"/>
                  </a:cubicBezTo>
                  <a:cubicBezTo>
                    <a:pt x="567560" y="567459"/>
                    <a:pt x="567593" y="567459"/>
                    <a:pt x="567661" y="567459"/>
                  </a:cubicBezTo>
                  <a:close/>
                  <a:moveTo>
                    <a:pt x="567661" y="567425"/>
                  </a:moveTo>
                  <a:cubicBezTo>
                    <a:pt x="567728" y="567425"/>
                    <a:pt x="567762" y="567459"/>
                    <a:pt x="567795" y="567492"/>
                  </a:cubicBezTo>
                  <a:cubicBezTo>
                    <a:pt x="567829" y="567526"/>
                    <a:pt x="567863" y="567560"/>
                    <a:pt x="567863" y="567627"/>
                  </a:cubicBezTo>
                  <a:cubicBezTo>
                    <a:pt x="567863" y="567694"/>
                    <a:pt x="567829" y="567728"/>
                    <a:pt x="567795" y="567762"/>
                  </a:cubicBezTo>
                  <a:cubicBezTo>
                    <a:pt x="567762" y="567795"/>
                    <a:pt x="567728" y="567829"/>
                    <a:pt x="567661" y="567829"/>
                  </a:cubicBezTo>
                  <a:cubicBezTo>
                    <a:pt x="567593" y="567829"/>
                    <a:pt x="567560" y="567795"/>
                    <a:pt x="567526" y="567762"/>
                  </a:cubicBezTo>
                  <a:cubicBezTo>
                    <a:pt x="567492" y="567728"/>
                    <a:pt x="567459" y="567694"/>
                    <a:pt x="567459" y="567627"/>
                  </a:cubicBezTo>
                  <a:cubicBezTo>
                    <a:pt x="567459" y="567560"/>
                    <a:pt x="567492" y="567526"/>
                    <a:pt x="567526" y="567492"/>
                  </a:cubicBezTo>
                  <a:cubicBezTo>
                    <a:pt x="567560" y="567459"/>
                    <a:pt x="567593" y="567425"/>
                    <a:pt x="567661" y="567425"/>
                  </a:cubicBezTo>
                  <a:close/>
                  <a:moveTo>
                    <a:pt x="567661" y="567560"/>
                  </a:moveTo>
                  <a:cubicBezTo>
                    <a:pt x="567694" y="567560"/>
                    <a:pt x="567694" y="567560"/>
                    <a:pt x="567728" y="567593"/>
                  </a:cubicBezTo>
                  <a:cubicBezTo>
                    <a:pt x="567728" y="567593"/>
                    <a:pt x="567762" y="567627"/>
                    <a:pt x="567762" y="567627"/>
                  </a:cubicBezTo>
                  <a:cubicBezTo>
                    <a:pt x="567762" y="567661"/>
                    <a:pt x="567762" y="567661"/>
                    <a:pt x="567728" y="567694"/>
                  </a:cubicBezTo>
                  <a:cubicBezTo>
                    <a:pt x="567728" y="567694"/>
                    <a:pt x="567694" y="567728"/>
                    <a:pt x="567661" y="567728"/>
                  </a:cubicBezTo>
                  <a:cubicBezTo>
                    <a:pt x="567627" y="567728"/>
                    <a:pt x="567627" y="567728"/>
                    <a:pt x="567593" y="567694"/>
                  </a:cubicBezTo>
                  <a:cubicBezTo>
                    <a:pt x="567593" y="567694"/>
                    <a:pt x="567560" y="567661"/>
                    <a:pt x="567560" y="567627"/>
                  </a:cubicBezTo>
                  <a:cubicBezTo>
                    <a:pt x="567560" y="567593"/>
                    <a:pt x="567560" y="567593"/>
                    <a:pt x="567593" y="567593"/>
                  </a:cubicBezTo>
                  <a:cubicBezTo>
                    <a:pt x="567627" y="567560"/>
                    <a:pt x="567627" y="567560"/>
                    <a:pt x="567661" y="567560"/>
                  </a:cubicBezTo>
                  <a:close/>
                  <a:moveTo>
                    <a:pt x="567661" y="567526"/>
                  </a:moveTo>
                  <a:cubicBezTo>
                    <a:pt x="567694" y="567526"/>
                    <a:pt x="567694" y="567526"/>
                    <a:pt x="567728" y="567560"/>
                  </a:cubicBezTo>
                  <a:cubicBezTo>
                    <a:pt x="567728" y="567560"/>
                    <a:pt x="567762" y="567593"/>
                    <a:pt x="567762" y="567627"/>
                  </a:cubicBezTo>
                  <a:cubicBezTo>
                    <a:pt x="567762" y="567661"/>
                    <a:pt x="567762" y="567661"/>
                    <a:pt x="567728" y="567694"/>
                  </a:cubicBezTo>
                  <a:cubicBezTo>
                    <a:pt x="567728" y="567694"/>
                    <a:pt x="567694" y="567728"/>
                    <a:pt x="567661" y="567728"/>
                  </a:cubicBezTo>
                  <a:cubicBezTo>
                    <a:pt x="567627" y="567728"/>
                    <a:pt x="567627" y="567728"/>
                    <a:pt x="567593" y="567694"/>
                  </a:cubicBezTo>
                  <a:cubicBezTo>
                    <a:pt x="567593" y="567694"/>
                    <a:pt x="567560" y="567661"/>
                    <a:pt x="567560" y="567627"/>
                  </a:cubicBezTo>
                  <a:cubicBezTo>
                    <a:pt x="567560" y="567593"/>
                    <a:pt x="567560" y="567593"/>
                    <a:pt x="567593" y="567560"/>
                  </a:cubicBezTo>
                  <a:cubicBezTo>
                    <a:pt x="567593" y="567526"/>
                    <a:pt x="567627" y="567526"/>
                    <a:pt x="567661" y="567526"/>
                  </a:cubicBezTo>
                  <a:close/>
                  <a:moveTo>
                    <a:pt x="567661" y="567593"/>
                  </a:moveTo>
                  <a:cubicBezTo>
                    <a:pt x="567661" y="567593"/>
                    <a:pt x="567661" y="567593"/>
                    <a:pt x="567661" y="567593"/>
                  </a:cubicBezTo>
                  <a:cubicBezTo>
                    <a:pt x="567694" y="567593"/>
                    <a:pt x="567694" y="567593"/>
                    <a:pt x="567661" y="567593"/>
                  </a:cubicBezTo>
                  <a:cubicBezTo>
                    <a:pt x="567694" y="567627"/>
                    <a:pt x="567694" y="567627"/>
                    <a:pt x="567694" y="567661"/>
                  </a:cubicBezTo>
                  <a:cubicBezTo>
                    <a:pt x="567694" y="567661"/>
                    <a:pt x="567694" y="567661"/>
                    <a:pt x="567661" y="567661"/>
                  </a:cubicBezTo>
                  <a:cubicBezTo>
                    <a:pt x="567627" y="567661"/>
                    <a:pt x="567661" y="567661"/>
                    <a:pt x="567627" y="567661"/>
                  </a:cubicBezTo>
                  <a:cubicBezTo>
                    <a:pt x="567627" y="567627"/>
                    <a:pt x="567627" y="567627"/>
                    <a:pt x="567661" y="567593"/>
                  </a:cubicBezTo>
                  <a:cubicBezTo>
                    <a:pt x="567627" y="567593"/>
                    <a:pt x="567627" y="567593"/>
                    <a:pt x="567661" y="567593"/>
                  </a:cubicBezTo>
                  <a:cubicBezTo>
                    <a:pt x="567627" y="567593"/>
                    <a:pt x="567627" y="567593"/>
                    <a:pt x="567661" y="567593"/>
                  </a:cubicBezTo>
                  <a:close/>
                  <a:moveTo>
                    <a:pt x="567661" y="567593"/>
                  </a:moveTo>
                  <a:cubicBezTo>
                    <a:pt x="567661" y="567593"/>
                    <a:pt x="567661" y="567593"/>
                    <a:pt x="567661" y="567593"/>
                  </a:cubicBezTo>
                  <a:cubicBezTo>
                    <a:pt x="567694" y="567593"/>
                    <a:pt x="567694" y="567627"/>
                    <a:pt x="567694" y="567627"/>
                  </a:cubicBezTo>
                  <a:cubicBezTo>
                    <a:pt x="567694" y="567627"/>
                    <a:pt x="567694" y="567661"/>
                    <a:pt x="567694" y="567661"/>
                  </a:cubicBezTo>
                  <a:cubicBezTo>
                    <a:pt x="567694" y="567661"/>
                    <a:pt x="567694" y="567661"/>
                    <a:pt x="567661" y="567661"/>
                  </a:cubicBezTo>
                  <a:cubicBezTo>
                    <a:pt x="567627" y="567661"/>
                    <a:pt x="567627" y="567661"/>
                    <a:pt x="567627" y="567661"/>
                  </a:cubicBezTo>
                  <a:cubicBezTo>
                    <a:pt x="567627" y="567661"/>
                    <a:pt x="567627" y="567661"/>
                    <a:pt x="567627" y="567627"/>
                  </a:cubicBezTo>
                  <a:cubicBezTo>
                    <a:pt x="567627" y="567593"/>
                    <a:pt x="567627" y="567593"/>
                    <a:pt x="567661" y="567593"/>
                  </a:cubicBezTo>
                  <a:cubicBezTo>
                    <a:pt x="567627" y="567593"/>
                    <a:pt x="567627" y="567593"/>
                    <a:pt x="567661" y="567593"/>
                  </a:cubicBezTo>
                  <a:close/>
                  <a:moveTo>
                    <a:pt x="543851" y="155117"/>
                  </a:moveTo>
                  <a:lnTo>
                    <a:pt x="543851" y="23776"/>
                  </a:lnTo>
                  <a:cubicBezTo>
                    <a:pt x="543851" y="17243"/>
                    <a:pt x="546511" y="11282"/>
                    <a:pt x="550856" y="6971"/>
                  </a:cubicBezTo>
                  <a:cubicBezTo>
                    <a:pt x="555166" y="2660"/>
                    <a:pt x="561127" y="0"/>
                    <a:pt x="567661" y="0"/>
                  </a:cubicBezTo>
                  <a:cubicBezTo>
                    <a:pt x="574194" y="0"/>
                    <a:pt x="580155" y="2660"/>
                    <a:pt x="584465" y="6971"/>
                  </a:cubicBezTo>
                  <a:cubicBezTo>
                    <a:pt x="588776" y="11282"/>
                    <a:pt x="591470" y="17243"/>
                    <a:pt x="591470" y="23776"/>
                  </a:cubicBezTo>
                  <a:lnTo>
                    <a:pt x="591470" y="155117"/>
                  </a:lnTo>
                  <a:lnTo>
                    <a:pt x="591470" y="252174"/>
                  </a:lnTo>
                  <a:cubicBezTo>
                    <a:pt x="591470" y="258707"/>
                    <a:pt x="588810" y="264668"/>
                    <a:pt x="584465" y="268979"/>
                  </a:cubicBezTo>
                  <a:cubicBezTo>
                    <a:pt x="580155" y="273289"/>
                    <a:pt x="574194" y="275984"/>
                    <a:pt x="567661" y="275984"/>
                  </a:cubicBezTo>
                  <a:cubicBezTo>
                    <a:pt x="561127" y="275984"/>
                    <a:pt x="555166" y="273323"/>
                    <a:pt x="550856" y="268979"/>
                  </a:cubicBezTo>
                  <a:cubicBezTo>
                    <a:pt x="546545" y="264668"/>
                    <a:pt x="543851" y="258707"/>
                    <a:pt x="543851" y="252174"/>
                  </a:cubicBezTo>
                  <a:lnTo>
                    <a:pt x="543851" y="155117"/>
                  </a:lnTo>
                  <a:close/>
                  <a:moveTo>
                    <a:pt x="626326" y="256754"/>
                  </a:moveTo>
                  <a:lnTo>
                    <a:pt x="651449" y="163031"/>
                  </a:lnTo>
                  <a:cubicBezTo>
                    <a:pt x="653133" y="156699"/>
                    <a:pt x="657275" y="151648"/>
                    <a:pt x="662563" y="148617"/>
                  </a:cubicBezTo>
                  <a:cubicBezTo>
                    <a:pt x="667850" y="145552"/>
                    <a:pt x="674282" y="144508"/>
                    <a:pt x="680613" y="146226"/>
                  </a:cubicBezTo>
                  <a:cubicBezTo>
                    <a:pt x="686945" y="147910"/>
                    <a:pt x="691996" y="152052"/>
                    <a:pt x="695027" y="157339"/>
                  </a:cubicBezTo>
                  <a:cubicBezTo>
                    <a:pt x="698092" y="162627"/>
                    <a:pt x="699136" y="169059"/>
                    <a:pt x="697418" y="175390"/>
                  </a:cubicBezTo>
                  <a:lnTo>
                    <a:pt x="672295" y="269113"/>
                  </a:lnTo>
                  <a:cubicBezTo>
                    <a:pt x="670611" y="275445"/>
                    <a:pt x="666469" y="280496"/>
                    <a:pt x="661182" y="283527"/>
                  </a:cubicBezTo>
                  <a:cubicBezTo>
                    <a:pt x="655894" y="286592"/>
                    <a:pt x="649462" y="287636"/>
                    <a:pt x="643131" y="285918"/>
                  </a:cubicBezTo>
                  <a:cubicBezTo>
                    <a:pt x="636800" y="284234"/>
                    <a:pt x="631748" y="280092"/>
                    <a:pt x="628717" y="274805"/>
                  </a:cubicBezTo>
                  <a:cubicBezTo>
                    <a:pt x="625652" y="269484"/>
                    <a:pt x="624609" y="263052"/>
                    <a:pt x="626326" y="256754"/>
                  </a:cubicBezTo>
                  <a:close/>
                  <a:moveTo>
                    <a:pt x="773899" y="327712"/>
                  </a:moveTo>
                  <a:lnTo>
                    <a:pt x="842533" y="259078"/>
                  </a:lnTo>
                  <a:cubicBezTo>
                    <a:pt x="847147" y="254430"/>
                    <a:pt x="853276" y="252140"/>
                    <a:pt x="859371" y="252140"/>
                  </a:cubicBezTo>
                  <a:cubicBezTo>
                    <a:pt x="865467" y="252140"/>
                    <a:pt x="871562" y="254464"/>
                    <a:pt x="876210" y="259078"/>
                  </a:cubicBezTo>
                  <a:cubicBezTo>
                    <a:pt x="880857" y="263725"/>
                    <a:pt x="883147" y="269821"/>
                    <a:pt x="883147" y="275916"/>
                  </a:cubicBezTo>
                  <a:cubicBezTo>
                    <a:pt x="883147" y="282012"/>
                    <a:pt x="880824" y="288107"/>
                    <a:pt x="876210" y="292755"/>
                  </a:cubicBezTo>
                  <a:lnTo>
                    <a:pt x="807576" y="361389"/>
                  </a:lnTo>
                  <a:cubicBezTo>
                    <a:pt x="802962" y="366036"/>
                    <a:pt x="796833" y="368326"/>
                    <a:pt x="790737" y="368326"/>
                  </a:cubicBezTo>
                  <a:cubicBezTo>
                    <a:pt x="784642" y="368326"/>
                    <a:pt x="778546" y="366002"/>
                    <a:pt x="773899" y="361389"/>
                  </a:cubicBezTo>
                  <a:cubicBezTo>
                    <a:pt x="769251" y="356775"/>
                    <a:pt x="766961" y="350646"/>
                    <a:pt x="766961" y="344550"/>
                  </a:cubicBezTo>
                  <a:cubicBezTo>
                    <a:pt x="766961" y="338454"/>
                    <a:pt x="769251" y="332359"/>
                    <a:pt x="773899" y="327712"/>
                  </a:cubicBezTo>
                  <a:close/>
                  <a:moveTo>
                    <a:pt x="866208" y="462992"/>
                  </a:moveTo>
                  <a:lnTo>
                    <a:pt x="959965" y="437869"/>
                  </a:lnTo>
                  <a:cubicBezTo>
                    <a:pt x="966296" y="436185"/>
                    <a:pt x="972728" y="437229"/>
                    <a:pt x="978016" y="440260"/>
                  </a:cubicBezTo>
                  <a:cubicBezTo>
                    <a:pt x="983303" y="443325"/>
                    <a:pt x="987412" y="448376"/>
                    <a:pt x="989129" y="454674"/>
                  </a:cubicBezTo>
                  <a:cubicBezTo>
                    <a:pt x="990813" y="461005"/>
                    <a:pt x="989769" y="467438"/>
                    <a:pt x="986738" y="472725"/>
                  </a:cubicBezTo>
                  <a:cubicBezTo>
                    <a:pt x="983707" y="478012"/>
                    <a:pt x="978622" y="482121"/>
                    <a:pt x="972324" y="483838"/>
                  </a:cubicBezTo>
                  <a:lnTo>
                    <a:pt x="878601" y="508961"/>
                  </a:lnTo>
                  <a:cubicBezTo>
                    <a:pt x="872270" y="510645"/>
                    <a:pt x="865837" y="509601"/>
                    <a:pt x="860550" y="506570"/>
                  </a:cubicBezTo>
                  <a:cubicBezTo>
                    <a:pt x="855263" y="503506"/>
                    <a:pt x="851154" y="498454"/>
                    <a:pt x="849470" y="492157"/>
                  </a:cubicBezTo>
                  <a:cubicBezTo>
                    <a:pt x="847786" y="485825"/>
                    <a:pt x="848830" y="479393"/>
                    <a:pt x="851861" y="474106"/>
                  </a:cubicBezTo>
                  <a:cubicBezTo>
                    <a:pt x="854825" y="468785"/>
                    <a:pt x="859876" y="464676"/>
                    <a:pt x="866208" y="462992"/>
                  </a:cubicBezTo>
                  <a:close/>
                  <a:moveTo>
                    <a:pt x="878534" y="626292"/>
                  </a:moveTo>
                  <a:lnTo>
                    <a:pt x="972257" y="651415"/>
                  </a:lnTo>
                  <a:cubicBezTo>
                    <a:pt x="978588" y="653099"/>
                    <a:pt x="983640" y="657242"/>
                    <a:pt x="986671" y="662529"/>
                  </a:cubicBezTo>
                  <a:cubicBezTo>
                    <a:pt x="989702" y="667816"/>
                    <a:pt x="990746" y="674248"/>
                    <a:pt x="989062" y="680580"/>
                  </a:cubicBezTo>
                  <a:cubicBezTo>
                    <a:pt x="987378" y="686911"/>
                    <a:pt x="983236" y="691963"/>
                    <a:pt x="977948" y="694994"/>
                  </a:cubicBezTo>
                  <a:cubicBezTo>
                    <a:pt x="972661" y="698058"/>
                    <a:pt x="966229" y="699068"/>
                    <a:pt x="959897" y="697385"/>
                  </a:cubicBezTo>
                  <a:lnTo>
                    <a:pt x="866140" y="672262"/>
                  </a:lnTo>
                  <a:cubicBezTo>
                    <a:pt x="859809" y="670578"/>
                    <a:pt x="854758" y="666435"/>
                    <a:pt x="851727" y="661148"/>
                  </a:cubicBezTo>
                  <a:cubicBezTo>
                    <a:pt x="848662" y="655861"/>
                    <a:pt x="847618" y="649429"/>
                    <a:pt x="849336" y="643097"/>
                  </a:cubicBezTo>
                  <a:cubicBezTo>
                    <a:pt x="851019" y="636766"/>
                    <a:pt x="855162" y="631714"/>
                    <a:pt x="860415" y="628683"/>
                  </a:cubicBezTo>
                  <a:cubicBezTo>
                    <a:pt x="865770" y="625619"/>
                    <a:pt x="872202" y="624575"/>
                    <a:pt x="878534" y="626292"/>
                  </a:cubicBezTo>
                  <a:close/>
                  <a:moveTo>
                    <a:pt x="807542" y="773865"/>
                  </a:moveTo>
                  <a:lnTo>
                    <a:pt x="876176" y="842499"/>
                  </a:lnTo>
                  <a:cubicBezTo>
                    <a:pt x="880790" y="847147"/>
                    <a:pt x="883114" y="853242"/>
                    <a:pt x="883114" y="859338"/>
                  </a:cubicBezTo>
                  <a:cubicBezTo>
                    <a:pt x="883114" y="865433"/>
                    <a:pt x="880790" y="871529"/>
                    <a:pt x="876176" y="876176"/>
                  </a:cubicBezTo>
                  <a:cubicBezTo>
                    <a:pt x="871562" y="880790"/>
                    <a:pt x="865433" y="883114"/>
                    <a:pt x="859338" y="883114"/>
                  </a:cubicBezTo>
                  <a:cubicBezTo>
                    <a:pt x="853242" y="883114"/>
                    <a:pt x="847147" y="880790"/>
                    <a:pt x="842499" y="876176"/>
                  </a:cubicBezTo>
                  <a:lnTo>
                    <a:pt x="773865" y="807542"/>
                  </a:lnTo>
                  <a:cubicBezTo>
                    <a:pt x="769218" y="802895"/>
                    <a:pt x="766928" y="796799"/>
                    <a:pt x="766928" y="790704"/>
                  </a:cubicBezTo>
                  <a:cubicBezTo>
                    <a:pt x="766928" y="784608"/>
                    <a:pt x="769251" y="778513"/>
                    <a:pt x="773865" y="773865"/>
                  </a:cubicBezTo>
                  <a:cubicBezTo>
                    <a:pt x="778479" y="769218"/>
                    <a:pt x="784608" y="766928"/>
                    <a:pt x="790704" y="766928"/>
                  </a:cubicBezTo>
                  <a:cubicBezTo>
                    <a:pt x="796833" y="766928"/>
                    <a:pt x="802929" y="769218"/>
                    <a:pt x="807542" y="773865"/>
                  </a:cubicBezTo>
                  <a:close/>
                  <a:moveTo>
                    <a:pt x="672295" y="866174"/>
                  </a:moveTo>
                  <a:lnTo>
                    <a:pt x="697418" y="959897"/>
                  </a:lnTo>
                  <a:cubicBezTo>
                    <a:pt x="699102" y="966229"/>
                    <a:pt x="698058" y="972661"/>
                    <a:pt x="695027" y="977948"/>
                  </a:cubicBezTo>
                  <a:cubicBezTo>
                    <a:pt x="691963" y="983236"/>
                    <a:pt x="686911" y="987344"/>
                    <a:pt x="680613" y="989028"/>
                  </a:cubicBezTo>
                  <a:cubicBezTo>
                    <a:pt x="674282" y="990712"/>
                    <a:pt x="667850" y="989668"/>
                    <a:pt x="662563" y="986637"/>
                  </a:cubicBezTo>
                  <a:cubicBezTo>
                    <a:pt x="657275" y="983572"/>
                    <a:pt x="653167" y="978521"/>
                    <a:pt x="651449" y="972223"/>
                  </a:cubicBezTo>
                  <a:lnTo>
                    <a:pt x="626326" y="878466"/>
                  </a:lnTo>
                  <a:cubicBezTo>
                    <a:pt x="624642" y="872135"/>
                    <a:pt x="625686" y="865703"/>
                    <a:pt x="628717" y="860415"/>
                  </a:cubicBezTo>
                  <a:cubicBezTo>
                    <a:pt x="631748" y="855128"/>
                    <a:pt x="636833" y="851019"/>
                    <a:pt x="643131" y="849302"/>
                  </a:cubicBezTo>
                  <a:cubicBezTo>
                    <a:pt x="649462" y="847618"/>
                    <a:pt x="655894" y="848662"/>
                    <a:pt x="661182" y="851693"/>
                  </a:cubicBezTo>
                  <a:cubicBezTo>
                    <a:pt x="666469" y="854791"/>
                    <a:pt x="670611" y="859843"/>
                    <a:pt x="672295" y="866174"/>
                  </a:cubicBezTo>
                  <a:close/>
                  <a:moveTo>
                    <a:pt x="508995" y="878500"/>
                  </a:moveTo>
                  <a:lnTo>
                    <a:pt x="483872" y="972257"/>
                  </a:lnTo>
                  <a:cubicBezTo>
                    <a:pt x="482188" y="978588"/>
                    <a:pt x="478046" y="983640"/>
                    <a:pt x="472759" y="986671"/>
                  </a:cubicBezTo>
                  <a:cubicBezTo>
                    <a:pt x="467471" y="989735"/>
                    <a:pt x="461039" y="990779"/>
                    <a:pt x="454708" y="989062"/>
                  </a:cubicBezTo>
                  <a:cubicBezTo>
                    <a:pt x="448376" y="987378"/>
                    <a:pt x="443325" y="983236"/>
                    <a:pt x="440294" y="977982"/>
                  </a:cubicBezTo>
                  <a:cubicBezTo>
                    <a:pt x="437263" y="972695"/>
                    <a:pt x="436219" y="966262"/>
                    <a:pt x="437903" y="959931"/>
                  </a:cubicBezTo>
                  <a:lnTo>
                    <a:pt x="463026" y="866208"/>
                  </a:lnTo>
                  <a:cubicBezTo>
                    <a:pt x="464710" y="859876"/>
                    <a:pt x="468852" y="854825"/>
                    <a:pt x="474139" y="851794"/>
                  </a:cubicBezTo>
                  <a:cubicBezTo>
                    <a:pt x="479427" y="848729"/>
                    <a:pt x="485859" y="847685"/>
                    <a:pt x="492190" y="849403"/>
                  </a:cubicBezTo>
                  <a:cubicBezTo>
                    <a:pt x="498522" y="851120"/>
                    <a:pt x="503573" y="855229"/>
                    <a:pt x="506604" y="860516"/>
                  </a:cubicBezTo>
                  <a:cubicBezTo>
                    <a:pt x="509635" y="865736"/>
                    <a:pt x="510679" y="872169"/>
                    <a:pt x="508995" y="878500"/>
                  </a:cubicBezTo>
                  <a:close/>
                  <a:moveTo>
                    <a:pt x="361422" y="807509"/>
                  </a:moveTo>
                  <a:lnTo>
                    <a:pt x="292788" y="876143"/>
                  </a:lnTo>
                  <a:cubicBezTo>
                    <a:pt x="288141" y="880790"/>
                    <a:pt x="282045" y="883080"/>
                    <a:pt x="275950" y="883080"/>
                  </a:cubicBezTo>
                  <a:cubicBezTo>
                    <a:pt x="269854" y="883080"/>
                    <a:pt x="263759" y="880756"/>
                    <a:pt x="259111" y="876143"/>
                  </a:cubicBezTo>
                  <a:cubicBezTo>
                    <a:pt x="254464" y="871495"/>
                    <a:pt x="252174" y="865400"/>
                    <a:pt x="252174" y="859304"/>
                  </a:cubicBezTo>
                  <a:cubicBezTo>
                    <a:pt x="252174" y="853208"/>
                    <a:pt x="254498" y="847113"/>
                    <a:pt x="259111" y="842465"/>
                  </a:cubicBezTo>
                  <a:lnTo>
                    <a:pt x="327745" y="773832"/>
                  </a:lnTo>
                  <a:cubicBezTo>
                    <a:pt x="332393" y="769184"/>
                    <a:pt x="338488" y="766894"/>
                    <a:pt x="344584" y="766894"/>
                  </a:cubicBezTo>
                  <a:cubicBezTo>
                    <a:pt x="350679" y="766894"/>
                    <a:pt x="356775" y="769218"/>
                    <a:pt x="361422" y="773832"/>
                  </a:cubicBezTo>
                  <a:cubicBezTo>
                    <a:pt x="366036" y="778479"/>
                    <a:pt x="368360" y="784575"/>
                    <a:pt x="368360" y="790670"/>
                  </a:cubicBezTo>
                  <a:cubicBezTo>
                    <a:pt x="368360" y="796799"/>
                    <a:pt x="366036" y="802895"/>
                    <a:pt x="361422" y="807509"/>
                  </a:cubicBezTo>
                  <a:close/>
                  <a:moveTo>
                    <a:pt x="269080" y="672262"/>
                  </a:moveTo>
                  <a:lnTo>
                    <a:pt x="175356" y="697385"/>
                  </a:lnTo>
                  <a:cubicBezTo>
                    <a:pt x="169025" y="699068"/>
                    <a:pt x="162593" y="698024"/>
                    <a:pt x="157306" y="694994"/>
                  </a:cubicBezTo>
                  <a:cubicBezTo>
                    <a:pt x="152018" y="691929"/>
                    <a:pt x="147910" y="686877"/>
                    <a:pt x="146192" y="680580"/>
                  </a:cubicBezTo>
                  <a:cubicBezTo>
                    <a:pt x="144508" y="674248"/>
                    <a:pt x="145552" y="667816"/>
                    <a:pt x="148583" y="662529"/>
                  </a:cubicBezTo>
                  <a:cubicBezTo>
                    <a:pt x="151648" y="657242"/>
                    <a:pt x="156699" y="653133"/>
                    <a:pt x="162997" y="651415"/>
                  </a:cubicBezTo>
                  <a:lnTo>
                    <a:pt x="256720" y="626292"/>
                  </a:lnTo>
                  <a:cubicBezTo>
                    <a:pt x="263052" y="624608"/>
                    <a:pt x="269484" y="625652"/>
                    <a:pt x="274771" y="628683"/>
                  </a:cubicBezTo>
                  <a:cubicBezTo>
                    <a:pt x="280058" y="631748"/>
                    <a:pt x="284167" y="636800"/>
                    <a:pt x="285885" y="643097"/>
                  </a:cubicBezTo>
                  <a:cubicBezTo>
                    <a:pt x="287568" y="649429"/>
                    <a:pt x="286524" y="655861"/>
                    <a:pt x="283494" y="661148"/>
                  </a:cubicBezTo>
                  <a:cubicBezTo>
                    <a:pt x="280463" y="666435"/>
                    <a:pt x="275411" y="670544"/>
                    <a:pt x="269080" y="672262"/>
                  </a:cubicBezTo>
                  <a:close/>
                  <a:moveTo>
                    <a:pt x="256788" y="508961"/>
                  </a:moveTo>
                  <a:lnTo>
                    <a:pt x="163064" y="483838"/>
                  </a:lnTo>
                  <a:cubicBezTo>
                    <a:pt x="156733" y="482154"/>
                    <a:pt x="151681" y="478012"/>
                    <a:pt x="148651" y="472725"/>
                  </a:cubicBezTo>
                  <a:cubicBezTo>
                    <a:pt x="145586" y="467438"/>
                    <a:pt x="144576" y="461005"/>
                    <a:pt x="146259" y="454674"/>
                  </a:cubicBezTo>
                  <a:cubicBezTo>
                    <a:pt x="147943" y="448343"/>
                    <a:pt x="152086" y="443291"/>
                    <a:pt x="157373" y="440260"/>
                  </a:cubicBezTo>
                  <a:cubicBezTo>
                    <a:pt x="162660" y="437196"/>
                    <a:pt x="169093" y="436185"/>
                    <a:pt x="175424" y="437869"/>
                  </a:cubicBezTo>
                  <a:lnTo>
                    <a:pt x="269147" y="462992"/>
                  </a:lnTo>
                  <a:cubicBezTo>
                    <a:pt x="275478" y="464676"/>
                    <a:pt x="280530" y="468818"/>
                    <a:pt x="283561" y="474106"/>
                  </a:cubicBezTo>
                  <a:cubicBezTo>
                    <a:pt x="286625" y="479393"/>
                    <a:pt x="287636" y="485825"/>
                    <a:pt x="285952" y="492157"/>
                  </a:cubicBezTo>
                  <a:cubicBezTo>
                    <a:pt x="284268" y="498488"/>
                    <a:pt x="280126" y="503539"/>
                    <a:pt x="274839" y="506570"/>
                  </a:cubicBezTo>
                  <a:cubicBezTo>
                    <a:pt x="269551" y="509601"/>
                    <a:pt x="263085" y="510645"/>
                    <a:pt x="256788" y="508961"/>
                  </a:cubicBezTo>
                  <a:close/>
                  <a:moveTo>
                    <a:pt x="327745" y="361389"/>
                  </a:moveTo>
                  <a:lnTo>
                    <a:pt x="259145" y="292755"/>
                  </a:lnTo>
                  <a:cubicBezTo>
                    <a:pt x="254531" y="288107"/>
                    <a:pt x="252208" y="282012"/>
                    <a:pt x="252208" y="275916"/>
                  </a:cubicBezTo>
                  <a:cubicBezTo>
                    <a:pt x="252208" y="269821"/>
                    <a:pt x="254531" y="263725"/>
                    <a:pt x="259145" y="259078"/>
                  </a:cubicBezTo>
                  <a:cubicBezTo>
                    <a:pt x="263759" y="254464"/>
                    <a:pt x="269888" y="252140"/>
                    <a:pt x="275984" y="252140"/>
                  </a:cubicBezTo>
                  <a:cubicBezTo>
                    <a:pt x="282079" y="252140"/>
                    <a:pt x="288175" y="254464"/>
                    <a:pt x="292822" y="259078"/>
                  </a:cubicBezTo>
                  <a:lnTo>
                    <a:pt x="361456" y="327712"/>
                  </a:lnTo>
                  <a:cubicBezTo>
                    <a:pt x="366103" y="332359"/>
                    <a:pt x="368393" y="338454"/>
                    <a:pt x="368393" y="344550"/>
                  </a:cubicBezTo>
                  <a:cubicBezTo>
                    <a:pt x="368393" y="350646"/>
                    <a:pt x="366070" y="356741"/>
                    <a:pt x="361456" y="361389"/>
                  </a:cubicBezTo>
                  <a:cubicBezTo>
                    <a:pt x="356808" y="366036"/>
                    <a:pt x="350713" y="368326"/>
                    <a:pt x="344617" y="368326"/>
                  </a:cubicBezTo>
                  <a:cubicBezTo>
                    <a:pt x="338488" y="368326"/>
                    <a:pt x="332393" y="366002"/>
                    <a:pt x="327745" y="361389"/>
                  </a:cubicBezTo>
                  <a:close/>
                  <a:moveTo>
                    <a:pt x="463026" y="269046"/>
                  </a:moveTo>
                  <a:lnTo>
                    <a:pt x="437903" y="175323"/>
                  </a:lnTo>
                  <a:cubicBezTo>
                    <a:pt x="436219" y="168992"/>
                    <a:pt x="437263" y="162559"/>
                    <a:pt x="440294" y="157272"/>
                  </a:cubicBezTo>
                  <a:cubicBezTo>
                    <a:pt x="443359" y="151985"/>
                    <a:pt x="448410" y="147876"/>
                    <a:pt x="454708" y="146158"/>
                  </a:cubicBezTo>
                  <a:cubicBezTo>
                    <a:pt x="461039" y="144475"/>
                    <a:pt x="467471" y="145519"/>
                    <a:pt x="472759" y="148550"/>
                  </a:cubicBezTo>
                  <a:cubicBezTo>
                    <a:pt x="478046" y="151614"/>
                    <a:pt x="482155" y="156666"/>
                    <a:pt x="483872" y="162963"/>
                  </a:cubicBezTo>
                  <a:lnTo>
                    <a:pt x="508995" y="256687"/>
                  </a:lnTo>
                  <a:cubicBezTo>
                    <a:pt x="510679" y="263018"/>
                    <a:pt x="509635" y="269450"/>
                    <a:pt x="506604" y="274737"/>
                  </a:cubicBezTo>
                  <a:cubicBezTo>
                    <a:pt x="503573" y="280025"/>
                    <a:pt x="498488" y="284133"/>
                    <a:pt x="492190" y="285851"/>
                  </a:cubicBezTo>
                  <a:cubicBezTo>
                    <a:pt x="485859" y="287535"/>
                    <a:pt x="479427" y="286491"/>
                    <a:pt x="474139" y="283460"/>
                  </a:cubicBezTo>
                  <a:cubicBezTo>
                    <a:pt x="468818" y="280429"/>
                    <a:pt x="464710" y="275377"/>
                    <a:pt x="463026" y="269046"/>
                  </a:cubicBezTo>
                  <a:close/>
                  <a:moveTo>
                    <a:pt x="704794" y="282517"/>
                  </a:moveTo>
                  <a:lnTo>
                    <a:pt x="818993" y="84731"/>
                  </a:lnTo>
                  <a:cubicBezTo>
                    <a:pt x="822259" y="79074"/>
                    <a:pt x="827546" y="75235"/>
                    <a:pt x="833440" y="73685"/>
                  </a:cubicBezTo>
                  <a:cubicBezTo>
                    <a:pt x="839333" y="72103"/>
                    <a:pt x="845833" y="72776"/>
                    <a:pt x="851491" y="76043"/>
                  </a:cubicBezTo>
                  <a:cubicBezTo>
                    <a:pt x="857149" y="79309"/>
                    <a:pt x="860988" y="84597"/>
                    <a:pt x="862571" y="90490"/>
                  </a:cubicBezTo>
                  <a:cubicBezTo>
                    <a:pt x="864153" y="96384"/>
                    <a:pt x="863480" y="102883"/>
                    <a:pt x="860213" y="108541"/>
                  </a:cubicBezTo>
                  <a:lnTo>
                    <a:pt x="746014" y="306327"/>
                  </a:lnTo>
                  <a:cubicBezTo>
                    <a:pt x="742748" y="311984"/>
                    <a:pt x="737460" y="315824"/>
                    <a:pt x="731567" y="317373"/>
                  </a:cubicBezTo>
                  <a:cubicBezTo>
                    <a:pt x="725673" y="318955"/>
                    <a:pt x="719174" y="318282"/>
                    <a:pt x="713516" y="315015"/>
                  </a:cubicBezTo>
                  <a:cubicBezTo>
                    <a:pt x="707858" y="311749"/>
                    <a:pt x="704019" y="306461"/>
                    <a:pt x="702436" y="300568"/>
                  </a:cubicBezTo>
                  <a:cubicBezTo>
                    <a:pt x="700853" y="294674"/>
                    <a:pt x="701493" y="288175"/>
                    <a:pt x="704794" y="282517"/>
                  </a:cubicBezTo>
                  <a:close/>
                  <a:moveTo>
                    <a:pt x="828961" y="389273"/>
                  </a:moveTo>
                  <a:lnTo>
                    <a:pt x="1026746" y="275074"/>
                  </a:lnTo>
                  <a:cubicBezTo>
                    <a:pt x="1032404" y="271808"/>
                    <a:pt x="1038904" y="271134"/>
                    <a:pt x="1044797" y="272717"/>
                  </a:cubicBezTo>
                  <a:cubicBezTo>
                    <a:pt x="1050691" y="274300"/>
                    <a:pt x="1055978" y="278105"/>
                    <a:pt x="1059245" y="283797"/>
                  </a:cubicBezTo>
                  <a:cubicBezTo>
                    <a:pt x="1062511" y="289454"/>
                    <a:pt x="1063185" y="295954"/>
                    <a:pt x="1061602" y="301848"/>
                  </a:cubicBezTo>
                  <a:cubicBezTo>
                    <a:pt x="1060019" y="307741"/>
                    <a:pt x="1056214" y="313028"/>
                    <a:pt x="1050522" y="316295"/>
                  </a:cubicBezTo>
                  <a:lnTo>
                    <a:pt x="852737" y="430494"/>
                  </a:lnTo>
                  <a:cubicBezTo>
                    <a:pt x="847079" y="433761"/>
                    <a:pt x="840580" y="434434"/>
                    <a:pt x="834686" y="432851"/>
                  </a:cubicBezTo>
                  <a:cubicBezTo>
                    <a:pt x="828793" y="431269"/>
                    <a:pt x="823505" y="427463"/>
                    <a:pt x="820239" y="421772"/>
                  </a:cubicBezTo>
                  <a:cubicBezTo>
                    <a:pt x="816972" y="416114"/>
                    <a:pt x="816298" y="409614"/>
                    <a:pt x="817881" y="403721"/>
                  </a:cubicBezTo>
                  <a:cubicBezTo>
                    <a:pt x="819464" y="397827"/>
                    <a:pt x="823303" y="392540"/>
                    <a:pt x="828961" y="389273"/>
                  </a:cubicBezTo>
                  <a:close/>
                  <a:moveTo>
                    <a:pt x="883114" y="543817"/>
                  </a:moveTo>
                  <a:lnTo>
                    <a:pt x="1111511" y="543817"/>
                  </a:lnTo>
                  <a:cubicBezTo>
                    <a:pt x="1118045" y="543817"/>
                    <a:pt x="1124006" y="546478"/>
                    <a:pt x="1128316" y="550822"/>
                  </a:cubicBezTo>
                  <a:cubicBezTo>
                    <a:pt x="1132627" y="555133"/>
                    <a:pt x="1135287" y="561094"/>
                    <a:pt x="1135287" y="567627"/>
                  </a:cubicBezTo>
                  <a:cubicBezTo>
                    <a:pt x="1135287" y="574160"/>
                    <a:pt x="1132627" y="580121"/>
                    <a:pt x="1128316" y="584432"/>
                  </a:cubicBezTo>
                  <a:cubicBezTo>
                    <a:pt x="1124006" y="588742"/>
                    <a:pt x="1118045" y="591437"/>
                    <a:pt x="1111511" y="591437"/>
                  </a:cubicBezTo>
                  <a:lnTo>
                    <a:pt x="883114" y="591437"/>
                  </a:lnTo>
                  <a:cubicBezTo>
                    <a:pt x="876580" y="591437"/>
                    <a:pt x="870619" y="588776"/>
                    <a:pt x="866309" y="584432"/>
                  </a:cubicBezTo>
                  <a:cubicBezTo>
                    <a:pt x="861998" y="580121"/>
                    <a:pt x="859338" y="574160"/>
                    <a:pt x="859338" y="567627"/>
                  </a:cubicBezTo>
                  <a:cubicBezTo>
                    <a:pt x="859338" y="561094"/>
                    <a:pt x="861998" y="555133"/>
                    <a:pt x="866309" y="550822"/>
                  </a:cubicBezTo>
                  <a:cubicBezTo>
                    <a:pt x="870619" y="546511"/>
                    <a:pt x="876580" y="543817"/>
                    <a:pt x="883114" y="543817"/>
                  </a:cubicBezTo>
                  <a:close/>
                  <a:moveTo>
                    <a:pt x="852771" y="704760"/>
                  </a:moveTo>
                  <a:lnTo>
                    <a:pt x="1050556" y="818959"/>
                  </a:lnTo>
                  <a:cubicBezTo>
                    <a:pt x="1056214" y="822226"/>
                    <a:pt x="1060053" y="827513"/>
                    <a:pt x="1061636" y="833406"/>
                  </a:cubicBezTo>
                  <a:cubicBezTo>
                    <a:pt x="1063219" y="839300"/>
                    <a:pt x="1062545" y="845799"/>
                    <a:pt x="1059278" y="851457"/>
                  </a:cubicBezTo>
                  <a:cubicBezTo>
                    <a:pt x="1056012" y="857115"/>
                    <a:pt x="1050724" y="860954"/>
                    <a:pt x="1044831" y="862537"/>
                  </a:cubicBezTo>
                  <a:cubicBezTo>
                    <a:pt x="1038937" y="864120"/>
                    <a:pt x="1032438" y="863446"/>
                    <a:pt x="1026780" y="860180"/>
                  </a:cubicBezTo>
                  <a:lnTo>
                    <a:pt x="828995" y="745981"/>
                  </a:lnTo>
                  <a:cubicBezTo>
                    <a:pt x="823337" y="742714"/>
                    <a:pt x="819498" y="737427"/>
                    <a:pt x="817915" y="731533"/>
                  </a:cubicBezTo>
                  <a:cubicBezTo>
                    <a:pt x="816332" y="725640"/>
                    <a:pt x="817006" y="719140"/>
                    <a:pt x="820272" y="713482"/>
                  </a:cubicBezTo>
                  <a:cubicBezTo>
                    <a:pt x="823539" y="707825"/>
                    <a:pt x="828826" y="703985"/>
                    <a:pt x="834720" y="702403"/>
                  </a:cubicBezTo>
                  <a:cubicBezTo>
                    <a:pt x="840580" y="700820"/>
                    <a:pt x="847079" y="701460"/>
                    <a:pt x="852771" y="704760"/>
                  </a:cubicBezTo>
                  <a:close/>
                  <a:moveTo>
                    <a:pt x="745981" y="828927"/>
                  </a:moveTo>
                  <a:lnTo>
                    <a:pt x="860180" y="1026713"/>
                  </a:lnTo>
                  <a:cubicBezTo>
                    <a:pt x="863446" y="1032370"/>
                    <a:pt x="864120" y="1038870"/>
                    <a:pt x="862537" y="1044764"/>
                  </a:cubicBezTo>
                  <a:cubicBezTo>
                    <a:pt x="860954" y="1050657"/>
                    <a:pt x="857149" y="1055944"/>
                    <a:pt x="851457" y="1059211"/>
                  </a:cubicBezTo>
                  <a:cubicBezTo>
                    <a:pt x="845799" y="1062478"/>
                    <a:pt x="839300" y="1063151"/>
                    <a:pt x="833406" y="1061568"/>
                  </a:cubicBezTo>
                  <a:cubicBezTo>
                    <a:pt x="827513" y="1059986"/>
                    <a:pt x="822225" y="1056180"/>
                    <a:pt x="818959" y="1050522"/>
                  </a:cubicBezTo>
                  <a:lnTo>
                    <a:pt x="704760" y="852737"/>
                  </a:lnTo>
                  <a:cubicBezTo>
                    <a:pt x="701493" y="847079"/>
                    <a:pt x="700820" y="840580"/>
                    <a:pt x="702403" y="834686"/>
                  </a:cubicBezTo>
                  <a:cubicBezTo>
                    <a:pt x="703985" y="828793"/>
                    <a:pt x="707791" y="823505"/>
                    <a:pt x="713449" y="820239"/>
                  </a:cubicBezTo>
                  <a:cubicBezTo>
                    <a:pt x="719106" y="816972"/>
                    <a:pt x="725606" y="816298"/>
                    <a:pt x="731500" y="817881"/>
                  </a:cubicBezTo>
                  <a:cubicBezTo>
                    <a:pt x="737427" y="819430"/>
                    <a:pt x="742714" y="823270"/>
                    <a:pt x="745981" y="828927"/>
                  </a:cubicBezTo>
                  <a:close/>
                  <a:moveTo>
                    <a:pt x="591437" y="883080"/>
                  </a:moveTo>
                  <a:lnTo>
                    <a:pt x="591437" y="1111478"/>
                  </a:lnTo>
                  <a:cubicBezTo>
                    <a:pt x="591437" y="1118011"/>
                    <a:pt x="588776" y="1123972"/>
                    <a:pt x="584432" y="1128283"/>
                  </a:cubicBezTo>
                  <a:cubicBezTo>
                    <a:pt x="580121" y="1132593"/>
                    <a:pt x="574160" y="1135254"/>
                    <a:pt x="567627" y="1135254"/>
                  </a:cubicBezTo>
                  <a:cubicBezTo>
                    <a:pt x="561094" y="1135254"/>
                    <a:pt x="555133" y="1132593"/>
                    <a:pt x="550822" y="1128283"/>
                  </a:cubicBezTo>
                  <a:cubicBezTo>
                    <a:pt x="546511" y="1123972"/>
                    <a:pt x="543817" y="1118011"/>
                    <a:pt x="543817" y="1111478"/>
                  </a:cubicBezTo>
                  <a:lnTo>
                    <a:pt x="543817" y="883080"/>
                  </a:lnTo>
                  <a:cubicBezTo>
                    <a:pt x="543817" y="876547"/>
                    <a:pt x="546478" y="870586"/>
                    <a:pt x="550822" y="866275"/>
                  </a:cubicBezTo>
                  <a:cubicBezTo>
                    <a:pt x="555133" y="861964"/>
                    <a:pt x="561094" y="859270"/>
                    <a:pt x="567627" y="859270"/>
                  </a:cubicBezTo>
                  <a:cubicBezTo>
                    <a:pt x="574160" y="859270"/>
                    <a:pt x="580121" y="861931"/>
                    <a:pt x="584432" y="866275"/>
                  </a:cubicBezTo>
                  <a:cubicBezTo>
                    <a:pt x="588776" y="870586"/>
                    <a:pt x="591437" y="876547"/>
                    <a:pt x="591437" y="883080"/>
                  </a:cubicBezTo>
                  <a:close/>
                  <a:moveTo>
                    <a:pt x="430528" y="852703"/>
                  </a:moveTo>
                  <a:lnTo>
                    <a:pt x="316329" y="1050489"/>
                  </a:lnTo>
                  <a:cubicBezTo>
                    <a:pt x="313062" y="1056146"/>
                    <a:pt x="307775" y="1059986"/>
                    <a:pt x="301881" y="1061535"/>
                  </a:cubicBezTo>
                  <a:cubicBezTo>
                    <a:pt x="295988" y="1063118"/>
                    <a:pt x="289488" y="1062444"/>
                    <a:pt x="283830" y="1059177"/>
                  </a:cubicBezTo>
                  <a:cubicBezTo>
                    <a:pt x="278173" y="1055911"/>
                    <a:pt x="274333" y="1050623"/>
                    <a:pt x="272751" y="1044730"/>
                  </a:cubicBezTo>
                  <a:cubicBezTo>
                    <a:pt x="271168" y="1038836"/>
                    <a:pt x="271841" y="1032337"/>
                    <a:pt x="275108" y="1026679"/>
                  </a:cubicBezTo>
                  <a:lnTo>
                    <a:pt x="389307" y="828894"/>
                  </a:lnTo>
                  <a:cubicBezTo>
                    <a:pt x="392574" y="823236"/>
                    <a:pt x="397861" y="819397"/>
                    <a:pt x="403754" y="817814"/>
                  </a:cubicBezTo>
                  <a:cubicBezTo>
                    <a:pt x="409648" y="816231"/>
                    <a:pt x="416147" y="816905"/>
                    <a:pt x="421805" y="820171"/>
                  </a:cubicBezTo>
                  <a:cubicBezTo>
                    <a:pt x="427463" y="823438"/>
                    <a:pt x="431302" y="828725"/>
                    <a:pt x="432885" y="834619"/>
                  </a:cubicBezTo>
                  <a:cubicBezTo>
                    <a:pt x="434468" y="840546"/>
                    <a:pt x="433794" y="847045"/>
                    <a:pt x="430528" y="852703"/>
                  </a:cubicBezTo>
                  <a:close/>
                  <a:moveTo>
                    <a:pt x="306327" y="745947"/>
                  </a:moveTo>
                  <a:lnTo>
                    <a:pt x="108541" y="860146"/>
                  </a:lnTo>
                  <a:cubicBezTo>
                    <a:pt x="102883" y="863413"/>
                    <a:pt x="96384" y="864086"/>
                    <a:pt x="90490" y="862503"/>
                  </a:cubicBezTo>
                  <a:cubicBezTo>
                    <a:pt x="84597" y="860920"/>
                    <a:pt x="79309" y="857115"/>
                    <a:pt x="76043" y="851424"/>
                  </a:cubicBezTo>
                  <a:cubicBezTo>
                    <a:pt x="72776" y="845766"/>
                    <a:pt x="72103" y="839266"/>
                    <a:pt x="73685" y="833373"/>
                  </a:cubicBezTo>
                  <a:cubicBezTo>
                    <a:pt x="75268" y="827479"/>
                    <a:pt x="79074" y="822192"/>
                    <a:pt x="84765" y="818925"/>
                  </a:cubicBezTo>
                  <a:lnTo>
                    <a:pt x="282551" y="704726"/>
                  </a:lnTo>
                  <a:cubicBezTo>
                    <a:pt x="288208" y="701460"/>
                    <a:pt x="294708" y="700786"/>
                    <a:pt x="300601" y="702369"/>
                  </a:cubicBezTo>
                  <a:cubicBezTo>
                    <a:pt x="306495" y="703952"/>
                    <a:pt x="311782" y="707757"/>
                    <a:pt x="315049" y="713449"/>
                  </a:cubicBezTo>
                  <a:cubicBezTo>
                    <a:pt x="318316" y="719106"/>
                    <a:pt x="318989" y="725606"/>
                    <a:pt x="317406" y="731500"/>
                  </a:cubicBezTo>
                  <a:cubicBezTo>
                    <a:pt x="315824" y="737393"/>
                    <a:pt x="312018" y="742680"/>
                    <a:pt x="306327" y="745947"/>
                  </a:cubicBezTo>
                  <a:close/>
                  <a:moveTo>
                    <a:pt x="252174" y="591403"/>
                  </a:moveTo>
                  <a:lnTo>
                    <a:pt x="23810" y="591403"/>
                  </a:lnTo>
                  <a:cubicBezTo>
                    <a:pt x="17276" y="591403"/>
                    <a:pt x="11315" y="588742"/>
                    <a:pt x="7005" y="584398"/>
                  </a:cubicBezTo>
                  <a:cubicBezTo>
                    <a:pt x="2660" y="580121"/>
                    <a:pt x="0" y="574160"/>
                    <a:pt x="0" y="567627"/>
                  </a:cubicBezTo>
                  <a:cubicBezTo>
                    <a:pt x="0" y="561094"/>
                    <a:pt x="2660" y="555133"/>
                    <a:pt x="7005" y="550822"/>
                  </a:cubicBezTo>
                  <a:cubicBezTo>
                    <a:pt x="11315" y="546511"/>
                    <a:pt x="17276" y="543817"/>
                    <a:pt x="23810" y="543817"/>
                  </a:cubicBezTo>
                  <a:lnTo>
                    <a:pt x="252208" y="543817"/>
                  </a:lnTo>
                  <a:cubicBezTo>
                    <a:pt x="258741" y="543817"/>
                    <a:pt x="264702" y="546478"/>
                    <a:pt x="269012" y="550822"/>
                  </a:cubicBezTo>
                  <a:cubicBezTo>
                    <a:pt x="273323" y="555133"/>
                    <a:pt x="275984" y="561094"/>
                    <a:pt x="275984" y="567627"/>
                  </a:cubicBezTo>
                  <a:cubicBezTo>
                    <a:pt x="275984" y="574160"/>
                    <a:pt x="273323" y="580121"/>
                    <a:pt x="269012" y="584432"/>
                  </a:cubicBezTo>
                  <a:cubicBezTo>
                    <a:pt x="264668" y="588742"/>
                    <a:pt x="258741" y="591403"/>
                    <a:pt x="252174" y="591403"/>
                  </a:cubicBezTo>
                  <a:close/>
                  <a:moveTo>
                    <a:pt x="282551" y="430494"/>
                  </a:moveTo>
                  <a:lnTo>
                    <a:pt x="84765" y="316295"/>
                  </a:lnTo>
                  <a:cubicBezTo>
                    <a:pt x="79107" y="313028"/>
                    <a:pt x="75268" y="307741"/>
                    <a:pt x="73719" y="301848"/>
                  </a:cubicBezTo>
                  <a:cubicBezTo>
                    <a:pt x="72136" y="295954"/>
                    <a:pt x="72810" y="289454"/>
                    <a:pt x="76076" y="283797"/>
                  </a:cubicBezTo>
                  <a:cubicBezTo>
                    <a:pt x="79343" y="278139"/>
                    <a:pt x="84630" y="274300"/>
                    <a:pt x="90524" y="272717"/>
                  </a:cubicBezTo>
                  <a:cubicBezTo>
                    <a:pt x="96417" y="271134"/>
                    <a:pt x="102917" y="271808"/>
                    <a:pt x="108575" y="275074"/>
                  </a:cubicBezTo>
                  <a:lnTo>
                    <a:pt x="306360" y="389273"/>
                  </a:lnTo>
                  <a:cubicBezTo>
                    <a:pt x="312018" y="392540"/>
                    <a:pt x="315857" y="397827"/>
                    <a:pt x="317440" y="403721"/>
                  </a:cubicBezTo>
                  <a:cubicBezTo>
                    <a:pt x="319023" y="409614"/>
                    <a:pt x="318349" y="416114"/>
                    <a:pt x="315083" y="421772"/>
                  </a:cubicBezTo>
                  <a:cubicBezTo>
                    <a:pt x="311816" y="427429"/>
                    <a:pt x="306529" y="431269"/>
                    <a:pt x="300635" y="432851"/>
                  </a:cubicBezTo>
                  <a:cubicBezTo>
                    <a:pt x="294708" y="434434"/>
                    <a:pt x="288208" y="433761"/>
                    <a:pt x="282551" y="430494"/>
                  </a:cubicBezTo>
                  <a:close/>
                  <a:moveTo>
                    <a:pt x="389307" y="306293"/>
                  </a:moveTo>
                  <a:lnTo>
                    <a:pt x="275108" y="108507"/>
                  </a:lnTo>
                  <a:cubicBezTo>
                    <a:pt x="271841" y="102850"/>
                    <a:pt x="271168" y="96350"/>
                    <a:pt x="272751" y="90457"/>
                  </a:cubicBezTo>
                  <a:cubicBezTo>
                    <a:pt x="274333" y="84563"/>
                    <a:pt x="278139" y="79276"/>
                    <a:pt x="283797" y="76009"/>
                  </a:cubicBezTo>
                  <a:cubicBezTo>
                    <a:pt x="289454" y="72742"/>
                    <a:pt x="295954" y="72069"/>
                    <a:pt x="301848" y="73652"/>
                  </a:cubicBezTo>
                  <a:cubicBezTo>
                    <a:pt x="307741" y="75235"/>
                    <a:pt x="313028" y="79040"/>
                    <a:pt x="316295" y="84698"/>
                  </a:cubicBezTo>
                  <a:lnTo>
                    <a:pt x="430494" y="282483"/>
                  </a:lnTo>
                  <a:cubicBezTo>
                    <a:pt x="433761" y="288141"/>
                    <a:pt x="434434" y="294641"/>
                    <a:pt x="432851" y="300534"/>
                  </a:cubicBezTo>
                  <a:cubicBezTo>
                    <a:pt x="431268" y="306428"/>
                    <a:pt x="427463" y="311715"/>
                    <a:pt x="421805" y="314982"/>
                  </a:cubicBezTo>
                  <a:cubicBezTo>
                    <a:pt x="416147" y="318248"/>
                    <a:pt x="409648" y="318922"/>
                    <a:pt x="403754" y="317339"/>
                  </a:cubicBezTo>
                  <a:cubicBezTo>
                    <a:pt x="397861" y="315790"/>
                    <a:pt x="392574" y="311984"/>
                    <a:pt x="389307" y="306293"/>
                  </a:cubicBezTo>
                  <a:close/>
                  <a:moveTo>
                    <a:pt x="567661" y="312692"/>
                  </a:moveTo>
                  <a:cubicBezTo>
                    <a:pt x="638046" y="312692"/>
                    <a:pt x="701796" y="341216"/>
                    <a:pt x="747934" y="387354"/>
                  </a:cubicBezTo>
                  <a:cubicBezTo>
                    <a:pt x="794071" y="433491"/>
                    <a:pt x="822596" y="497208"/>
                    <a:pt x="822596" y="567627"/>
                  </a:cubicBezTo>
                  <a:cubicBezTo>
                    <a:pt x="822596" y="638046"/>
                    <a:pt x="794071" y="701763"/>
                    <a:pt x="747934" y="747900"/>
                  </a:cubicBezTo>
                  <a:cubicBezTo>
                    <a:pt x="701796" y="794038"/>
                    <a:pt x="638046" y="822562"/>
                    <a:pt x="567661" y="822562"/>
                  </a:cubicBezTo>
                  <a:cubicBezTo>
                    <a:pt x="497276" y="822562"/>
                    <a:pt x="433525" y="794038"/>
                    <a:pt x="387387" y="747900"/>
                  </a:cubicBezTo>
                  <a:cubicBezTo>
                    <a:pt x="341250" y="701763"/>
                    <a:pt x="312725" y="638012"/>
                    <a:pt x="312725" y="567627"/>
                  </a:cubicBezTo>
                  <a:cubicBezTo>
                    <a:pt x="312725" y="497242"/>
                    <a:pt x="341250" y="433491"/>
                    <a:pt x="387387" y="387354"/>
                  </a:cubicBezTo>
                  <a:cubicBezTo>
                    <a:pt x="433525" y="341216"/>
                    <a:pt x="497242" y="312692"/>
                    <a:pt x="567661" y="312692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ctr"/>
              <a:endParaRPr lang="he-IL" sz="2000" dirty="0"/>
            </a:p>
          </p:txBody>
        </p:sp>
        <p:sp>
          <p:nvSpPr>
            <p:cNvPr id="181" name="תיבת טקסט 180">
              <a:extLst>
                <a:ext uri="{FF2B5EF4-FFF2-40B4-BE49-F238E27FC236}">
                  <a16:creationId xmlns:a16="http://schemas.microsoft.com/office/drawing/2014/main" id="{123C81C1-1825-42C9-A74D-A4330711973B}"/>
                </a:ext>
              </a:extLst>
            </p:cNvPr>
            <p:cNvSpPr txBox="1"/>
            <p:nvPr/>
          </p:nvSpPr>
          <p:spPr>
            <a:xfrm>
              <a:off x="10119859" y="3497087"/>
              <a:ext cx="1058183" cy="2646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he-IL" sz="2000" b="1" dirty="0">
                  <a:effectLst/>
                  <a:latin typeface="Afek 1.5 AAA" panose="00000500000000000000" pitchFamily="50" charset="-79"/>
                  <a:ea typeface="Times New Roman" panose="02020603050405020304" pitchFamily="18" charset="0"/>
                  <a:cs typeface="Afek 1.5 AAA" panose="00000500000000000000" pitchFamily="50" charset="-79"/>
                </a:rPr>
                <a:t>חם יותר</a:t>
              </a:r>
              <a:endParaRPr lang="en-US" sz="2000" b="1" dirty="0">
                <a:latin typeface="Afek 1.5 AAA" panose="00000500000000000000" pitchFamily="50" charset="-79"/>
                <a:cs typeface="Afek 1.5 AAA" panose="00000500000000000000" pitchFamily="50" charset="-79"/>
              </a:endParaRPr>
            </a:p>
          </p:txBody>
        </p:sp>
      </p:grpSp>
      <p:sp>
        <p:nvSpPr>
          <p:cNvPr id="188" name="Oval 46">
            <a:extLst>
              <a:ext uri="{FF2B5EF4-FFF2-40B4-BE49-F238E27FC236}">
                <a16:creationId xmlns:a16="http://schemas.microsoft.com/office/drawing/2014/main" id="{5BA18E4B-0329-47AA-8606-D42CC2349FD3}"/>
              </a:ext>
            </a:extLst>
          </p:cNvPr>
          <p:cNvSpPr/>
          <p:nvPr/>
        </p:nvSpPr>
        <p:spPr>
          <a:xfrm>
            <a:off x="8482143" y="1639887"/>
            <a:ext cx="1080126" cy="1080126"/>
          </a:xfrm>
          <a:prstGeom prst="ellipse">
            <a:avLst/>
          </a:prstGeom>
          <a:noFill/>
          <a:ln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תיבת טקסט 189">
            <a:extLst>
              <a:ext uri="{FF2B5EF4-FFF2-40B4-BE49-F238E27FC236}">
                <a16:creationId xmlns:a16="http://schemas.microsoft.com/office/drawing/2014/main" id="{04954F84-9D87-4F18-A188-1EF0ADE1AC21}"/>
              </a:ext>
            </a:extLst>
          </p:cNvPr>
          <p:cNvSpPr txBox="1"/>
          <p:nvPr/>
        </p:nvSpPr>
        <p:spPr>
          <a:xfrm>
            <a:off x="8343323" y="2829143"/>
            <a:ext cx="1357767" cy="3148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e-IL" b="1">
                <a:effectLst/>
                <a:latin typeface="Afek 1.5 AAA" panose="00000500000000000000" pitchFamily="50" charset="-79"/>
                <a:ea typeface="Times New Roman" panose="02020603050405020304" pitchFamily="18" charset="0"/>
                <a:cs typeface="Afek 1.5 AAA" panose="00000500000000000000" pitchFamily="50" charset="-79"/>
              </a:rPr>
              <a:t>יבש יותר</a:t>
            </a:r>
            <a:endParaRPr lang="en-US" b="1">
              <a:latin typeface="Afek 1.5 AAA" panose="00000500000000000000" pitchFamily="50" charset="-79"/>
              <a:cs typeface="Afek 1.5 AAA" panose="00000500000000000000" pitchFamily="50" charset="-79"/>
            </a:endParaRPr>
          </a:p>
        </p:txBody>
      </p: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8F72BEC9-8DBD-CC49-AE6D-45A2D61AC316}"/>
              </a:ext>
            </a:extLst>
          </p:cNvPr>
          <p:cNvGrpSpPr/>
          <p:nvPr/>
        </p:nvGrpSpPr>
        <p:grpSpPr>
          <a:xfrm>
            <a:off x="8371871" y="3527099"/>
            <a:ext cx="1357767" cy="1482822"/>
            <a:chOff x="4457700" y="1757787"/>
            <a:chExt cx="1357767" cy="1482822"/>
          </a:xfrm>
        </p:grpSpPr>
        <p:grpSp>
          <p:nvGrpSpPr>
            <p:cNvPr id="6" name="גרפיקה 163">
              <a:extLst>
                <a:ext uri="{FF2B5EF4-FFF2-40B4-BE49-F238E27FC236}">
                  <a16:creationId xmlns:a16="http://schemas.microsoft.com/office/drawing/2014/main" id="{06C8E49A-3B9C-447D-911B-3462B63FF1E1}"/>
                </a:ext>
              </a:extLst>
            </p:cNvPr>
            <p:cNvGrpSpPr/>
            <p:nvPr/>
          </p:nvGrpSpPr>
          <p:grpSpPr>
            <a:xfrm>
              <a:off x="4737052" y="2004942"/>
              <a:ext cx="824446" cy="509651"/>
              <a:chOff x="5909389" y="4932070"/>
              <a:chExt cx="886565" cy="548051"/>
            </a:xfrm>
            <a:solidFill>
              <a:schemeClr val="accent3"/>
            </a:solidFill>
          </p:grpSpPr>
          <p:grpSp>
            <p:nvGrpSpPr>
              <p:cNvPr id="7" name="גרפיקה 163">
                <a:extLst>
                  <a:ext uri="{FF2B5EF4-FFF2-40B4-BE49-F238E27FC236}">
                    <a16:creationId xmlns:a16="http://schemas.microsoft.com/office/drawing/2014/main" id="{67E09ACE-C303-4A62-87B8-144A77D894F4}"/>
                  </a:ext>
                </a:extLst>
              </p:cNvPr>
              <p:cNvGrpSpPr/>
              <p:nvPr/>
            </p:nvGrpSpPr>
            <p:grpSpPr>
              <a:xfrm>
                <a:off x="6259217" y="5346897"/>
                <a:ext cx="536737" cy="54593"/>
                <a:chOff x="6259217" y="5346897"/>
                <a:chExt cx="536737" cy="54593"/>
              </a:xfrm>
              <a:grpFill/>
            </p:grpSpPr>
            <p:grpSp>
              <p:nvGrpSpPr>
                <p:cNvPr id="51" name="גרפיקה 163">
                  <a:extLst>
                    <a:ext uri="{FF2B5EF4-FFF2-40B4-BE49-F238E27FC236}">
                      <a16:creationId xmlns:a16="http://schemas.microsoft.com/office/drawing/2014/main" id="{86786119-DA64-45D3-8953-E4B5ABF23274}"/>
                    </a:ext>
                  </a:extLst>
                </p:cNvPr>
                <p:cNvGrpSpPr/>
                <p:nvPr/>
              </p:nvGrpSpPr>
              <p:grpSpPr>
                <a:xfrm>
                  <a:off x="6259217" y="5351391"/>
                  <a:ext cx="412649" cy="46966"/>
                  <a:chOff x="6259217" y="5351391"/>
                  <a:chExt cx="412649" cy="46966"/>
                </a:xfrm>
                <a:grpFill/>
              </p:grpSpPr>
              <p:grpSp>
                <p:nvGrpSpPr>
                  <p:cNvPr id="57" name="גרפיקה 163">
                    <a:extLst>
                      <a:ext uri="{FF2B5EF4-FFF2-40B4-BE49-F238E27FC236}">
                        <a16:creationId xmlns:a16="http://schemas.microsoft.com/office/drawing/2014/main" id="{92D1BBF9-FAB3-4247-9015-74DAC982B8A6}"/>
                      </a:ext>
                    </a:extLst>
                  </p:cNvPr>
                  <p:cNvGrpSpPr/>
                  <p:nvPr/>
                </p:nvGrpSpPr>
                <p:grpSpPr>
                  <a:xfrm>
                    <a:off x="6259217" y="5352325"/>
                    <a:ext cx="140632" cy="45935"/>
                    <a:chOff x="6259217" y="5352325"/>
                    <a:chExt cx="140632" cy="45935"/>
                  </a:xfrm>
                  <a:grpFill/>
                </p:grpSpPr>
                <p:sp>
                  <p:nvSpPr>
                    <p:cNvPr id="68" name="צורה חופשית: צורה 67">
                      <a:extLst>
                        <a:ext uri="{FF2B5EF4-FFF2-40B4-BE49-F238E27FC236}">
                          <a16:creationId xmlns:a16="http://schemas.microsoft.com/office/drawing/2014/main" id="{3B502C0F-95AD-4CA3-9438-E0BBB64AB6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59217" y="5362425"/>
                      <a:ext cx="50523" cy="35835"/>
                    </a:xfrm>
                    <a:custGeom>
                      <a:avLst/>
                      <a:gdLst>
                        <a:gd name="connsiteX0" fmla="*/ 33452 w 50523"/>
                        <a:gd name="connsiteY0" fmla="*/ 35836 h 35835"/>
                        <a:gd name="connsiteX1" fmla="*/ 4499 w 50523"/>
                        <a:gd name="connsiteY1" fmla="*/ 21859 h 35835"/>
                        <a:gd name="connsiteX2" fmla="*/ 0 w 50523"/>
                        <a:gd name="connsiteY2" fmla="*/ 18245 h 35835"/>
                        <a:gd name="connsiteX3" fmla="*/ 14130 w 50523"/>
                        <a:gd name="connsiteY3" fmla="*/ 0 h 35835"/>
                        <a:gd name="connsiteX4" fmla="*/ 19148 w 50523"/>
                        <a:gd name="connsiteY4" fmla="*/ 4057 h 35835"/>
                        <a:gd name="connsiteX5" fmla="*/ 37066 w 50523"/>
                        <a:gd name="connsiteY5" fmla="*/ 11151 h 35835"/>
                        <a:gd name="connsiteX6" fmla="*/ 50524 w 50523"/>
                        <a:gd name="connsiteY6" fmla="*/ 29876 h 35835"/>
                        <a:gd name="connsiteX7" fmla="*/ 33452 w 50523"/>
                        <a:gd name="connsiteY7" fmla="*/ 35836 h 358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0523" h="35835">
                          <a:moveTo>
                            <a:pt x="33452" y="35836"/>
                          </a:moveTo>
                          <a:cubicBezTo>
                            <a:pt x="21475" y="35836"/>
                            <a:pt x="11381" y="27530"/>
                            <a:pt x="4499" y="21859"/>
                          </a:cubicBezTo>
                          <a:cubicBezTo>
                            <a:pt x="2999" y="20629"/>
                            <a:pt x="1519" y="19398"/>
                            <a:pt x="0" y="18245"/>
                          </a:cubicBezTo>
                          <a:lnTo>
                            <a:pt x="14130" y="0"/>
                          </a:lnTo>
                          <a:cubicBezTo>
                            <a:pt x="15803" y="1307"/>
                            <a:pt x="17476" y="2672"/>
                            <a:pt x="19148" y="4057"/>
                          </a:cubicBezTo>
                          <a:cubicBezTo>
                            <a:pt x="30818" y="13669"/>
                            <a:pt x="33106" y="13996"/>
                            <a:pt x="37066" y="11151"/>
                          </a:cubicBezTo>
                          <a:lnTo>
                            <a:pt x="50524" y="29876"/>
                          </a:lnTo>
                          <a:cubicBezTo>
                            <a:pt x="44545" y="34182"/>
                            <a:pt x="38816" y="35836"/>
                            <a:pt x="33452" y="35836"/>
                          </a:cubicBezTo>
                          <a:close/>
                        </a:path>
                      </a:pathLst>
                    </a:custGeom>
                    <a:grpFill/>
                    <a:ln w="1922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69" name="גרפיקה 163">
                      <a:extLst>
                        <a:ext uri="{FF2B5EF4-FFF2-40B4-BE49-F238E27FC236}">
                          <a16:creationId xmlns:a16="http://schemas.microsoft.com/office/drawing/2014/main" id="{81AE7854-5A94-4ED1-88ED-9A97E4B3E28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74174" y="5352325"/>
                      <a:ext cx="125675" cy="45935"/>
                      <a:chOff x="6274174" y="5352325"/>
                      <a:chExt cx="125675" cy="45935"/>
                    </a:xfrm>
                    <a:grpFill/>
                  </p:grpSpPr>
                  <p:sp>
                    <p:nvSpPr>
                      <p:cNvPr id="70" name="צורה חופשית: צורה 69">
                        <a:extLst>
                          <a:ext uri="{FF2B5EF4-FFF2-40B4-BE49-F238E27FC236}">
                            <a16:creationId xmlns:a16="http://schemas.microsoft.com/office/drawing/2014/main" id="{714C3321-3E6E-4450-BA72-7FDFD21113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74174" y="5352325"/>
                        <a:ext cx="80861" cy="45762"/>
                      </a:xfrm>
                      <a:custGeom>
                        <a:avLst/>
                        <a:gdLst>
                          <a:gd name="connsiteX0" fmla="*/ 16784 w 80861"/>
                          <a:gd name="connsiteY0" fmla="*/ 45763 h 45762"/>
                          <a:gd name="connsiteX1" fmla="*/ 0 w 80861"/>
                          <a:gd name="connsiteY1" fmla="*/ 39976 h 45762"/>
                          <a:gd name="connsiteX2" fmla="*/ 13458 w 80861"/>
                          <a:gd name="connsiteY2" fmla="*/ 21251 h 45762"/>
                          <a:gd name="connsiteX3" fmla="*/ 31126 w 80861"/>
                          <a:gd name="connsiteY3" fmla="*/ 14368 h 45762"/>
                          <a:gd name="connsiteX4" fmla="*/ 80861 w 80861"/>
                          <a:gd name="connsiteY4" fmla="*/ 4736 h 45762"/>
                          <a:gd name="connsiteX5" fmla="*/ 68192 w 80861"/>
                          <a:gd name="connsiteY5" fmla="*/ 24019 h 45762"/>
                          <a:gd name="connsiteX6" fmla="*/ 45564 w 80861"/>
                          <a:gd name="connsiteY6" fmla="*/ 32363 h 45762"/>
                          <a:gd name="connsiteX7" fmla="*/ 16784 w 80861"/>
                          <a:gd name="connsiteY7" fmla="*/ 45763 h 457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80861" h="45762">
                            <a:moveTo>
                              <a:pt x="16784" y="45763"/>
                            </a:moveTo>
                            <a:cubicBezTo>
                              <a:pt x="11477" y="45763"/>
                              <a:pt x="5806" y="44167"/>
                              <a:pt x="0" y="39976"/>
                            </a:cubicBezTo>
                            <a:lnTo>
                              <a:pt x="13458" y="21251"/>
                            </a:lnTo>
                            <a:cubicBezTo>
                              <a:pt x="17053" y="23827"/>
                              <a:pt x="20110" y="23193"/>
                              <a:pt x="31126" y="14368"/>
                            </a:cubicBezTo>
                            <a:cubicBezTo>
                              <a:pt x="56368" y="-5857"/>
                              <a:pt x="73113" y="-339"/>
                              <a:pt x="80861" y="4736"/>
                            </a:cubicBezTo>
                            <a:lnTo>
                              <a:pt x="68192" y="24019"/>
                            </a:lnTo>
                            <a:cubicBezTo>
                              <a:pt x="63251" y="20770"/>
                              <a:pt x="53254" y="26211"/>
                              <a:pt x="45564" y="32363"/>
                            </a:cubicBezTo>
                            <a:cubicBezTo>
                              <a:pt x="39123" y="37515"/>
                              <a:pt x="28838" y="45763"/>
                              <a:pt x="16784" y="45763"/>
                            </a:cubicBezTo>
                            <a:close/>
                          </a:path>
                        </a:pathLst>
                      </a:custGeom>
                      <a:grpFill/>
                      <a:ln w="1922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71" name="צורה חופשית: צורה 70">
                        <a:extLst>
                          <a:ext uri="{FF2B5EF4-FFF2-40B4-BE49-F238E27FC236}">
                            <a16:creationId xmlns:a16="http://schemas.microsoft.com/office/drawing/2014/main" id="{340ACF9C-CF5E-40C1-82DF-763562EAD3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31369" y="5352559"/>
                        <a:ext cx="68480" cy="45702"/>
                      </a:xfrm>
                      <a:custGeom>
                        <a:avLst/>
                        <a:gdLst>
                          <a:gd name="connsiteX0" fmla="*/ 51427 w 68480"/>
                          <a:gd name="connsiteY0" fmla="*/ 45703 h 45702"/>
                          <a:gd name="connsiteX1" fmla="*/ 22474 w 68480"/>
                          <a:gd name="connsiteY1" fmla="*/ 31745 h 45702"/>
                          <a:gd name="connsiteX2" fmla="*/ 7190 w 68480"/>
                          <a:gd name="connsiteY2" fmla="*/ 23305 h 45702"/>
                          <a:gd name="connsiteX3" fmla="*/ 0 w 68480"/>
                          <a:gd name="connsiteY3" fmla="*/ 1389 h 45702"/>
                          <a:gd name="connsiteX4" fmla="*/ 37124 w 68480"/>
                          <a:gd name="connsiteY4" fmla="*/ 13923 h 45702"/>
                          <a:gd name="connsiteX5" fmla="*/ 55022 w 68480"/>
                          <a:gd name="connsiteY5" fmla="*/ 20998 h 45702"/>
                          <a:gd name="connsiteX6" fmla="*/ 68480 w 68480"/>
                          <a:gd name="connsiteY6" fmla="*/ 39724 h 45702"/>
                          <a:gd name="connsiteX7" fmla="*/ 51427 w 68480"/>
                          <a:gd name="connsiteY7" fmla="*/ 45703 h 4570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68480" h="45702">
                            <a:moveTo>
                              <a:pt x="51427" y="45703"/>
                            </a:moveTo>
                            <a:cubicBezTo>
                              <a:pt x="39450" y="45703"/>
                              <a:pt x="29376" y="37397"/>
                              <a:pt x="22474" y="31745"/>
                            </a:cubicBezTo>
                            <a:cubicBezTo>
                              <a:pt x="15419" y="25939"/>
                              <a:pt x="10535" y="22209"/>
                              <a:pt x="7190" y="23305"/>
                            </a:cubicBezTo>
                            <a:lnTo>
                              <a:pt x="0" y="1389"/>
                            </a:lnTo>
                            <a:cubicBezTo>
                              <a:pt x="15649" y="-3745"/>
                              <a:pt x="28050" y="6464"/>
                              <a:pt x="37124" y="13923"/>
                            </a:cubicBezTo>
                            <a:cubicBezTo>
                              <a:pt x="48793" y="23536"/>
                              <a:pt x="51081" y="23844"/>
                              <a:pt x="55022" y="20998"/>
                            </a:cubicBezTo>
                            <a:lnTo>
                              <a:pt x="68480" y="39724"/>
                            </a:lnTo>
                            <a:cubicBezTo>
                              <a:pt x="62520" y="44049"/>
                              <a:pt x="56791" y="45703"/>
                              <a:pt x="51427" y="45703"/>
                            </a:cubicBezTo>
                            <a:close/>
                          </a:path>
                        </a:pathLst>
                      </a:custGeom>
                      <a:grpFill/>
                      <a:ln w="1922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  <p:grpSp>
                <p:nvGrpSpPr>
                  <p:cNvPr id="58" name="גרפיקה 163">
                    <a:extLst>
                      <a:ext uri="{FF2B5EF4-FFF2-40B4-BE49-F238E27FC236}">
                        <a16:creationId xmlns:a16="http://schemas.microsoft.com/office/drawing/2014/main" id="{2A4729F1-0CB8-4B31-BB79-AB9CBB5C82B4}"/>
                      </a:ext>
                    </a:extLst>
                  </p:cNvPr>
                  <p:cNvGrpSpPr/>
                  <p:nvPr/>
                </p:nvGrpSpPr>
                <p:grpSpPr>
                  <a:xfrm>
                    <a:off x="6364283" y="5351391"/>
                    <a:ext cx="215821" cy="46870"/>
                    <a:chOff x="6364283" y="5351391"/>
                    <a:chExt cx="215821" cy="46870"/>
                  </a:xfrm>
                  <a:grpFill/>
                </p:grpSpPr>
                <p:grpSp>
                  <p:nvGrpSpPr>
                    <p:cNvPr id="62" name="גרפיקה 163">
                      <a:extLst>
                        <a:ext uri="{FF2B5EF4-FFF2-40B4-BE49-F238E27FC236}">
                          <a16:creationId xmlns:a16="http://schemas.microsoft.com/office/drawing/2014/main" id="{6BDE73F9-B0F1-4CC2-9088-3F14A9A3906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64283" y="5351391"/>
                      <a:ext cx="125694" cy="46870"/>
                      <a:chOff x="6364283" y="5351391"/>
                      <a:chExt cx="125694" cy="46870"/>
                    </a:xfrm>
                    <a:grpFill/>
                  </p:grpSpPr>
                  <p:sp>
                    <p:nvSpPr>
                      <p:cNvPr id="66" name="צורה חופשית: צורה 65">
                        <a:extLst>
                          <a:ext uri="{FF2B5EF4-FFF2-40B4-BE49-F238E27FC236}">
                            <a16:creationId xmlns:a16="http://schemas.microsoft.com/office/drawing/2014/main" id="{023701C0-35AA-432B-A8E2-46709E23F5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64283" y="5351391"/>
                        <a:ext cx="80457" cy="46851"/>
                      </a:xfrm>
                      <a:custGeom>
                        <a:avLst/>
                        <a:gdLst>
                          <a:gd name="connsiteX0" fmla="*/ 17034 w 80457"/>
                          <a:gd name="connsiteY0" fmla="*/ 46851 h 46851"/>
                          <a:gd name="connsiteX1" fmla="*/ 0 w 80457"/>
                          <a:gd name="connsiteY1" fmla="*/ 40911 h 46851"/>
                          <a:gd name="connsiteX2" fmla="*/ 13458 w 80457"/>
                          <a:gd name="connsiteY2" fmla="*/ 22185 h 46851"/>
                          <a:gd name="connsiteX3" fmla="*/ 32394 w 80457"/>
                          <a:gd name="connsiteY3" fmla="*/ 14591 h 46851"/>
                          <a:gd name="connsiteX4" fmla="*/ 80457 w 80457"/>
                          <a:gd name="connsiteY4" fmla="*/ 5767 h 46851"/>
                          <a:gd name="connsiteX5" fmla="*/ 67500 w 80457"/>
                          <a:gd name="connsiteY5" fmla="*/ 24858 h 46851"/>
                          <a:gd name="connsiteX6" fmla="*/ 46775 w 80457"/>
                          <a:gd name="connsiteY6" fmla="*/ 32663 h 46851"/>
                          <a:gd name="connsiteX7" fmla="*/ 17034 w 80457"/>
                          <a:gd name="connsiteY7" fmla="*/ 46851 h 468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80457" h="46851">
                            <a:moveTo>
                              <a:pt x="17034" y="46851"/>
                            </a:moveTo>
                            <a:cubicBezTo>
                              <a:pt x="11670" y="46851"/>
                              <a:pt x="5960" y="45179"/>
                              <a:pt x="0" y="40911"/>
                            </a:cubicBezTo>
                            <a:lnTo>
                              <a:pt x="13458" y="22185"/>
                            </a:lnTo>
                            <a:cubicBezTo>
                              <a:pt x="17418" y="25031"/>
                              <a:pt x="20052" y="24435"/>
                              <a:pt x="32394" y="14591"/>
                            </a:cubicBezTo>
                            <a:cubicBezTo>
                              <a:pt x="43583" y="5671"/>
                              <a:pt x="60502" y="-7806"/>
                              <a:pt x="80457" y="5767"/>
                            </a:cubicBezTo>
                            <a:lnTo>
                              <a:pt x="67500" y="24858"/>
                            </a:lnTo>
                            <a:cubicBezTo>
                              <a:pt x="62578" y="21513"/>
                              <a:pt x="59098" y="22839"/>
                              <a:pt x="46775" y="32663"/>
                            </a:cubicBezTo>
                            <a:cubicBezTo>
                              <a:pt x="39200" y="38681"/>
                              <a:pt x="28934" y="46851"/>
                              <a:pt x="17034" y="46851"/>
                            </a:cubicBezTo>
                            <a:close/>
                          </a:path>
                        </a:pathLst>
                      </a:custGeom>
                      <a:grpFill/>
                      <a:ln w="1922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67" name="צורה חופשית: צורה 66">
                        <a:extLst>
                          <a:ext uri="{FF2B5EF4-FFF2-40B4-BE49-F238E27FC236}">
                            <a16:creationId xmlns:a16="http://schemas.microsoft.com/office/drawing/2014/main" id="{693334DA-3054-495C-A308-142D64BF5E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21497" y="5352559"/>
                        <a:ext cx="68480" cy="45702"/>
                      </a:xfrm>
                      <a:custGeom>
                        <a:avLst/>
                        <a:gdLst>
                          <a:gd name="connsiteX0" fmla="*/ 51427 w 68480"/>
                          <a:gd name="connsiteY0" fmla="*/ 45703 h 45702"/>
                          <a:gd name="connsiteX1" fmla="*/ 22474 w 68480"/>
                          <a:gd name="connsiteY1" fmla="*/ 31745 h 45702"/>
                          <a:gd name="connsiteX2" fmla="*/ 7190 w 68480"/>
                          <a:gd name="connsiteY2" fmla="*/ 23305 h 45702"/>
                          <a:gd name="connsiteX3" fmla="*/ 0 w 68480"/>
                          <a:gd name="connsiteY3" fmla="*/ 1389 h 45702"/>
                          <a:gd name="connsiteX4" fmla="*/ 37124 w 68480"/>
                          <a:gd name="connsiteY4" fmla="*/ 13923 h 45702"/>
                          <a:gd name="connsiteX5" fmla="*/ 55022 w 68480"/>
                          <a:gd name="connsiteY5" fmla="*/ 20998 h 45702"/>
                          <a:gd name="connsiteX6" fmla="*/ 68480 w 68480"/>
                          <a:gd name="connsiteY6" fmla="*/ 39724 h 45702"/>
                          <a:gd name="connsiteX7" fmla="*/ 51427 w 68480"/>
                          <a:gd name="connsiteY7" fmla="*/ 45703 h 4570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68480" h="45702">
                            <a:moveTo>
                              <a:pt x="51427" y="45703"/>
                            </a:moveTo>
                            <a:cubicBezTo>
                              <a:pt x="39450" y="45703"/>
                              <a:pt x="29376" y="37397"/>
                              <a:pt x="22474" y="31745"/>
                            </a:cubicBezTo>
                            <a:cubicBezTo>
                              <a:pt x="15399" y="25939"/>
                              <a:pt x="10516" y="22209"/>
                              <a:pt x="7190" y="23305"/>
                            </a:cubicBezTo>
                            <a:lnTo>
                              <a:pt x="0" y="1389"/>
                            </a:lnTo>
                            <a:cubicBezTo>
                              <a:pt x="15649" y="-3745"/>
                              <a:pt x="28050" y="6464"/>
                              <a:pt x="37124" y="13923"/>
                            </a:cubicBezTo>
                            <a:cubicBezTo>
                              <a:pt x="48794" y="23517"/>
                              <a:pt x="51062" y="23844"/>
                              <a:pt x="55022" y="20998"/>
                            </a:cubicBezTo>
                            <a:lnTo>
                              <a:pt x="68480" y="39724"/>
                            </a:lnTo>
                            <a:cubicBezTo>
                              <a:pt x="62520" y="44049"/>
                              <a:pt x="56791" y="45703"/>
                              <a:pt x="51427" y="45703"/>
                            </a:cubicBezTo>
                            <a:close/>
                          </a:path>
                        </a:pathLst>
                      </a:custGeom>
                      <a:grpFill/>
                      <a:ln w="1922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grpSp>
                  <p:nvGrpSpPr>
                    <p:cNvPr id="63" name="גרפיקה 163">
                      <a:extLst>
                        <a:ext uri="{FF2B5EF4-FFF2-40B4-BE49-F238E27FC236}">
                          <a16:creationId xmlns:a16="http://schemas.microsoft.com/office/drawing/2014/main" id="{77486B59-9B16-4806-9F28-9FB8BA4F033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54410" y="5352537"/>
                      <a:ext cx="125694" cy="45724"/>
                      <a:chOff x="6454410" y="5352537"/>
                      <a:chExt cx="125694" cy="45724"/>
                    </a:xfrm>
                    <a:grpFill/>
                  </p:grpSpPr>
                  <p:sp>
                    <p:nvSpPr>
                      <p:cNvPr id="64" name="צורה חופשית: צורה 63">
                        <a:extLst>
                          <a:ext uri="{FF2B5EF4-FFF2-40B4-BE49-F238E27FC236}">
                            <a16:creationId xmlns:a16="http://schemas.microsoft.com/office/drawing/2014/main" id="{8398C7E7-703D-4D8B-A478-EDA52178E6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54410" y="5352578"/>
                        <a:ext cx="68480" cy="45683"/>
                      </a:xfrm>
                      <a:custGeom>
                        <a:avLst/>
                        <a:gdLst>
                          <a:gd name="connsiteX0" fmla="*/ 17072 w 68480"/>
                          <a:gd name="connsiteY0" fmla="*/ 45683 h 45683"/>
                          <a:gd name="connsiteX1" fmla="*/ 0 w 68480"/>
                          <a:gd name="connsiteY1" fmla="*/ 39724 h 45683"/>
                          <a:gd name="connsiteX2" fmla="*/ 13458 w 68480"/>
                          <a:gd name="connsiteY2" fmla="*/ 20998 h 45683"/>
                          <a:gd name="connsiteX3" fmla="*/ 31356 w 68480"/>
                          <a:gd name="connsiteY3" fmla="*/ 13923 h 45683"/>
                          <a:gd name="connsiteX4" fmla="*/ 68480 w 68480"/>
                          <a:gd name="connsiteY4" fmla="*/ 1389 h 45683"/>
                          <a:gd name="connsiteX5" fmla="*/ 61290 w 68480"/>
                          <a:gd name="connsiteY5" fmla="*/ 23305 h 45683"/>
                          <a:gd name="connsiteX6" fmla="*/ 46006 w 68480"/>
                          <a:gd name="connsiteY6" fmla="*/ 31745 h 45683"/>
                          <a:gd name="connsiteX7" fmla="*/ 17072 w 68480"/>
                          <a:gd name="connsiteY7" fmla="*/ 45683 h 4568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68480" h="45683">
                            <a:moveTo>
                              <a:pt x="17072" y="45683"/>
                            </a:moveTo>
                            <a:cubicBezTo>
                              <a:pt x="11708" y="45683"/>
                              <a:pt x="5979" y="44030"/>
                              <a:pt x="0" y="39724"/>
                            </a:cubicBezTo>
                            <a:lnTo>
                              <a:pt x="13458" y="20998"/>
                            </a:lnTo>
                            <a:cubicBezTo>
                              <a:pt x="17418" y="23844"/>
                              <a:pt x="19687" y="23517"/>
                              <a:pt x="31356" y="13923"/>
                            </a:cubicBezTo>
                            <a:cubicBezTo>
                              <a:pt x="40431" y="6464"/>
                              <a:pt x="52850" y="-3745"/>
                              <a:pt x="68480" y="1389"/>
                            </a:cubicBezTo>
                            <a:lnTo>
                              <a:pt x="61290" y="23305"/>
                            </a:lnTo>
                            <a:cubicBezTo>
                              <a:pt x="57945" y="22209"/>
                              <a:pt x="53062" y="25939"/>
                              <a:pt x="46006" y="31745"/>
                            </a:cubicBezTo>
                            <a:cubicBezTo>
                              <a:pt x="39143" y="37397"/>
                              <a:pt x="29049" y="45683"/>
                              <a:pt x="17072" y="45683"/>
                            </a:cubicBezTo>
                            <a:close/>
                          </a:path>
                        </a:pathLst>
                      </a:custGeom>
                      <a:grpFill/>
                      <a:ln w="1922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65" name="צורה חופשית: צורה 64">
                        <a:extLst>
                          <a:ext uri="{FF2B5EF4-FFF2-40B4-BE49-F238E27FC236}">
                            <a16:creationId xmlns:a16="http://schemas.microsoft.com/office/drawing/2014/main" id="{8B6206EB-9F17-44D2-893B-8DEDC3656F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0183" y="5352537"/>
                        <a:ext cx="69921" cy="45705"/>
                      </a:xfrm>
                      <a:custGeom>
                        <a:avLst/>
                        <a:gdLst>
                          <a:gd name="connsiteX0" fmla="*/ 52792 w 69921"/>
                          <a:gd name="connsiteY0" fmla="*/ 45705 h 45705"/>
                          <a:gd name="connsiteX1" fmla="*/ 23224 w 69921"/>
                          <a:gd name="connsiteY1" fmla="*/ 31863 h 45705"/>
                          <a:gd name="connsiteX2" fmla="*/ 7190 w 69921"/>
                          <a:gd name="connsiteY2" fmla="*/ 23327 h 45705"/>
                          <a:gd name="connsiteX3" fmla="*/ 0 w 69921"/>
                          <a:gd name="connsiteY3" fmla="*/ 1411 h 45705"/>
                          <a:gd name="connsiteX4" fmla="*/ 37528 w 69921"/>
                          <a:gd name="connsiteY4" fmla="*/ 13772 h 45705"/>
                          <a:gd name="connsiteX5" fmla="*/ 56464 w 69921"/>
                          <a:gd name="connsiteY5" fmla="*/ 21020 h 45705"/>
                          <a:gd name="connsiteX6" fmla="*/ 69922 w 69921"/>
                          <a:gd name="connsiteY6" fmla="*/ 39746 h 45705"/>
                          <a:gd name="connsiteX7" fmla="*/ 52792 w 69921"/>
                          <a:gd name="connsiteY7" fmla="*/ 45705 h 45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69921" h="45705">
                            <a:moveTo>
                              <a:pt x="52792" y="45705"/>
                            </a:moveTo>
                            <a:cubicBezTo>
                              <a:pt x="40700" y="45705"/>
                              <a:pt x="30318" y="37477"/>
                              <a:pt x="23224" y="31863"/>
                            </a:cubicBezTo>
                            <a:cubicBezTo>
                              <a:pt x="17168" y="27076"/>
                              <a:pt x="10901" y="22116"/>
                              <a:pt x="7190" y="23327"/>
                            </a:cubicBezTo>
                            <a:lnTo>
                              <a:pt x="0" y="1411"/>
                            </a:lnTo>
                            <a:cubicBezTo>
                              <a:pt x="15495" y="-3665"/>
                              <a:pt x="27723" y="6005"/>
                              <a:pt x="37528" y="13772"/>
                            </a:cubicBezTo>
                            <a:cubicBezTo>
                              <a:pt x="49716" y="23423"/>
                              <a:pt x="52389" y="23962"/>
                              <a:pt x="56464" y="21020"/>
                            </a:cubicBezTo>
                            <a:lnTo>
                              <a:pt x="69922" y="39746"/>
                            </a:lnTo>
                            <a:cubicBezTo>
                              <a:pt x="63981" y="44052"/>
                              <a:pt x="58214" y="45705"/>
                              <a:pt x="52792" y="45705"/>
                            </a:cubicBezTo>
                            <a:close/>
                          </a:path>
                        </a:pathLst>
                      </a:custGeom>
                      <a:grpFill/>
                      <a:ln w="1922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  <p:grpSp>
                <p:nvGrpSpPr>
                  <p:cNvPr id="59" name="גרפיקה 163">
                    <a:extLst>
                      <a:ext uri="{FF2B5EF4-FFF2-40B4-BE49-F238E27FC236}">
                        <a16:creationId xmlns:a16="http://schemas.microsoft.com/office/drawing/2014/main" id="{90A62DE2-A7E9-4E1C-A81E-F5E4D735B414}"/>
                      </a:ext>
                    </a:extLst>
                  </p:cNvPr>
                  <p:cNvGrpSpPr/>
                  <p:nvPr/>
                </p:nvGrpSpPr>
                <p:grpSpPr>
                  <a:xfrm>
                    <a:off x="6546172" y="5352827"/>
                    <a:ext cx="125694" cy="45530"/>
                    <a:chOff x="6546172" y="5352827"/>
                    <a:chExt cx="125694" cy="45530"/>
                  </a:xfrm>
                  <a:grpFill/>
                </p:grpSpPr>
                <p:sp>
                  <p:nvSpPr>
                    <p:cNvPr id="60" name="צורה חופשית: צורה 59">
                      <a:extLst>
                        <a:ext uri="{FF2B5EF4-FFF2-40B4-BE49-F238E27FC236}">
                          <a16:creationId xmlns:a16="http://schemas.microsoft.com/office/drawing/2014/main" id="{8D66CEF3-A203-4210-85E9-ABB1AFE078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6172" y="5352855"/>
                      <a:ext cx="67538" cy="45502"/>
                    </a:xfrm>
                    <a:custGeom>
                      <a:avLst/>
                      <a:gdLst>
                        <a:gd name="connsiteX0" fmla="*/ 17226 w 67538"/>
                        <a:gd name="connsiteY0" fmla="*/ 45503 h 45502"/>
                        <a:gd name="connsiteX1" fmla="*/ 0 w 67538"/>
                        <a:gd name="connsiteY1" fmla="*/ 39447 h 45502"/>
                        <a:gd name="connsiteX2" fmla="*/ 13458 w 67538"/>
                        <a:gd name="connsiteY2" fmla="*/ 20721 h 45502"/>
                        <a:gd name="connsiteX3" fmla="*/ 30414 w 67538"/>
                        <a:gd name="connsiteY3" fmla="*/ 14319 h 45502"/>
                        <a:gd name="connsiteX4" fmla="*/ 67538 w 67538"/>
                        <a:gd name="connsiteY4" fmla="*/ 823 h 45502"/>
                        <a:gd name="connsiteX5" fmla="*/ 62290 w 67538"/>
                        <a:gd name="connsiteY5" fmla="*/ 23298 h 45502"/>
                        <a:gd name="connsiteX6" fmla="*/ 45102 w 67538"/>
                        <a:gd name="connsiteY6" fmla="*/ 32122 h 45502"/>
                        <a:gd name="connsiteX7" fmla="*/ 17226 w 67538"/>
                        <a:gd name="connsiteY7" fmla="*/ 45503 h 455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7538" h="45502">
                          <a:moveTo>
                            <a:pt x="17226" y="45503"/>
                          </a:moveTo>
                          <a:cubicBezTo>
                            <a:pt x="11881" y="45503"/>
                            <a:pt x="6094" y="43830"/>
                            <a:pt x="0" y="39447"/>
                          </a:cubicBezTo>
                          <a:lnTo>
                            <a:pt x="13458" y="20721"/>
                          </a:lnTo>
                          <a:cubicBezTo>
                            <a:pt x="17264" y="23471"/>
                            <a:pt x="18879" y="23836"/>
                            <a:pt x="30414" y="14319"/>
                          </a:cubicBezTo>
                          <a:cubicBezTo>
                            <a:pt x="39239" y="7033"/>
                            <a:pt x="51350" y="-2945"/>
                            <a:pt x="67538" y="823"/>
                          </a:cubicBezTo>
                          <a:lnTo>
                            <a:pt x="62290" y="23298"/>
                          </a:lnTo>
                          <a:cubicBezTo>
                            <a:pt x="57560" y="22182"/>
                            <a:pt x="52658" y="25893"/>
                            <a:pt x="45102" y="32122"/>
                          </a:cubicBezTo>
                          <a:cubicBezTo>
                            <a:pt x="38508" y="37543"/>
                            <a:pt x="28857" y="45503"/>
                            <a:pt x="17226" y="45503"/>
                          </a:cubicBezTo>
                          <a:close/>
                        </a:path>
                      </a:pathLst>
                    </a:custGeom>
                    <a:grpFill/>
                    <a:ln w="1922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61" name="צורה חופשית: צורה 60">
                      <a:extLst>
                        <a:ext uri="{FF2B5EF4-FFF2-40B4-BE49-F238E27FC236}">
                          <a16:creationId xmlns:a16="http://schemas.microsoft.com/office/drawing/2014/main" id="{88A212A5-DB2F-4D47-9035-7AF2ABBCFF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4540" y="5352827"/>
                      <a:ext cx="67326" cy="45530"/>
                    </a:xfrm>
                    <a:custGeom>
                      <a:avLst/>
                      <a:gdLst>
                        <a:gd name="connsiteX0" fmla="*/ 50235 w 67326"/>
                        <a:gd name="connsiteY0" fmla="*/ 45530 h 45530"/>
                        <a:gd name="connsiteX1" fmla="*/ 23301 w 67326"/>
                        <a:gd name="connsiteY1" fmla="*/ 32399 h 45530"/>
                        <a:gd name="connsiteX2" fmla="*/ 4883 w 67326"/>
                        <a:gd name="connsiteY2" fmla="*/ 23344 h 45530"/>
                        <a:gd name="connsiteX3" fmla="*/ 0 w 67326"/>
                        <a:gd name="connsiteY3" fmla="*/ 793 h 45530"/>
                        <a:gd name="connsiteX4" fmla="*/ 38162 w 67326"/>
                        <a:gd name="connsiteY4" fmla="*/ 14751 h 45530"/>
                        <a:gd name="connsiteX5" fmla="*/ 53869 w 67326"/>
                        <a:gd name="connsiteY5" fmla="*/ 20730 h 45530"/>
                        <a:gd name="connsiteX6" fmla="*/ 67327 w 67326"/>
                        <a:gd name="connsiteY6" fmla="*/ 39455 h 45530"/>
                        <a:gd name="connsiteX7" fmla="*/ 50235 w 67326"/>
                        <a:gd name="connsiteY7" fmla="*/ 45530 h 455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7326" h="45530">
                          <a:moveTo>
                            <a:pt x="50235" y="45530"/>
                          </a:moveTo>
                          <a:cubicBezTo>
                            <a:pt x="38873" y="45530"/>
                            <a:pt x="29626" y="37744"/>
                            <a:pt x="23301" y="32399"/>
                          </a:cubicBezTo>
                          <a:cubicBezTo>
                            <a:pt x="14938" y="25344"/>
                            <a:pt x="10382" y="22152"/>
                            <a:pt x="4883" y="23344"/>
                          </a:cubicBezTo>
                          <a:lnTo>
                            <a:pt x="0" y="793"/>
                          </a:lnTo>
                          <a:cubicBezTo>
                            <a:pt x="17168" y="-2937"/>
                            <a:pt x="29318" y="7291"/>
                            <a:pt x="38162" y="14751"/>
                          </a:cubicBezTo>
                          <a:cubicBezTo>
                            <a:pt x="49216" y="24075"/>
                            <a:pt x="50216" y="23363"/>
                            <a:pt x="53869" y="20730"/>
                          </a:cubicBezTo>
                          <a:lnTo>
                            <a:pt x="67327" y="39455"/>
                          </a:lnTo>
                          <a:cubicBezTo>
                            <a:pt x="61251" y="43858"/>
                            <a:pt x="55522" y="45530"/>
                            <a:pt x="50235" y="45530"/>
                          </a:cubicBezTo>
                          <a:close/>
                        </a:path>
                      </a:pathLst>
                    </a:custGeom>
                    <a:grpFill/>
                    <a:ln w="1922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  <p:grpSp>
              <p:nvGrpSpPr>
                <p:cNvPr id="52" name="גרפיקה 163">
                  <a:extLst>
                    <a:ext uri="{FF2B5EF4-FFF2-40B4-BE49-F238E27FC236}">
                      <a16:creationId xmlns:a16="http://schemas.microsoft.com/office/drawing/2014/main" id="{E7665D69-D0D2-4C3D-BB51-103AF419F13E}"/>
                    </a:ext>
                  </a:extLst>
                </p:cNvPr>
                <p:cNvGrpSpPr/>
                <p:nvPr/>
              </p:nvGrpSpPr>
              <p:grpSpPr>
                <a:xfrm>
                  <a:off x="6656217" y="5346897"/>
                  <a:ext cx="139737" cy="54593"/>
                  <a:chOff x="6656217" y="5346897"/>
                  <a:chExt cx="139737" cy="54593"/>
                </a:xfrm>
                <a:grpFill/>
              </p:grpSpPr>
              <p:sp>
                <p:nvSpPr>
                  <p:cNvPr id="53" name="צורה חופשית: צורה 52">
                    <a:extLst>
                      <a:ext uri="{FF2B5EF4-FFF2-40B4-BE49-F238E27FC236}">
                        <a16:creationId xmlns:a16="http://schemas.microsoft.com/office/drawing/2014/main" id="{522D1873-54D1-4111-86F4-A0523308D955}"/>
                      </a:ext>
                    </a:extLst>
                  </p:cNvPr>
                  <p:cNvSpPr/>
                  <p:nvPr/>
                </p:nvSpPr>
                <p:spPr>
                  <a:xfrm>
                    <a:off x="6656217" y="5354840"/>
                    <a:ext cx="106353" cy="46323"/>
                  </a:xfrm>
                  <a:custGeom>
                    <a:avLst/>
                    <a:gdLst>
                      <a:gd name="connsiteX0" fmla="*/ 89474 w 106353"/>
                      <a:gd name="connsiteY0" fmla="*/ 46324 h 46323"/>
                      <a:gd name="connsiteX1" fmla="*/ 61367 w 106353"/>
                      <a:gd name="connsiteY1" fmla="*/ 33039 h 46323"/>
                      <a:gd name="connsiteX2" fmla="*/ 54849 w 106353"/>
                      <a:gd name="connsiteY2" fmla="*/ 28060 h 46323"/>
                      <a:gd name="connsiteX3" fmla="*/ 18110 w 106353"/>
                      <a:gd name="connsiteY3" fmla="*/ 34942 h 46323"/>
                      <a:gd name="connsiteX4" fmla="*/ 12477 w 106353"/>
                      <a:gd name="connsiteY4" fmla="*/ 38595 h 46323"/>
                      <a:gd name="connsiteX5" fmla="*/ 0 w 106353"/>
                      <a:gd name="connsiteY5" fmla="*/ 19178 h 46323"/>
                      <a:gd name="connsiteX6" fmla="*/ 5518 w 106353"/>
                      <a:gd name="connsiteY6" fmla="*/ 15602 h 46323"/>
                      <a:gd name="connsiteX7" fmla="*/ 67634 w 106353"/>
                      <a:gd name="connsiteY7" fmla="*/ 8854 h 46323"/>
                      <a:gd name="connsiteX8" fmla="*/ 75863 w 106353"/>
                      <a:gd name="connsiteY8" fmla="*/ 15064 h 46323"/>
                      <a:gd name="connsiteX9" fmla="*/ 92896 w 106353"/>
                      <a:gd name="connsiteY9" fmla="*/ 21696 h 46323"/>
                      <a:gd name="connsiteX10" fmla="*/ 106354 w 106353"/>
                      <a:gd name="connsiteY10" fmla="*/ 40422 h 46323"/>
                      <a:gd name="connsiteX11" fmla="*/ 89474 w 106353"/>
                      <a:gd name="connsiteY11" fmla="*/ 46324 h 463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6353" h="46323">
                        <a:moveTo>
                          <a:pt x="89474" y="46324"/>
                        </a:moveTo>
                        <a:cubicBezTo>
                          <a:pt x="77862" y="46324"/>
                          <a:pt x="68057" y="38422"/>
                          <a:pt x="61367" y="33039"/>
                        </a:cubicBezTo>
                        <a:cubicBezTo>
                          <a:pt x="59041" y="31155"/>
                          <a:pt x="56830" y="29386"/>
                          <a:pt x="54849" y="28060"/>
                        </a:cubicBezTo>
                        <a:cubicBezTo>
                          <a:pt x="42257" y="19678"/>
                          <a:pt x="38508" y="21639"/>
                          <a:pt x="18110" y="34942"/>
                        </a:cubicBezTo>
                        <a:cubicBezTo>
                          <a:pt x="16322" y="36115"/>
                          <a:pt x="14438" y="37326"/>
                          <a:pt x="12477" y="38595"/>
                        </a:cubicBezTo>
                        <a:lnTo>
                          <a:pt x="0" y="19178"/>
                        </a:lnTo>
                        <a:cubicBezTo>
                          <a:pt x="1923" y="17947"/>
                          <a:pt x="3768" y="16736"/>
                          <a:pt x="5518" y="15602"/>
                        </a:cubicBezTo>
                        <a:cubicBezTo>
                          <a:pt x="25916" y="2317"/>
                          <a:pt x="42026" y="-8180"/>
                          <a:pt x="67634" y="8854"/>
                        </a:cubicBezTo>
                        <a:cubicBezTo>
                          <a:pt x="70518" y="10776"/>
                          <a:pt x="73229" y="12949"/>
                          <a:pt x="75863" y="15064"/>
                        </a:cubicBezTo>
                        <a:cubicBezTo>
                          <a:pt x="87282" y="24272"/>
                          <a:pt x="89378" y="24234"/>
                          <a:pt x="92896" y="21696"/>
                        </a:cubicBezTo>
                        <a:lnTo>
                          <a:pt x="106354" y="40422"/>
                        </a:lnTo>
                        <a:cubicBezTo>
                          <a:pt x="100413" y="44690"/>
                          <a:pt x="94761" y="46324"/>
                          <a:pt x="89474" y="46324"/>
                        </a:cubicBezTo>
                        <a:close/>
                      </a:path>
                    </a:pathLst>
                  </a:custGeom>
                  <a:grpFill/>
                  <a:ln w="1922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54" name="גרפיקה 163">
                    <a:extLst>
                      <a:ext uri="{FF2B5EF4-FFF2-40B4-BE49-F238E27FC236}">
                        <a16:creationId xmlns:a16="http://schemas.microsoft.com/office/drawing/2014/main" id="{6999AFB5-92DB-4063-BB49-64B1CD18898D}"/>
                      </a:ext>
                    </a:extLst>
                  </p:cNvPr>
                  <p:cNvGrpSpPr/>
                  <p:nvPr/>
                </p:nvGrpSpPr>
                <p:grpSpPr>
                  <a:xfrm>
                    <a:off x="6726966" y="5346897"/>
                    <a:ext cx="68988" cy="54593"/>
                    <a:chOff x="6726966" y="5346897"/>
                    <a:chExt cx="68988" cy="54593"/>
                  </a:xfrm>
                  <a:grpFill/>
                </p:grpSpPr>
                <p:sp>
                  <p:nvSpPr>
                    <p:cNvPr id="55" name="צורה חופשית: צורה 54">
                      <a:extLst>
                        <a:ext uri="{FF2B5EF4-FFF2-40B4-BE49-F238E27FC236}">
                          <a16:creationId xmlns:a16="http://schemas.microsoft.com/office/drawing/2014/main" id="{3DB10886-C287-4CAB-859B-D4704D826D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2054" y="5346897"/>
                      <a:ext cx="23900" cy="24083"/>
                    </a:xfrm>
                    <a:custGeom>
                      <a:avLst/>
                      <a:gdLst>
                        <a:gd name="connsiteX0" fmla="*/ 11530 w 23900"/>
                        <a:gd name="connsiteY0" fmla="*/ 24083 h 24083"/>
                        <a:gd name="connsiteX1" fmla="*/ 14 w 23900"/>
                        <a:gd name="connsiteY1" fmla="*/ 13163 h 24083"/>
                        <a:gd name="connsiteX2" fmla="*/ 168 w 23900"/>
                        <a:gd name="connsiteY2" fmla="*/ 10606 h 24083"/>
                        <a:gd name="connsiteX3" fmla="*/ 1859 w 23900"/>
                        <a:gd name="connsiteY3" fmla="*/ 5454 h 24083"/>
                        <a:gd name="connsiteX4" fmla="*/ 15971 w 23900"/>
                        <a:gd name="connsiteY4" fmla="*/ 725 h 24083"/>
                        <a:gd name="connsiteX5" fmla="*/ 23315 w 23900"/>
                        <a:gd name="connsiteY5" fmla="*/ 15297 h 24083"/>
                        <a:gd name="connsiteX6" fmla="*/ 23276 w 23900"/>
                        <a:gd name="connsiteY6" fmla="*/ 15413 h 24083"/>
                        <a:gd name="connsiteX7" fmla="*/ 22930 w 23900"/>
                        <a:gd name="connsiteY7" fmla="*/ 16489 h 24083"/>
                        <a:gd name="connsiteX8" fmla="*/ 12164 w 23900"/>
                        <a:gd name="connsiteY8" fmla="*/ 24064 h 24083"/>
                        <a:gd name="connsiteX9" fmla="*/ 11530 w 23900"/>
                        <a:gd name="connsiteY9" fmla="*/ 24083 h 240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3900" h="24083">
                          <a:moveTo>
                            <a:pt x="11530" y="24083"/>
                          </a:moveTo>
                          <a:cubicBezTo>
                            <a:pt x="5435" y="24083"/>
                            <a:pt x="341" y="19315"/>
                            <a:pt x="14" y="13163"/>
                          </a:cubicBezTo>
                          <a:cubicBezTo>
                            <a:pt x="-25" y="12279"/>
                            <a:pt x="14" y="11433"/>
                            <a:pt x="168" y="10606"/>
                          </a:cubicBezTo>
                          <a:cubicBezTo>
                            <a:pt x="321" y="8722"/>
                            <a:pt x="956" y="6934"/>
                            <a:pt x="1859" y="5454"/>
                          </a:cubicBezTo>
                          <a:cubicBezTo>
                            <a:pt x="4090" y="1859"/>
                            <a:pt x="9107" y="-1525"/>
                            <a:pt x="15971" y="725"/>
                          </a:cubicBezTo>
                          <a:cubicBezTo>
                            <a:pt x="22027" y="2724"/>
                            <a:pt x="25314" y="9241"/>
                            <a:pt x="23315" y="15297"/>
                          </a:cubicBezTo>
                          <a:cubicBezTo>
                            <a:pt x="23296" y="15336"/>
                            <a:pt x="23296" y="15374"/>
                            <a:pt x="23276" y="15413"/>
                          </a:cubicBezTo>
                          <a:cubicBezTo>
                            <a:pt x="23180" y="15797"/>
                            <a:pt x="23046" y="16143"/>
                            <a:pt x="22930" y="16489"/>
                          </a:cubicBezTo>
                          <a:cubicBezTo>
                            <a:pt x="21585" y="19950"/>
                            <a:pt x="18066" y="23756"/>
                            <a:pt x="12164" y="24064"/>
                          </a:cubicBezTo>
                          <a:cubicBezTo>
                            <a:pt x="11933" y="24064"/>
                            <a:pt x="11722" y="24083"/>
                            <a:pt x="11530" y="24083"/>
                          </a:cubicBezTo>
                          <a:close/>
                        </a:path>
                      </a:pathLst>
                    </a:custGeom>
                    <a:grpFill/>
                    <a:ln w="1922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56" name="צורה חופשית: צורה 55">
                      <a:extLst>
                        <a:ext uri="{FF2B5EF4-FFF2-40B4-BE49-F238E27FC236}">
                          <a16:creationId xmlns:a16="http://schemas.microsoft.com/office/drawing/2014/main" id="{917972E3-4E98-4A8A-8F4C-9554D659BD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6966" y="5366155"/>
                      <a:ext cx="48159" cy="35335"/>
                    </a:xfrm>
                    <a:custGeom>
                      <a:avLst/>
                      <a:gdLst>
                        <a:gd name="connsiteX0" fmla="*/ 17283 w 48159"/>
                        <a:gd name="connsiteY0" fmla="*/ 35336 h 35335"/>
                        <a:gd name="connsiteX1" fmla="*/ 0 w 48159"/>
                        <a:gd name="connsiteY1" fmla="*/ 29126 h 35335"/>
                        <a:gd name="connsiteX2" fmla="*/ 13458 w 48159"/>
                        <a:gd name="connsiteY2" fmla="*/ 10401 h 35335"/>
                        <a:gd name="connsiteX3" fmla="*/ 27454 w 48159"/>
                        <a:gd name="connsiteY3" fmla="*/ 5575 h 35335"/>
                        <a:gd name="connsiteX4" fmla="*/ 34317 w 48159"/>
                        <a:gd name="connsiteY4" fmla="*/ 0 h 35335"/>
                        <a:gd name="connsiteX5" fmla="*/ 48159 w 48159"/>
                        <a:gd name="connsiteY5" fmla="*/ 18456 h 35335"/>
                        <a:gd name="connsiteX6" fmla="*/ 42392 w 48159"/>
                        <a:gd name="connsiteY6" fmla="*/ 23166 h 35335"/>
                        <a:gd name="connsiteX7" fmla="*/ 17283 w 48159"/>
                        <a:gd name="connsiteY7" fmla="*/ 35336 h 353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8159" h="35335">
                          <a:moveTo>
                            <a:pt x="17283" y="35336"/>
                          </a:moveTo>
                          <a:cubicBezTo>
                            <a:pt x="12054" y="35336"/>
                            <a:pt x="6267" y="33625"/>
                            <a:pt x="0" y="29126"/>
                          </a:cubicBezTo>
                          <a:lnTo>
                            <a:pt x="13458" y="10401"/>
                          </a:lnTo>
                          <a:cubicBezTo>
                            <a:pt x="17456" y="13265"/>
                            <a:pt x="17956" y="13650"/>
                            <a:pt x="27454" y="5575"/>
                          </a:cubicBezTo>
                          <a:cubicBezTo>
                            <a:pt x="29607" y="3749"/>
                            <a:pt x="31818" y="1865"/>
                            <a:pt x="34317" y="0"/>
                          </a:cubicBezTo>
                          <a:lnTo>
                            <a:pt x="48159" y="18456"/>
                          </a:lnTo>
                          <a:cubicBezTo>
                            <a:pt x="46217" y="19917"/>
                            <a:pt x="44276" y="21571"/>
                            <a:pt x="42392" y="23166"/>
                          </a:cubicBezTo>
                          <a:cubicBezTo>
                            <a:pt x="36547" y="28126"/>
                            <a:pt x="28050" y="35336"/>
                            <a:pt x="17283" y="35336"/>
                          </a:cubicBezTo>
                          <a:close/>
                        </a:path>
                      </a:pathLst>
                    </a:custGeom>
                    <a:grpFill/>
                    <a:ln w="1922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  <p:grpSp>
            <p:nvGrpSpPr>
              <p:cNvPr id="8" name="גרפיקה 163">
                <a:extLst>
                  <a:ext uri="{FF2B5EF4-FFF2-40B4-BE49-F238E27FC236}">
                    <a16:creationId xmlns:a16="http://schemas.microsoft.com/office/drawing/2014/main" id="{288AC6E2-3492-409A-AF05-20846D61F12A}"/>
                  </a:ext>
                </a:extLst>
              </p:cNvPr>
              <p:cNvGrpSpPr/>
              <p:nvPr/>
            </p:nvGrpSpPr>
            <p:grpSpPr>
              <a:xfrm>
                <a:off x="6110472" y="5425509"/>
                <a:ext cx="536728" cy="54612"/>
                <a:chOff x="6110472" y="5425509"/>
                <a:chExt cx="536728" cy="54612"/>
              </a:xfrm>
              <a:grpFill/>
            </p:grpSpPr>
            <p:grpSp>
              <p:nvGrpSpPr>
                <p:cNvPr id="30" name="גרפיקה 163">
                  <a:extLst>
                    <a:ext uri="{FF2B5EF4-FFF2-40B4-BE49-F238E27FC236}">
                      <a16:creationId xmlns:a16="http://schemas.microsoft.com/office/drawing/2014/main" id="{FE098129-EF73-4F14-81DB-7FC86DC00047}"/>
                    </a:ext>
                  </a:extLst>
                </p:cNvPr>
                <p:cNvGrpSpPr/>
                <p:nvPr/>
              </p:nvGrpSpPr>
              <p:grpSpPr>
                <a:xfrm>
                  <a:off x="6110472" y="5430015"/>
                  <a:ext cx="412630" cy="46973"/>
                  <a:chOff x="6110472" y="5430015"/>
                  <a:chExt cx="412630" cy="46973"/>
                </a:xfrm>
                <a:grpFill/>
              </p:grpSpPr>
              <p:grpSp>
                <p:nvGrpSpPr>
                  <p:cNvPr id="36" name="גרפיקה 163">
                    <a:extLst>
                      <a:ext uri="{FF2B5EF4-FFF2-40B4-BE49-F238E27FC236}">
                        <a16:creationId xmlns:a16="http://schemas.microsoft.com/office/drawing/2014/main" id="{AA17B657-A311-4E12-9FC1-B99656E34116}"/>
                      </a:ext>
                    </a:extLst>
                  </p:cNvPr>
                  <p:cNvGrpSpPr/>
                  <p:nvPr/>
                </p:nvGrpSpPr>
                <p:grpSpPr>
                  <a:xfrm>
                    <a:off x="6110472" y="5430949"/>
                    <a:ext cx="140632" cy="45943"/>
                    <a:chOff x="6110472" y="5430949"/>
                    <a:chExt cx="140632" cy="45943"/>
                  </a:xfrm>
                  <a:grpFill/>
                </p:grpSpPr>
                <p:sp>
                  <p:nvSpPr>
                    <p:cNvPr id="47" name="צורה חופשית: צורה 46">
                      <a:extLst>
                        <a:ext uri="{FF2B5EF4-FFF2-40B4-BE49-F238E27FC236}">
                          <a16:creationId xmlns:a16="http://schemas.microsoft.com/office/drawing/2014/main" id="{A593DBD8-C69D-4D62-8F52-96623680A4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0472" y="5441037"/>
                      <a:ext cx="50523" cy="35855"/>
                    </a:xfrm>
                    <a:custGeom>
                      <a:avLst/>
                      <a:gdLst>
                        <a:gd name="connsiteX0" fmla="*/ 33452 w 50523"/>
                        <a:gd name="connsiteY0" fmla="*/ 35855 h 35855"/>
                        <a:gd name="connsiteX1" fmla="*/ 4499 w 50523"/>
                        <a:gd name="connsiteY1" fmla="*/ 21878 h 35855"/>
                        <a:gd name="connsiteX2" fmla="*/ 0 w 50523"/>
                        <a:gd name="connsiteY2" fmla="*/ 18245 h 35855"/>
                        <a:gd name="connsiteX3" fmla="*/ 14131 w 50523"/>
                        <a:gd name="connsiteY3" fmla="*/ 0 h 35855"/>
                        <a:gd name="connsiteX4" fmla="*/ 19148 w 50523"/>
                        <a:gd name="connsiteY4" fmla="*/ 4057 h 35855"/>
                        <a:gd name="connsiteX5" fmla="*/ 37066 w 50523"/>
                        <a:gd name="connsiteY5" fmla="*/ 11151 h 35855"/>
                        <a:gd name="connsiteX6" fmla="*/ 50524 w 50523"/>
                        <a:gd name="connsiteY6" fmla="*/ 29876 h 35855"/>
                        <a:gd name="connsiteX7" fmla="*/ 33452 w 50523"/>
                        <a:gd name="connsiteY7" fmla="*/ 35855 h 358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0523" h="35855">
                          <a:moveTo>
                            <a:pt x="33452" y="35855"/>
                          </a:moveTo>
                          <a:cubicBezTo>
                            <a:pt x="21475" y="35855"/>
                            <a:pt x="11381" y="27550"/>
                            <a:pt x="4499" y="21878"/>
                          </a:cubicBezTo>
                          <a:cubicBezTo>
                            <a:pt x="2999" y="20648"/>
                            <a:pt x="1519" y="19417"/>
                            <a:pt x="0" y="18245"/>
                          </a:cubicBezTo>
                          <a:lnTo>
                            <a:pt x="14131" y="0"/>
                          </a:lnTo>
                          <a:cubicBezTo>
                            <a:pt x="15803" y="1307"/>
                            <a:pt x="17476" y="2672"/>
                            <a:pt x="19148" y="4057"/>
                          </a:cubicBezTo>
                          <a:cubicBezTo>
                            <a:pt x="30818" y="13669"/>
                            <a:pt x="33106" y="13996"/>
                            <a:pt x="37066" y="11151"/>
                          </a:cubicBezTo>
                          <a:lnTo>
                            <a:pt x="50524" y="29876"/>
                          </a:lnTo>
                          <a:cubicBezTo>
                            <a:pt x="44545" y="34202"/>
                            <a:pt x="38796" y="35855"/>
                            <a:pt x="33452" y="35855"/>
                          </a:cubicBezTo>
                          <a:close/>
                        </a:path>
                      </a:pathLst>
                    </a:custGeom>
                    <a:grpFill/>
                    <a:ln w="1922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48" name="גרפיקה 163">
                      <a:extLst>
                        <a:ext uri="{FF2B5EF4-FFF2-40B4-BE49-F238E27FC236}">
                          <a16:creationId xmlns:a16="http://schemas.microsoft.com/office/drawing/2014/main" id="{DE16DCE4-FB6C-4DE7-9100-A157FFF17DE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25410" y="5430949"/>
                      <a:ext cx="125694" cy="45943"/>
                      <a:chOff x="6125410" y="5430949"/>
                      <a:chExt cx="125694" cy="45943"/>
                    </a:xfrm>
                    <a:grpFill/>
                  </p:grpSpPr>
                  <p:sp>
                    <p:nvSpPr>
                      <p:cNvPr id="49" name="צורה חופשית: צורה 48">
                        <a:extLst>
                          <a:ext uri="{FF2B5EF4-FFF2-40B4-BE49-F238E27FC236}">
                            <a16:creationId xmlns:a16="http://schemas.microsoft.com/office/drawing/2014/main" id="{28793854-ECF1-45A7-B121-1DD69EEEFD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25410" y="5430949"/>
                        <a:ext cx="80861" cy="45770"/>
                      </a:xfrm>
                      <a:custGeom>
                        <a:avLst/>
                        <a:gdLst>
                          <a:gd name="connsiteX0" fmla="*/ 16784 w 80861"/>
                          <a:gd name="connsiteY0" fmla="*/ 45771 h 45770"/>
                          <a:gd name="connsiteX1" fmla="*/ 0 w 80861"/>
                          <a:gd name="connsiteY1" fmla="*/ 39984 h 45770"/>
                          <a:gd name="connsiteX2" fmla="*/ 13458 w 80861"/>
                          <a:gd name="connsiteY2" fmla="*/ 21259 h 45770"/>
                          <a:gd name="connsiteX3" fmla="*/ 31126 w 80861"/>
                          <a:gd name="connsiteY3" fmla="*/ 14376 h 45770"/>
                          <a:gd name="connsiteX4" fmla="*/ 80861 w 80861"/>
                          <a:gd name="connsiteY4" fmla="*/ 4744 h 45770"/>
                          <a:gd name="connsiteX5" fmla="*/ 68192 w 80861"/>
                          <a:gd name="connsiteY5" fmla="*/ 24027 h 45770"/>
                          <a:gd name="connsiteX6" fmla="*/ 45564 w 80861"/>
                          <a:gd name="connsiteY6" fmla="*/ 32390 h 45770"/>
                          <a:gd name="connsiteX7" fmla="*/ 16784 w 80861"/>
                          <a:gd name="connsiteY7" fmla="*/ 45771 h 457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80861" h="45770">
                            <a:moveTo>
                              <a:pt x="16784" y="45771"/>
                            </a:moveTo>
                            <a:cubicBezTo>
                              <a:pt x="11477" y="45771"/>
                              <a:pt x="5806" y="44156"/>
                              <a:pt x="0" y="39984"/>
                            </a:cubicBezTo>
                            <a:lnTo>
                              <a:pt x="13458" y="21259"/>
                            </a:lnTo>
                            <a:cubicBezTo>
                              <a:pt x="17053" y="23835"/>
                              <a:pt x="20110" y="23200"/>
                              <a:pt x="31126" y="14376"/>
                            </a:cubicBezTo>
                            <a:cubicBezTo>
                              <a:pt x="56368" y="-5849"/>
                              <a:pt x="73113" y="-351"/>
                              <a:pt x="80861" y="4744"/>
                            </a:cubicBezTo>
                            <a:lnTo>
                              <a:pt x="68192" y="24027"/>
                            </a:lnTo>
                            <a:cubicBezTo>
                              <a:pt x="63251" y="20778"/>
                              <a:pt x="53254" y="26219"/>
                              <a:pt x="45564" y="32390"/>
                            </a:cubicBezTo>
                            <a:cubicBezTo>
                              <a:pt x="39123" y="37523"/>
                              <a:pt x="28838" y="45771"/>
                              <a:pt x="16784" y="45771"/>
                            </a:cubicBezTo>
                            <a:close/>
                          </a:path>
                        </a:pathLst>
                      </a:custGeom>
                      <a:grpFill/>
                      <a:ln w="1922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50" name="צורה חופשית: צורה 49">
                        <a:extLst>
                          <a:ext uri="{FF2B5EF4-FFF2-40B4-BE49-F238E27FC236}">
                            <a16:creationId xmlns:a16="http://schemas.microsoft.com/office/drawing/2014/main" id="{32CC23A3-78B4-4F3D-8B07-B6BC9123CD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2624" y="5431190"/>
                        <a:ext cx="68480" cy="45702"/>
                      </a:xfrm>
                      <a:custGeom>
                        <a:avLst/>
                        <a:gdLst>
                          <a:gd name="connsiteX0" fmla="*/ 51427 w 68480"/>
                          <a:gd name="connsiteY0" fmla="*/ 45703 h 45702"/>
                          <a:gd name="connsiteX1" fmla="*/ 22474 w 68480"/>
                          <a:gd name="connsiteY1" fmla="*/ 31745 h 45702"/>
                          <a:gd name="connsiteX2" fmla="*/ 7190 w 68480"/>
                          <a:gd name="connsiteY2" fmla="*/ 23305 h 45702"/>
                          <a:gd name="connsiteX3" fmla="*/ 0 w 68480"/>
                          <a:gd name="connsiteY3" fmla="*/ 1389 h 45702"/>
                          <a:gd name="connsiteX4" fmla="*/ 37124 w 68480"/>
                          <a:gd name="connsiteY4" fmla="*/ 13923 h 45702"/>
                          <a:gd name="connsiteX5" fmla="*/ 55022 w 68480"/>
                          <a:gd name="connsiteY5" fmla="*/ 20998 h 45702"/>
                          <a:gd name="connsiteX6" fmla="*/ 68480 w 68480"/>
                          <a:gd name="connsiteY6" fmla="*/ 39724 h 45702"/>
                          <a:gd name="connsiteX7" fmla="*/ 51427 w 68480"/>
                          <a:gd name="connsiteY7" fmla="*/ 45703 h 4570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68480" h="45702">
                            <a:moveTo>
                              <a:pt x="51427" y="45703"/>
                            </a:moveTo>
                            <a:cubicBezTo>
                              <a:pt x="39469" y="45703"/>
                              <a:pt x="29376" y="37397"/>
                              <a:pt x="22474" y="31745"/>
                            </a:cubicBezTo>
                            <a:cubicBezTo>
                              <a:pt x="15419" y="25939"/>
                              <a:pt x="10535" y="22209"/>
                              <a:pt x="7190" y="23305"/>
                            </a:cubicBezTo>
                            <a:lnTo>
                              <a:pt x="0" y="1389"/>
                            </a:lnTo>
                            <a:cubicBezTo>
                              <a:pt x="15649" y="-3745"/>
                              <a:pt x="28050" y="6464"/>
                              <a:pt x="37124" y="13923"/>
                            </a:cubicBezTo>
                            <a:cubicBezTo>
                              <a:pt x="48794" y="23517"/>
                              <a:pt x="51081" y="23844"/>
                              <a:pt x="55022" y="20998"/>
                            </a:cubicBezTo>
                            <a:lnTo>
                              <a:pt x="68480" y="39724"/>
                            </a:lnTo>
                            <a:cubicBezTo>
                              <a:pt x="62501" y="44049"/>
                              <a:pt x="56772" y="45703"/>
                              <a:pt x="51427" y="45703"/>
                            </a:cubicBezTo>
                            <a:close/>
                          </a:path>
                        </a:pathLst>
                      </a:custGeom>
                      <a:grpFill/>
                      <a:ln w="1922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  <p:grpSp>
                <p:nvGrpSpPr>
                  <p:cNvPr id="37" name="גרפיקה 163">
                    <a:extLst>
                      <a:ext uri="{FF2B5EF4-FFF2-40B4-BE49-F238E27FC236}">
                        <a16:creationId xmlns:a16="http://schemas.microsoft.com/office/drawing/2014/main" id="{483DDFB5-EF70-4700-9A19-8F2173EAA0D8}"/>
                      </a:ext>
                    </a:extLst>
                  </p:cNvPr>
                  <p:cNvGrpSpPr/>
                  <p:nvPr/>
                </p:nvGrpSpPr>
                <p:grpSpPr>
                  <a:xfrm>
                    <a:off x="6215537" y="5430015"/>
                    <a:ext cx="215821" cy="46877"/>
                    <a:chOff x="6215537" y="5430015"/>
                    <a:chExt cx="215821" cy="46877"/>
                  </a:xfrm>
                  <a:grpFill/>
                </p:grpSpPr>
                <p:grpSp>
                  <p:nvGrpSpPr>
                    <p:cNvPr id="41" name="גרפיקה 163">
                      <a:extLst>
                        <a:ext uri="{FF2B5EF4-FFF2-40B4-BE49-F238E27FC236}">
                          <a16:creationId xmlns:a16="http://schemas.microsoft.com/office/drawing/2014/main" id="{FBBB06F9-CB86-47AE-BBC8-2EFB9A2319F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15537" y="5430015"/>
                      <a:ext cx="125694" cy="46877"/>
                      <a:chOff x="6215537" y="5430015"/>
                      <a:chExt cx="125694" cy="46877"/>
                    </a:xfrm>
                    <a:grpFill/>
                  </p:grpSpPr>
                  <p:sp>
                    <p:nvSpPr>
                      <p:cNvPr id="45" name="צורה חופשית: צורה 44">
                        <a:extLst>
                          <a:ext uri="{FF2B5EF4-FFF2-40B4-BE49-F238E27FC236}">
                            <a16:creationId xmlns:a16="http://schemas.microsoft.com/office/drawing/2014/main" id="{8464398C-4DB4-4475-90BA-955FA91232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15537" y="5430015"/>
                        <a:ext cx="80457" cy="46857"/>
                      </a:xfrm>
                      <a:custGeom>
                        <a:avLst/>
                        <a:gdLst>
                          <a:gd name="connsiteX0" fmla="*/ 17034 w 80457"/>
                          <a:gd name="connsiteY0" fmla="*/ 46858 h 46857"/>
                          <a:gd name="connsiteX1" fmla="*/ 0 w 80457"/>
                          <a:gd name="connsiteY1" fmla="*/ 40917 h 46857"/>
                          <a:gd name="connsiteX2" fmla="*/ 13458 w 80457"/>
                          <a:gd name="connsiteY2" fmla="*/ 22192 h 46857"/>
                          <a:gd name="connsiteX3" fmla="*/ 32394 w 80457"/>
                          <a:gd name="connsiteY3" fmla="*/ 14598 h 46857"/>
                          <a:gd name="connsiteX4" fmla="*/ 80457 w 80457"/>
                          <a:gd name="connsiteY4" fmla="*/ 5754 h 46857"/>
                          <a:gd name="connsiteX5" fmla="*/ 67500 w 80457"/>
                          <a:gd name="connsiteY5" fmla="*/ 24845 h 46857"/>
                          <a:gd name="connsiteX6" fmla="*/ 46775 w 80457"/>
                          <a:gd name="connsiteY6" fmla="*/ 32650 h 46857"/>
                          <a:gd name="connsiteX7" fmla="*/ 17034 w 80457"/>
                          <a:gd name="connsiteY7" fmla="*/ 46858 h 468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80457" h="46857">
                            <a:moveTo>
                              <a:pt x="17034" y="46858"/>
                            </a:moveTo>
                            <a:cubicBezTo>
                              <a:pt x="11670" y="46858"/>
                              <a:pt x="5960" y="45185"/>
                              <a:pt x="0" y="40917"/>
                            </a:cubicBezTo>
                            <a:lnTo>
                              <a:pt x="13458" y="22192"/>
                            </a:lnTo>
                            <a:cubicBezTo>
                              <a:pt x="17418" y="25037"/>
                              <a:pt x="20052" y="24441"/>
                              <a:pt x="32394" y="14598"/>
                            </a:cubicBezTo>
                            <a:cubicBezTo>
                              <a:pt x="43583" y="5677"/>
                              <a:pt x="60502" y="-7799"/>
                              <a:pt x="80457" y="5754"/>
                            </a:cubicBezTo>
                            <a:lnTo>
                              <a:pt x="67500" y="24845"/>
                            </a:lnTo>
                            <a:cubicBezTo>
                              <a:pt x="62578" y="21500"/>
                              <a:pt x="59098" y="22826"/>
                              <a:pt x="46775" y="32650"/>
                            </a:cubicBezTo>
                            <a:cubicBezTo>
                              <a:pt x="39200" y="38687"/>
                              <a:pt x="28934" y="46858"/>
                              <a:pt x="17034" y="46858"/>
                            </a:cubicBezTo>
                            <a:close/>
                          </a:path>
                        </a:pathLst>
                      </a:custGeom>
                      <a:grpFill/>
                      <a:ln w="1922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46" name="צורה חופשית: צורה 45">
                        <a:extLst>
                          <a:ext uri="{FF2B5EF4-FFF2-40B4-BE49-F238E27FC236}">
                            <a16:creationId xmlns:a16="http://schemas.microsoft.com/office/drawing/2014/main" id="{737C4D33-78EF-400B-A6B9-30328176A7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72751" y="5431190"/>
                        <a:ext cx="68480" cy="45702"/>
                      </a:xfrm>
                      <a:custGeom>
                        <a:avLst/>
                        <a:gdLst>
                          <a:gd name="connsiteX0" fmla="*/ 51427 w 68480"/>
                          <a:gd name="connsiteY0" fmla="*/ 45703 h 45702"/>
                          <a:gd name="connsiteX1" fmla="*/ 22474 w 68480"/>
                          <a:gd name="connsiteY1" fmla="*/ 31745 h 45702"/>
                          <a:gd name="connsiteX2" fmla="*/ 7190 w 68480"/>
                          <a:gd name="connsiteY2" fmla="*/ 23305 h 45702"/>
                          <a:gd name="connsiteX3" fmla="*/ 0 w 68480"/>
                          <a:gd name="connsiteY3" fmla="*/ 1389 h 45702"/>
                          <a:gd name="connsiteX4" fmla="*/ 37124 w 68480"/>
                          <a:gd name="connsiteY4" fmla="*/ 13923 h 45702"/>
                          <a:gd name="connsiteX5" fmla="*/ 55022 w 68480"/>
                          <a:gd name="connsiteY5" fmla="*/ 20998 h 45702"/>
                          <a:gd name="connsiteX6" fmla="*/ 68480 w 68480"/>
                          <a:gd name="connsiteY6" fmla="*/ 39724 h 45702"/>
                          <a:gd name="connsiteX7" fmla="*/ 51427 w 68480"/>
                          <a:gd name="connsiteY7" fmla="*/ 45703 h 4570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68480" h="45702">
                            <a:moveTo>
                              <a:pt x="51427" y="45703"/>
                            </a:moveTo>
                            <a:cubicBezTo>
                              <a:pt x="39469" y="45703"/>
                              <a:pt x="29376" y="37397"/>
                              <a:pt x="22474" y="31745"/>
                            </a:cubicBezTo>
                            <a:cubicBezTo>
                              <a:pt x="15399" y="25939"/>
                              <a:pt x="10516" y="22209"/>
                              <a:pt x="7190" y="23305"/>
                            </a:cubicBezTo>
                            <a:lnTo>
                              <a:pt x="0" y="1389"/>
                            </a:lnTo>
                            <a:cubicBezTo>
                              <a:pt x="15649" y="-3745"/>
                              <a:pt x="28050" y="6464"/>
                              <a:pt x="37124" y="13923"/>
                            </a:cubicBezTo>
                            <a:cubicBezTo>
                              <a:pt x="48794" y="23536"/>
                              <a:pt x="51062" y="23844"/>
                              <a:pt x="55022" y="20998"/>
                            </a:cubicBezTo>
                            <a:lnTo>
                              <a:pt x="68480" y="39724"/>
                            </a:lnTo>
                            <a:cubicBezTo>
                              <a:pt x="62501" y="44049"/>
                              <a:pt x="56772" y="45703"/>
                              <a:pt x="51427" y="45703"/>
                            </a:cubicBezTo>
                            <a:close/>
                          </a:path>
                        </a:pathLst>
                      </a:custGeom>
                      <a:grpFill/>
                      <a:ln w="1922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grpSp>
                  <p:nvGrpSpPr>
                    <p:cNvPr id="42" name="גרפיקה 163">
                      <a:extLst>
                        <a:ext uri="{FF2B5EF4-FFF2-40B4-BE49-F238E27FC236}">
                          <a16:creationId xmlns:a16="http://schemas.microsoft.com/office/drawing/2014/main" id="{221EB275-131E-433E-978E-DBADF35AB20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05665" y="5431160"/>
                      <a:ext cx="125694" cy="45731"/>
                      <a:chOff x="6305665" y="5431160"/>
                      <a:chExt cx="125694" cy="45731"/>
                    </a:xfrm>
                    <a:grpFill/>
                  </p:grpSpPr>
                  <p:sp>
                    <p:nvSpPr>
                      <p:cNvPr id="43" name="צורה חופשית: צורה 42">
                        <a:extLst>
                          <a:ext uri="{FF2B5EF4-FFF2-40B4-BE49-F238E27FC236}">
                            <a16:creationId xmlns:a16="http://schemas.microsoft.com/office/drawing/2014/main" id="{0A6CA1BE-B36E-4904-BC3A-84D378C5A3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05665" y="5431209"/>
                        <a:ext cx="68480" cy="45683"/>
                      </a:xfrm>
                      <a:custGeom>
                        <a:avLst/>
                        <a:gdLst>
                          <a:gd name="connsiteX0" fmla="*/ 17072 w 68480"/>
                          <a:gd name="connsiteY0" fmla="*/ 45683 h 45683"/>
                          <a:gd name="connsiteX1" fmla="*/ 0 w 68480"/>
                          <a:gd name="connsiteY1" fmla="*/ 39724 h 45683"/>
                          <a:gd name="connsiteX2" fmla="*/ 13458 w 68480"/>
                          <a:gd name="connsiteY2" fmla="*/ 20998 h 45683"/>
                          <a:gd name="connsiteX3" fmla="*/ 31356 w 68480"/>
                          <a:gd name="connsiteY3" fmla="*/ 13923 h 45683"/>
                          <a:gd name="connsiteX4" fmla="*/ 68480 w 68480"/>
                          <a:gd name="connsiteY4" fmla="*/ 1389 h 45683"/>
                          <a:gd name="connsiteX5" fmla="*/ 61290 w 68480"/>
                          <a:gd name="connsiteY5" fmla="*/ 23305 h 45683"/>
                          <a:gd name="connsiteX6" fmla="*/ 46006 w 68480"/>
                          <a:gd name="connsiteY6" fmla="*/ 31745 h 45683"/>
                          <a:gd name="connsiteX7" fmla="*/ 17072 w 68480"/>
                          <a:gd name="connsiteY7" fmla="*/ 45683 h 4568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68480" h="45683">
                            <a:moveTo>
                              <a:pt x="17072" y="45683"/>
                            </a:moveTo>
                            <a:cubicBezTo>
                              <a:pt x="11708" y="45683"/>
                              <a:pt x="5979" y="44030"/>
                              <a:pt x="0" y="39724"/>
                            </a:cubicBezTo>
                            <a:lnTo>
                              <a:pt x="13458" y="20998"/>
                            </a:lnTo>
                            <a:cubicBezTo>
                              <a:pt x="17418" y="23844"/>
                              <a:pt x="19687" y="23517"/>
                              <a:pt x="31356" y="13923"/>
                            </a:cubicBezTo>
                            <a:cubicBezTo>
                              <a:pt x="40431" y="6464"/>
                              <a:pt x="52850" y="-3745"/>
                              <a:pt x="68480" y="1389"/>
                            </a:cubicBezTo>
                            <a:lnTo>
                              <a:pt x="61290" y="23305"/>
                            </a:lnTo>
                            <a:cubicBezTo>
                              <a:pt x="57945" y="22209"/>
                              <a:pt x="53062" y="25939"/>
                              <a:pt x="46006" y="31745"/>
                            </a:cubicBezTo>
                            <a:cubicBezTo>
                              <a:pt x="39123" y="37397"/>
                              <a:pt x="29030" y="45683"/>
                              <a:pt x="17072" y="45683"/>
                            </a:cubicBezTo>
                            <a:close/>
                          </a:path>
                        </a:pathLst>
                      </a:custGeom>
                      <a:grpFill/>
                      <a:ln w="1922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44" name="צורה חופשית: צורה 43">
                        <a:extLst>
                          <a:ext uri="{FF2B5EF4-FFF2-40B4-BE49-F238E27FC236}">
                            <a16:creationId xmlns:a16="http://schemas.microsoft.com/office/drawing/2014/main" id="{2F22EE75-80C0-40BA-AC8D-53949E7D1B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61437" y="5431160"/>
                        <a:ext cx="69921" cy="45712"/>
                      </a:xfrm>
                      <a:custGeom>
                        <a:avLst/>
                        <a:gdLst>
                          <a:gd name="connsiteX0" fmla="*/ 52792 w 69921"/>
                          <a:gd name="connsiteY0" fmla="*/ 45713 h 45712"/>
                          <a:gd name="connsiteX1" fmla="*/ 23224 w 69921"/>
                          <a:gd name="connsiteY1" fmla="*/ 31871 h 45712"/>
                          <a:gd name="connsiteX2" fmla="*/ 7190 w 69921"/>
                          <a:gd name="connsiteY2" fmla="*/ 23335 h 45712"/>
                          <a:gd name="connsiteX3" fmla="*/ 0 w 69921"/>
                          <a:gd name="connsiteY3" fmla="*/ 1418 h 45712"/>
                          <a:gd name="connsiteX4" fmla="*/ 37528 w 69921"/>
                          <a:gd name="connsiteY4" fmla="*/ 13780 h 45712"/>
                          <a:gd name="connsiteX5" fmla="*/ 56464 w 69921"/>
                          <a:gd name="connsiteY5" fmla="*/ 21028 h 45712"/>
                          <a:gd name="connsiteX6" fmla="*/ 69922 w 69921"/>
                          <a:gd name="connsiteY6" fmla="*/ 39753 h 45712"/>
                          <a:gd name="connsiteX7" fmla="*/ 52792 w 69921"/>
                          <a:gd name="connsiteY7" fmla="*/ 45713 h 457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69921" h="45712">
                            <a:moveTo>
                              <a:pt x="52792" y="45713"/>
                            </a:moveTo>
                            <a:cubicBezTo>
                              <a:pt x="40700" y="45713"/>
                              <a:pt x="30318" y="37484"/>
                              <a:pt x="23224" y="31871"/>
                            </a:cubicBezTo>
                            <a:cubicBezTo>
                              <a:pt x="17168" y="27083"/>
                              <a:pt x="10901" y="22123"/>
                              <a:pt x="7190" y="23335"/>
                            </a:cubicBezTo>
                            <a:lnTo>
                              <a:pt x="0" y="1418"/>
                            </a:lnTo>
                            <a:cubicBezTo>
                              <a:pt x="15495" y="-3677"/>
                              <a:pt x="27703" y="6013"/>
                              <a:pt x="37528" y="13780"/>
                            </a:cubicBezTo>
                            <a:cubicBezTo>
                              <a:pt x="49736" y="23431"/>
                              <a:pt x="52389" y="23969"/>
                              <a:pt x="56464" y="21028"/>
                            </a:cubicBezTo>
                            <a:lnTo>
                              <a:pt x="69922" y="39753"/>
                            </a:lnTo>
                            <a:cubicBezTo>
                              <a:pt x="63962" y="44059"/>
                              <a:pt x="58214" y="45713"/>
                              <a:pt x="52792" y="45713"/>
                            </a:cubicBezTo>
                            <a:close/>
                          </a:path>
                        </a:pathLst>
                      </a:custGeom>
                      <a:grpFill/>
                      <a:ln w="1922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  <p:grpSp>
                <p:nvGrpSpPr>
                  <p:cNvPr id="38" name="גרפיקה 163">
                    <a:extLst>
                      <a:ext uri="{FF2B5EF4-FFF2-40B4-BE49-F238E27FC236}">
                        <a16:creationId xmlns:a16="http://schemas.microsoft.com/office/drawing/2014/main" id="{931A2AD0-3047-4947-887C-A6702F172E56}"/>
                      </a:ext>
                    </a:extLst>
                  </p:cNvPr>
                  <p:cNvGrpSpPr/>
                  <p:nvPr/>
                </p:nvGrpSpPr>
                <p:grpSpPr>
                  <a:xfrm>
                    <a:off x="6397408" y="5431458"/>
                    <a:ext cx="125694" cy="45530"/>
                    <a:chOff x="6397408" y="5431458"/>
                    <a:chExt cx="125694" cy="45530"/>
                  </a:xfrm>
                  <a:grpFill/>
                </p:grpSpPr>
                <p:sp>
                  <p:nvSpPr>
                    <p:cNvPr id="39" name="צורה חופשית: צורה 38">
                      <a:extLst>
                        <a:ext uri="{FF2B5EF4-FFF2-40B4-BE49-F238E27FC236}">
                          <a16:creationId xmlns:a16="http://schemas.microsoft.com/office/drawing/2014/main" id="{0394DF51-44B1-4C24-9480-D19CD00482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7408" y="5431486"/>
                      <a:ext cx="67538" cy="45502"/>
                    </a:xfrm>
                    <a:custGeom>
                      <a:avLst/>
                      <a:gdLst>
                        <a:gd name="connsiteX0" fmla="*/ 17226 w 67538"/>
                        <a:gd name="connsiteY0" fmla="*/ 45503 h 45502"/>
                        <a:gd name="connsiteX1" fmla="*/ 0 w 67538"/>
                        <a:gd name="connsiteY1" fmla="*/ 39447 h 45502"/>
                        <a:gd name="connsiteX2" fmla="*/ 13458 w 67538"/>
                        <a:gd name="connsiteY2" fmla="*/ 20721 h 45502"/>
                        <a:gd name="connsiteX3" fmla="*/ 30414 w 67538"/>
                        <a:gd name="connsiteY3" fmla="*/ 14319 h 45502"/>
                        <a:gd name="connsiteX4" fmla="*/ 67538 w 67538"/>
                        <a:gd name="connsiteY4" fmla="*/ 823 h 45502"/>
                        <a:gd name="connsiteX5" fmla="*/ 62290 w 67538"/>
                        <a:gd name="connsiteY5" fmla="*/ 23298 h 45502"/>
                        <a:gd name="connsiteX6" fmla="*/ 45102 w 67538"/>
                        <a:gd name="connsiteY6" fmla="*/ 32122 h 45502"/>
                        <a:gd name="connsiteX7" fmla="*/ 17226 w 67538"/>
                        <a:gd name="connsiteY7" fmla="*/ 45503 h 455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7538" h="45502">
                          <a:moveTo>
                            <a:pt x="17226" y="45503"/>
                          </a:moveTo>
                          <a:cubicBezTo>
                            <a:pt x="11881" y="45503"/>
                            <a:pt x="6094" y="43830"/>
                            <a:pt x="0" y="39447"/>
                          </a:cubicBezTo>
                          <a:lnTo>
                            <a:pt x="13458" y="20721"/>
                          </a:lnTo>
                          <a:cubicBezTo>
                            <a:pt x="17264" y="23471"/>
                            <a:pt x="18879" y="23836"/>
                            <a:pt x="30414" y="14319"/>
                          </a:cubicBezTo>
                          <a:cubicBezTo>
                            <a:pt x="39258" y="7033"/>
                            <a:pt x="51350" y="-2945"/>
                            <a:pt x="67538" y="823"/>
                          </a:cubicBezTo>
                          <a:lnTo>
                            <a:pt x="62290" y="23298"/>
                          </a:lnTo>
                          <a:cubicBezTo>
                            <a:pt x="57560" y="22182"/>
                            <a:pt x="52658" y="25893"/>
                            <a:pt x="45102" y="32122"/>
                          </a:cubicBezTo>
                          <a:cubicBezTo>
                            <a:pt x="38508" y="37543"/>
                            <a:pt x="28876" y="45503"/>
                            <a:pt x="17226" y="45503"/>
                          </a:cubicBezTo>
                          <a:close/>
                        </a:path>
                      </a:pathLst>
                    </a:custGeom>
                    <a:grpFill/>
                    <a:ln w="1922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40" name="צורה חופשית: צורה 39">
                      <a:extLst>
                        <a:ext uri="{FF2B5EF4-FFF2-40B4-BE49-F238E27FC236}">
                          <a16:creationId xmlns:a16="http://schemas.microsoft.com/office/drawing/2014/main" id="{94A54AD2-D4E8-4C3C-ABDD-272F906634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5775" y="5431458"/>
                      <a:ext cx="67326" cy="45530"/>
                    </a:xfrm>
                    <a:custGeom>
                      <a:avLst/>
                      <a:gdLst>
                        <a:gd name="connsiteX0" fmla="*/ 50255 w 67326"/>
                        <a:gd name="connsiteY0" fmla="*/ 45530 h 45530"/>
                        <a:gd name="connsiteX1" fmla="*/ 23301 w 67326"/>
                        <a:gd name="connsiteY1" fmla="*/ 32399 h 45530"/>
                        <a:gd name="connsiteX2" fmla="*/ 4883 w 67326"/>
                        <a:gd name="connsiteY2" fmla="*/ 23344 h 45530"/>
                        <a:gd name="connsiteX3" fmla="*/ 0 w 67326"/>
                        <a:gd name="connsiteY3" fmla="*/ 793 h 45530"/>
                        <a:gd name="connsiteX4" fmla="*/ 38162 w 67326"/>
                        <a:gd name="connsiteY4" fmla="*/ 14751 h 45530"/>
                        <a:gd name="connsiteX5" fmla="*/ 53869 w 67326"/>
                        <a:gd name="connsiteY5" fmla="*/ 20730 h 45530"/>
                        <a:gd name="connsiteX6" fmla="*/ 67327 w 67326"/>
                        <a:gd name="connsiteY6" fmla="*/ 39455 h 45530"/>
                        <a:gd name="connsiteX7" fmla="*/ 50255 w 67326"/>
                        <a:gd name="connsiteY7" fmla="*/ 45530 h 455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7326" h="45530">
                          <a:moveTo>
                            <a:pt x="50255" y="45530"/>
                          </a:moveTo>
                          <a:cubicBezTo>
                            <a:pt x="38893" y="45530"/>
                            <a:pt x="29645" y="37744"/>
                            <a:pt x="23301" y="32399"/>
                          </a:cubicBezTo>
                          <a:cubicBezTo>
                            <a:pt x="14938" y="25344"/>
                            <a:pt x="10382" y="22152"/>
                            <a:pt x="4883" y="23344"/>
                          </a:cubicBezTo>
                          <a:lnTo>
                            <a:pt x="0" y="793"/>
                          </a:lnTo>
                          <a:cubicBezTo>
                            <a:pt x="17187" y="-2937"/>
                            <a:pt x="29318" y="7291"/>
                            <a:pt x="38162" y="14751"/>
                          </a:cubicBezTo>
                          <a:cubicBezTo>
                            <a:pt x="49236" y="24075"/>
                            <a:pt x="50216" y="23363"/>
                            <a:pt x="53869" y="20730"/>
                          </a:cubicBezTo>
                          <a:lnTo>
                            <a:pt x="67327" y="39455"/>
                          </a:lnTo>
                          <a:cubicBezTo>
                            <a:pt x="61251" y="43858"/>
                            <a:pt x="55522" y="45530"/>
                            <a:pt x="50255" y="45530"/>
                          </a:cubicBezTo>
                          <a:close/>
                        </a:path>
                      </a:pathLst>
                    </a:custGeom>
                    <a:grpFill/>
                    <a:ln w="1922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  <p:grpSp>
              <p:nvGrpSpPr>
                <p:cNvPr id="31" name="גרפיקה 163">
                  <a:extLst>
                    <a:ext uri="{FF2B5EF4-FFF2-40B4-BE49-F238E27FC236}">
                      <a16:creationId xmlns:a16="http://schemas.microsoft.com/office/drawing/2014/main" id="{FF240154-3B5D-4C21-B133-B9E3180B57FE}"/>
                    </a:ext>
                  </a:extLst>
                </p:cNvPr>
                <p:cNvGrpSpPr/>
                <p:nvPr/>
              </p:nvGrpSpPr>
              <p:grpSpPr>
                <a:xfrm>
                  <a:off x="6507433" y="5425509"/>
                  <a:ext cx="139766" cy="54612"/>
                  <a:chOff x="6507433" y="5425509"/>
                  <a:chExt cx="139766" cy="54612"/>
                </a:xfrm>
                <a:grpFill/>
              </p:grpSpPr>
              <p:sp>
                <p:nvSpPr>
                  <p:cNvPr id="32" name="צורה חופשית: צורה 31">
                    <a:extLst>
                      <a:ext uri="{FF2B5EF4-FFF2-40B4-BE49-F238E27FC236}">
                        <a16:creationId xmlns:a16="http://schemas.microsoft.com/office/drawing/2014/main" id="{ADDF11BF-F20A-4552-AC16-BBADA7D12332}"/>
                      </a:ext>
                    </a:extLst>
                  </p:cNvPr>
                  <p:cNvSpPr/>
                  <p:nvPr/>
                </p:nvSpPr>
                <p:spPr>
                  <a:xfrm>
                    <a:off x="6507433" y="5433452"/>
                    <a:ext cx="106353" cy="46342"/>
                  </a:xfrm>
                  <a:custGeom>
                    <a:avLst/>
                    <a:gdLst>
                      <a:gd name="connsiteX0" fmla="*/ 89493 w 106353"/>
                      <a:gd name="connsiteY0" fmla="*/ 46343 h 46342"/>
                      <a:gd name="connsiteX1" fmla="*/ 61386 w 106353"/>
                      <a:gd name="connsiteY1" fmla="*/ 33058 h 46342"/>
                      <a:gd name="connsiteX2" fmla="*/ 54869 w 106353"/>
                      <a:gd name="connsiteY2" fmla="*/ 28079 h 46342"/>
                      <a:gd name="connsiteX3" fmla="*/ 18129 w 106353"/>
                      <a:gd name="connsiteY3" fmla="*/ 34942 h 46342"/>
                      <a:gd name="connsiteX4" fmla="*/ 12477 w 106353"/>
                      <a:gd name="connsiteY4" fmla="*/ 38595 h 46342"/>
                      <a:gd name="connsiteX5" fmla="*/ 0 w 106353"/>
                      <a:gd name="connsiteY5" fmla="*/ 19178 h 46342"/>
                      <a:gd name="connsiteX6" fmla="*/ 5518 w 106353"/>
                      <a:gd name="connsiteY6" fmla="*/ 15602 h 46342"/>
                      <a:gd name="connsiteX7" fmla="*/ 67634 w 106353"/>
                      <a:gd name="connsiteY7" fmla="*/ 8854 h 46342"/>
                      <a:gd name="connsiteX8" fmla="*/ 75863 w 106353"/>
                      <a:gd name="connsiteY8" fmla="*/ 15083 h 46342"/>
                      <a:gd name="connsiteX9" fmla="*/ 92896 w 106353"/>
                      <a:gd name="connsiteY9" fmla="*/ 21715 h 46342"/>
                      <a:gd name="connsiteX10" fmla="*/ 106354 w 106353"/>
                      <a:gd name="connsiteY10" fmla="*/ 40441 h 46342"/>
                      <a:gd name="connsiteX11" fmla="*/ 89493 w 106353"/>
                      <a:gd name="connsiteY11" fmla="*/ 46343 h 46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6353" h="46342">
                        <a:moveTo>
                          <a:pt x="89493" y="46343"/>
                        </a:moveTo>
                        <a:cubicBezTo>
                          <a:pt x="77881" y="46343"/>
                          <a:pt x="68076" y="38441"/>
                          <a:pt x="61386" y="33058"/>
                        </a:cubicBezTo>
                        <a:cubicBezTo>
                          <a:pt x="59060" y="31174"/>
                          <a:pt x="56849" y="29406"/>
                          <a:pt x="54869" y="28079"/>
                        </a:cubicBezTo>
                        <a:cubicBezTo>
                          <a:pt x="42257" y="19697"/>
                          <a:pt x="38527" y="21658"/>
                          <a:pt x="18129" y="34942"/>
                        </a:cubicBezTo>
                        <a:cubicBezTo>
                          <a:pt x="16322" y="36115"/>
                          <a:pt x="14457" y="37346"/>
                          <a:pt x="12477" y="38595"/>
                        </a:cubicBezTo>
                        <a:lnTo>
                          <a:pt x="0" y="19178"/>
                        </a:lnTo>
                        <a:cubicBezTo>
                          <a:pt x="1923" y="17947"/>
                          <a:pt x="3768" y="16736"/>
                          <a:pt x="5518" y="15602"/>
                        </a:cubicBezTo>
                        <a:cubicBezTo>
                          <a:pt x="25916" y="2317"/>
                          <a:pt x="42007" y="-8180"/>
                          <a:pt x="67634" y="8854"/>
                        </a:cubicBezTo>
                        <a:cubicBezTo>
                          <a:pt x="70499" y="10776"/>
                          <a:pt x="73229" y="12949"/>
                          <a:pt x="75863" y="15083"/>
                        </a:cubicBezTo>
                        <a:cubicBezTo>
                          <a:pt x="87282" y="24292"/>
                          <a:pt x="89378" y="24234"/>
                          <a:pt x="92896" y="21715"/>
                        </a:cubicBezTo>
                        <a:lnTo>
                          <a:pt x="106354" y="40441"/>
                        </a:lnTo>
                        <a:cubicBezTo>
                          <a:pt x="100452" y="44709"/>
                          <a:pt x="94780" y="46343"/>
                          <a:pt x="89493" y="46343"/>
                        </a:cubicBezTo>
                        <a:close/>
                      </a:path>
                    </a:pathLst>
                  </a:custGeom>
                  <a:grpFill/>
                  <a:ln w="1922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33" name="גרפיקה 163">
                    <a:extLst>
                      <a:ext uri="{FF2B5EF4-FFF2-40B4-BE49-F238E27FC236}">
                        <a16:creationId xmlns:a16="http://schemas.microsoft.com/office/drawing/2014/main" id="{DFD64ABD-BEF2-45EF-93F1-60BE228C56D0}"/>
                      </a:ext>
                    </a:extLst>
                  </p:cNvPr>
                  <p:cNvGrpSpPr/>
                  <p:nvPr/>
                </p:nvGrpSpPr>
                <p:grpSpPr>
                  <a:xfrm>
                    <a:off x="6578201" y="5425509"/>
                    <a:ext cx="68998" cy="54612"/>
                    <a:chOff x="6578201" y="5425509"/>
                    <a:chExt cx="68998" cy="54612"/>
                  </a:xfrm>
                  <a:grpFill/>
                </p:grpSpPr>
                <p:sp>
                  <p:nvSpPr>
                    <p:cNvPr id="34" name="צורה חופשית: צורה 33">
                      <a:extLst>
                        <a:ext uri="{FF2B5EF4-FFF2-40B4-BE49-F238E27FC236}">
                          <a16:creationId xmlns:a16="http://schemas.microsoft.com/office/drawing/2014/main" id="{E133C212-7150-4012-B103-AC839CABFE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3290" y="5425509"/>
                      <a:ext cx="23910" cy="24083"/>
                    </a:xfrm>
                    <a:custGeom>
                      <a:avLst/>
                      <a:gdLst>
                        <a:gd name="connsiteX0" fmla="*/ 11530 w 23910"/>
                        <a:gd name="connsiteY0" fmla="*/ 24083 h 24083"/>
                        <a:gd name="connsiteX1" fmla="*/ 14 w 23910"/>
                        <a:gd name="connsiteY1" fmla="*/ 13144 h 24083"/>
                        <a:gd name="connsiteX2" fmla="*/ 168 w 23910"/>
                        <a:gd name="connsiteY2" fmla="*/ 10587 h 24083"/>
                        <a:gd name="connsiteX3" fmla="*/ 1859 w 23910"/>
                        <a:gd name="connsiteY3" fmla="*/ 5454 h 24083"/>
                        <a:gd name="connsiteX4" fmla="*/ 15971 w 23910"/>
                        <a:gd name="connsiteY4" fmla="*/ 725 h 24083"/>
                        <a:gd name="connsiteX5" fmla="*/ 23334 w 23910"/>
                        <a:gd name="connsiteY5" fmla="*/ 15278 h 24083"/>
                        <a:gd name="connsiteX6" fmla="*/ 23276 w 23910"/>
                        <a:gd name="connsiteY6" fmla="*/ 15432 h 24083"/>
                        <a:gd name="connsiteX7" fmla="*/ 22930 w 23910"/>
                        <a:gd name="connsiteY7" fmla="*/ 16489 h 24083"/>
                        <a:gd name="connsiteX8" fmla="*/ 12145 w 23910"/>
                        <a:gd name="connsiteY8" fmla="*/ 24064 h 24083"/>
                        <a:gd name="connsiteX9" fmla="*/ 11530 w 23910"/>
                        <a:gd name="connsiteY9" fmla="*/ 24083 h 240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3910" h="24083">
                          <a:moveTo>
                            <a:pt x="11530" y="24083"/>
                          </a:moveTo>
                          <a:cubicBezTo>
                            <a:pt x="5435" y="24083"/>
                            <a:pt x="341" y="19315"/>
                            <a:pt x="14" y="13144"/>
                          </a:cubicBezTo>
                          <a:cubicBezTo>
                            <a:pt x="-25" y="12260"/>
                            <a:pt x="14" y="11414"/>
                            <a:pt x="168" y="10587"/>
                          </a:cubicBezTo>
                          <a:cubicBezTo>
                            <a:pt x="341" y="8703"/>
                            <a:pt x="956" y="6934"/>
                            <a:pt x="1859" y="5454"/>
                          </a:cubicBezTo>
                          <a:cubicBezTo>
                            <a:pt x="4090" y="1859"/>
                            <a:pt x="9127" y="-1525"/>
                            <a:pt x="15971" y="725"/>
                          </a:cubicBezTo>
                          <a:cubicBezTo>
                            <a:pt x="22027" y="2724"/>
                            <a:pt x="25314" y="9241"/>
                            <a:pt x="23334" y="15278"/>
                          </a:cubicBezTo>
                          <a:cubicBezTo>
                            <a:pt x="23315" y="15336"/>
                            <a:pt x="23296" y="15374"/>
                            <a:pt x="23276" y="15432"/>
                          </a:cubicBezTo>
                          <a:cubicBezTo>
                            <a:pt x="23180" y="15797"/>
                            <a:pt x="23065" y="16162"/>
                            <a:pt x="22930" y="16489"/>
                          </a:cubicBezTo>
                          <a:cubicBezTo>
                            <a:pt x="21585" y="19950"/>
                            <a:pt x="18047" y="23756"/>
                            <a:pt x="12145" y="24064"/>
                          </a:cubicBezTo>
                          <a:cubicBezTo>
                            <a:pt x="11933" y="24083"/>
                            <a:pt x="11741" y="24083"/>
                            <a:pt x="11530" y="24083"/>
                          </a:cubicBezTo>
                          <a:close/>
                        </a:path>
                      </a:pathLst>
                    </a:custGeom>
                    <a:grpFill/>
                    <a:ln w="1922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35" name="צורה חופשית: צורה 34">
                      <a:extLst>
                        <a:ext uri="{FF2B5EF4-FFF2-40B4-BE49-F238E27FC236}">
                          <a16:creationId xmlns:a16="http://schemas.microsoft.com/office/drawing/2014/main" id="{B40B66BA-9376-4A73-9120-79C2BEDDA6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8201" y="5444786"/>
                      <a:ext cx="48159" cy="35335"/>
                    </a:xfrm>
                    <a:custGeom>
                      <a:avLst/>
                      <a:gdLst>
                        <a:gd name="connsiteX0" fmla="*/ 17283 w 48159"/>
                        <a:gd name="connsiteY0" fmla="*/ 35336 h 35335"/>
                        <a:gd name="connsiteX1" fmla="*/ 0 w 48159"/>
                        <a:gd name="connsiteY1" fmla="*/ 29126 h 35335"/>
                        <a:gd name="connsiteX2" fmla="*/ 13477 w 48159"/>
                        <a:gd name="connsiteY2" fmla="*/ 10401 h 35335"/>
                        <a:gd name="connsiteX3" fmla="*/ 27454 w 48159"/>
                        <a:gd name="connsiteY3" fmla="*/ 5575 h 35335"/>
                        <a:gd name="connsiteX4" fmla="*/ 34317 w 48159"/>
                        <a:gd name="connsiteY4" fmla="*/ 0 h 35335"/>
                        <a:gd name="connsiteX5" fmla="*/ 48159 w 48159"/>
                        <a:gd name="connsiteY5" fmla="*/ 18456 h 35335"/>
                        <a:gd name="connsiteX6" fmla="*/ 42392 w 48159"/>
                        <a:gd name="connsiteY6" fmla="*/ 23166 h 35335"/>
                        <a:gd name="connsiteX7" fmla="*/ 17283 w 48159"/>
                        <a:gd name="connsiteY7" fmla="*/ 35336 h 353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8159" h="35335">
                          <a:moveTo>
                            <a:pt x="17283" y="35336"/>
                          </a:moveTo>
                          <a:cubicBezTo>
                            <a:pt x="12054" y="35336"/>
                            <a:pt x="6267" y="33625"/>
                            <a:pt x="0" y="29126"/>
                          </a:cubicBezTo>
                          <a:lnTo>
                            <a:pt x="13477" y="10401"/>
                          </a:lnTo>
                          <a:cubicBezTo>
                            <a:pt x="17476" y="13265"/>
                            <a:pt x="17976" y="13631"/>
                            <a:pt x="27454" y="5575"/>
                          </a:cubicBezTo>
                          <a:cubicBezTo>
                            <a:pt x="29607" y="3749"/>
                            <a:pt x="31818" y="1865"/>
                            <a:pt x="34317" y="0"/>
                          </a:cubicBezTo>
                          <a:lnTo>
                            <a:pt x="48159" y="18456"/>
                          </a:lnTo>
                          <a:cubicBezTo>
                            <a:pt x="46217" y="19898"/>
                            <a:pt x="44276" y="21571"/>
                            <a:pt x="42392" y="23166"/>
                          </a:cubicBezTo>
                          <a:cubicBezTo>
                            <a:pt x="36547" y="28107"/>
                            <a:pt x="28050" y="35336"/>
                            <a:pt x="17283" y="35336"/>
                          </a:cubicBezTo>
                          <a:close/>
                        </a:path>
                      </a:pathLst>
                    </a:custGeom>
                    <a:grpFill/>
                    <a:ln w="1922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  <p:sp>
            <p:nvSpPr>
              <p:cNvPr id="9" name="צורה חופשית: צורה 8">
                <a:extLst>
                  <a:ext uri="{FF2B5EF4-FFF2-40B4-BE49-F238E27FC236}">
                    <a16:creationId xmlns:a16="http://schemas.microsoft.com/office/drawing/2014/main" id="{7BD14DEA-E886-4A99-83F9-BB81F48F8256}"/>
                  </a:ext>
                </a:extLst>
              </p:cNvPr>
              <p:cNvSpPr/>
              <p:nvPr/>
            </p:nvSpPr>
            <p:spPr>
              <a:xfrm>
                <a:off x="6124107" y="5138718"/>
                <a:ext cx="254274" cy="146460"/>
              </a:xfrm>
              <a:custGeom>
                <a:avLst/>
                <a:gdLst>
                  <a:gd name="connsiteX0" fmla="*/ 11626 w 254274"/>
                  <a:gd name="connsiteY0" fmla="*/ 146422 h 146460"/>
                  <a:gd name="connsiteX1" fmla="*/ 110 w 254274"/>
                  <a:gd name="connsiteY1" fmla="*/ 135368 h 146460"/>
                  <a:gd name="connsiteX2" fmla="*/ 649 w 254274"/>
                  <a:gd name="connsiteY2" fmla="*/ 117373 h 146460"/>
                  <a:gd name="connsiteX3" fmla="*/ 52960 w 254274"/>
                  <a:gd name="connsiteY3" fmla="*/ 18844 h 146460"/>
                  <a:gd name="connsiteX4" fmla="*/ 169676 w 254274"/>
                  <a:gd name="connsiteY4" fmla="*/ 23246 h 146460"/>
                  <a:gd name="connsiteX5" fmla="*/ 181750 w 254274"/>
                  <a:gd name="connsiteY5" fmla="*/ 84075 h 146460"/>
                  <a:gd name="connsiteX6" fmla="*/ 191497 w 254274"/>
                  <a:gd name="connsiteY6" fmla="*/ 108164 h 146460"/>
                  <a:gd name="connsiteX7" fmla="*/ 214683 w 254274"/>
                  <a:gd name="connsiteY7" fmla="*/ 108279 h 146460"/>
                  <a:gd name="connsiteX8" fmla="*/ 231082 w 254274"/>
                  <a:gd name="connsiteY8" fmla="*/ 64734 h 146460"/>
                  <a:gd name="connsiteX9" fmla="*/ 222949 w 254274"/>
                  <a:gd name="connsiteY9" fmla="*/ 41222 h 146460"/>
                  <a:gd name="connsiteX10" fmla="*/ 210145 w 254274"/>
                  <a:gd name="connsiteY10" fmla="*/ 27226 h 146460"/>
                  <a:gd name="connsiteX11" fmla="*/ 206935 w 254274"/>
                  <a:gd name="connsiteY11" fmla="*/ 11230 h 146460"/>
                  <a:gd name="connsiteX12" fmla="*/ 222930 w 254274"/>
                  <a:gd name="connsiteY12" fmla="*/ 8020 h 146460"/>
                  <a:gd name="connsiteX13" fmla="*/ 242328 w 254274"/>
                  <a:gd name="connsiteY13" fmla="*/ 28706 h 146460"/>
                  <a:gd name="connsiteX14" fmla="*/ 254113 w 254274"/>
                  <a:gd name="connsiteY14" fmla="*/ 63446 h 146460"/>
                  <a:gd name="connsiteX15" fmla="*/ 222065 w 254274"/>
                  <a:gd name="connsiteY15" fmla="*/ 130138 h 146460"/>
                  <a:gd name="connsiteX16" fmla="*/ 179616 w 254274"/>
                  <a:gd name="connsiteY16" fmla="*/ 127947 h 146460"/>
                  <a:gd name="connsiteX17" fmla="*/ 159622 w 254274"/>
                  <a:gd name="connsiteY17" fmla="*/ 77577 h 146460"/>
                  <a:gd name="connsiteX18" fmla="*/ 153104 w 254274"/>
                  <a:gd name="connsiteY18" fmla="*/ 39299 h 146460"/>
                  <a:gd name="connsiteX19" fmla="*/ 66726 w 254274"/>
                  <a:gd name="connsiteY19" fmla="*/ 37396 h 146460"/>
                  <a:gd name="connsiteX20" fmla="*/ 23603 w 254274"/>
                  <a:gd name="connsiteY20" fmla="*/ 119834 h 146460"/>
                  <a:gd name="connsiteX21" fmla="*/ 23161 w 254274"/>
                  <a:gd name="connsiteY21" fmla="*/ 134445 h 146460"/>
                  <a:gd name="connsiteX22" fmla="*/ 12107 w 254274"/>
                  <a:gd name="connsiteY22" fmla="*/ 146460 h 146460"/>
                  <a:gd name="connsiteX23" fmla="*/ 11626 w 254274"/>
                  <a:gd name="connsiteY23" fmla="*/ 146422 h 146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4274" h="146460">
                    <a:moveTo>
                      <a:pt x="11626" y="146422"/>
                    </a:moveTo>
                    <a:cubicBezTo>
                      <a:pt x="5474" y="146422"/>
                      <a:pt x="360" y="141577"/>
                      <a:pt x="110" y="135368"/>
                    </a:cubicBezTo>
                    <a:cubicBezTo>
                      <a:pt x="-140" y="129273"/>
                      <a:pt x="33" y="123217"/>
                      <a:pt x="649" y="117373"/>
                    </a:cubicBezTo>
                    <a:cubicBezTo>
                      <a:pt x="4859" y="77404"/>
                      <a:pt x="24911" y="39664"/>
                      <a:pt x="52960" y="18844"/>
                    </a:cubicBezTo>
                    <a:cubicBezTo>
                      <a:pt x="84451" y="-4534"/>
                      <a:pt x="138032" y="-9494"/>
                      <a:pt x="169676" y="23246"/>
                    </a:cubicBezTo>
                    <a:cubicBezTo>
                      <a:pt x="185999" y="40126"/>
                      <a:pt x="189498" y="57736"/>
                      <a:pt x="181750" y="84075"/>
                    </a:cubicBezTo>
                    <a:cubicBezTo>
                      <a:pt x="179597" y="91380"/>
                      <a:pt x="183307" y="103242"/>
                      <a:pt x="191497" y="108164"/>
                    </a:cubicBezTo>
                    <a:cubicBezTo>
                      <a:pt x="195861" y="110778"/>
                      <a:pt x="207127" y="110836"/>
                      <a:pt x="214683" y="108279"/>
                    </a:cubicBezTo>
                    <a:cubicBezTo>
                      <a:pt x="228236" y="103704"/>
                      <a:pt x="231928" y="79730"/>
                      <a:pt x="231082" y="64734"/>
                    </a:cubicBezTo>
                    <a:cubicBezTo>
                      <a:pt x="230697" y="57717"/>
                      <a:pt x="227352" y="48066"/>
                      <a:pt x="222949" y="41222"/>
                    </a:cubicBezTo>
                    <a:cubicBezTo>
                      <a:pt x="220066" y="36761"/>
                      <a:pt x="216009" y="31148"/>
                      <a:pt x="210145" y="27226"/>
                    </a:cubicBezTo>
                    <a:cubicBezTo>
                      <a:pt x="204839" y="23688"/>
                      <a:pt x="203417" y="16537"/>
                      <a:pt x="206935" y="11230"/>
                    </a:cubicBezTo>
                    <a:cubicBezTo>
                      <a:pt x="210472" y="5924"/>
                      <a:pt x="217624" y="4482"/>
                      <a:pt x="222930" y="8020"/>
                    </a:cubicBezTo>
                    <a:cubicBezTo>
                      <a:pt x="232447" y="14364"/>
                      <a:pt x="238560" y="22862"/>
                      <a:pt x="242328" y="28706"/>
                    </a:cubicBezTo>
                    <a:cubicBezTo>
                      <a:pt x="248884" y="38876"/>
                      <a:pt x="253517" y="52507"/>
                      <a:pt x="254113" y="63446"/>
                    </a:cubicBezTo>
                    <a:cubicBezTo>
                      <a:pt x="255517" y="88727"/>
                      <a:pt x="247961" y="121372"/>
                      <a:pt x="222065" y="130138"/>
                    </a:cubicBezTo>
                    <a:cubicBezTo>
                      <a:pt x="212087" y="133522"/>
                      <a:pt x="192554" y="135714"/>
                      <a:pt x="179616" y="127947"/>
                    </a:cubicBezTo>
                    <a:cubicBezTo>
                      <a:pt x="163024" y="117988"/>
                      <a:pt x="154239" y="95841"/>
                      <a:pt x="159622" y="77577"/>
                    </a:cubicBezTo>
                    <a:cubicBezTo>
                      <a:pt x="165005" y="59274"/>
                      <a:pt x="163409" y="49969"/>
                      <a:pt x="153104" y="39299"/>
                    </a:cubicBezTo>
                    <a:cubicBezTo>
                      <a:pt x="131207" y="16652"/>
                      <a:pt x="90007" y="20112"/>
                      <a:pt x="66726" y="37396"/>
                    </a:cubicBezTo>
                    <a:cubicBezTo>
                      <a:pt x="44040" y="54237"/>
                      <a:pt x="27102" y="86593"/>
                      <a:pt x="23603" y="119834"/>
                    </a:cubicBezTo>
                    <a:cubicBezTo>
                      <a:pt x="23104" y="124563"/>
                      <a:pt x="22950" y="129485"/>
                      <a:pt x="23161" y="134445"/>
                    </a:cubicBezTo>
                    <a:cubicBezTo>
                      <a:pt x="23430" y="140808"/>
                      <a:pt x="18490" y="146191"/>
                      <a:pt x="12107" y="146460"/>
                    </a:cubicBezTo>
                    <a:cubicBezTo>
                      <a:pt x="11953" y="146422"/>
                      <a:pt x="11780" y="146422"/>
                      <a:pt x="11626" y="146422"/>
                    </a:cubicBezTo>
                    <a:close/>
                  </a:path>
                </a:pathLst>
              </a:custGeom>
              <a:grpFill/>
              <a:ln w="192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" name="צורה חופשית: צורה 9">
                <a:extLst>
                  <a:ext uri="{FF2B5EF4-FFF2-40B4-BE49-F238E27FC236}">
                    <a16:creationId xmlns:a16="http://schemas.microsoft.com/office/drawing/2014/main" id="{A80433C0-FEB7-4888-A9E4-73118D370E53}"/>
                  </a:ext>
                </a:extLst>
              </p:cNvPr>
              <p:cNvSpPr/>
              <p:nvPr/>
            </p:nvSpPr>
            <p:spPr>
              <a:xfrm>
                <a:off x="6128113" y="5289108"/>
                <a:ext cx="23564" cy="24254"/>
              </a:xfrm>
              <a:custGeom>
                <a:avLst/>
                <a:gdLst>
                  <a:gd name="connsiteX0" fmla="*/ 12062 w 23564"/>
                  <a:gd name="connsiteY0" fmla="*/ 24255 h 24254"/>
                  <a:gd name="connsiteX1" fmla="*/ 1718 w 23564"/>
                  <a:gd name="connsiteY1" fmla="*/ 17853 h 24254"/>
                  <a:gd name="connsiteX2" fmla="*/ 623 w 23564"/>
                  <a:gd name="connsiteY2" fmla="*/ 15392 h 24254"/>
                  <a:gd name="connsiteX3" fmla="*/ 7659 w 23564"/>
                  <a:gd name="connsiteY3" fmla="*/ 646 h 24254"/>
                  <a:gd name="connsiteX4" fmla="*/ 21636 w 23564"/>
                  <a:gd name="connsiteY4" fmla="*/ 6048 h 24254"/>
                  <a:gd name="connsiteX5" fmla="*/ 23097 w 23564"/>
                  <a:gd name="connsiteY5" fmla="*/ 9336 h 24254"/>
                  <a:gd name="connsiteX6" fmla="*/ 15695 w 23564"/>
                  <a:gd name="connsiteY6" fmla="*/ 23716 h 24254"/>
                  <a:gd name="connsiteX7" fmla="*/ 12062 w 23564"/>
                  <a:gd name="connsiteY7" fmla="*/ 24255 h 24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64" h="24254">
                    <a:moveTo>
                      <a:pt x="12062" y="24255"/>
                    </a:moveTo>
                    <a:cubicBezTo>
                      <a:pt x="8620" y="24255"/>
                      <a:pt x="4352" y="22832"/>
                      <a:pt x="1718" y="17853"/>
                    </a:cubicBezTo>
                    <a:cubicBezTo>
                      <a:pt x="1257" y="17103"/>
                      <a:pt x="892" y="16276"/>
                      <a:pt x="623" y="15392"/>
                    </a:cubicBezTo>
                    <a:cubicBezTo>
                      <a:pt x="-1627" y="8240"/>
                      <a:pt x="2564" y="2453"/>
                      <a:pt x="7659" y="646"/>
                    </a:cubicBezTo>
                    <a:cubicBezTo>
                      <a:pt x="12312" y="-1007"/>
                      <a:pt x="18483" y="415"/>
                      <a:pt x="21636" y="6048"/>
                    </a:cubicBezTo>
                    <a:cubicBezTo>
                      <a:pt x="22270" y="7029"/>
                      <a:pt x="22789" y="8144"/>
                      <a:pt x="23097" y="9336"/>
                    </a:cubicBezTo>
                    <a:cubicBezTo>
                      <a:pt x="25019" y="16430"/>
                      <a:pt x="20713" y="22044"/>
                      <a:pt x="15695" y="23716"/>
                    </a:cubicBezTo>
                    <a:cubicBezTo>
                      <a:pt x="14734" y="24024"/>
                      <a:pt x="13465" y="24255"/>
                      <a:pt x="12062" y="24255"/>
                    </a:cubicBezTo>
                    <a:close/>
                  </a:path>
                </a:pathLst>
              </a:custGeom>
              <a:grpFill/>
              <a:ln w="192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4977B13C-686F-4E41-8382-326ED10AE6B1}"/>
                  </a:ext>
                </a:extLst>
              </p:cNvPr>
              <p:cNvSpPr/>
              <p:nvPr/>
            </p:nvSpPr>
            <p:spPr>
              <a:xfrm>
                <a:off x="6140525" y="5319211"/>
                <a:ext cx="136084" cy="72227"/>
              </a:xfrm>
              <a:custGeom>
                <a:avLst/>
                <a:gdLst>
                  <a:gd name="connsiteX0" fmla="*/ 84416 w 136084"/>
                  <a:gd name="connsiteY0" fmla="*/ 72227 h 72227"/>
                  <a:gd name="connsiteX1" fmla="*/ 76572 w 136084"/>
                  <a:gd name="connsiteY1" fmla="*/ 71766 h 72227"/>
                  <a:gd name="connsiteX2" fmla="*/ 20358 w 136084"/>
                  <a:gd name="connsiteY2" fmla="*/ 42255 h 72227"/>
                  <a:gd name="connsiteX3" fmla="*/ 1498 w 136084"/>
                  <a:gd name="connsiteY3" fmla="*/ 17224 h 72227"/>
                  <a:gd name="connsiteX4" fmla="*/ 5843 w 136084"/>
                  <a:gd name="connsiteY4" fmla="*/ 1498 h 72227"/>
                  <a:gd name="connsiteX5" fmla="*/ 21569 w 136084"/>
                  <a:gd name="connsiteY5" fmla="*/ 5843 h 72227"/>
                  <a:gd name="connsiteX6" fmla="*/ 36680 w 136084"/>
                  <a:gd name="connsiteY6" fmla="*/ 25952 h 72227"/>
                  <a:gd name="connsiteX7" fmla="*/ 79283 w 136084"/>
                  <a:gd name="connsiteY7" fmla="*/ 48869 h 72227"/>
                  <a:gd name="connsiteX8" fmla="*/ 117926 w 136084"/>
                  <a:gd name="connsiteY8" fmla="*/ 37661 h 72227"/>
                  <a:gd name="connsiteX9" fmla="*/ 133998 w 136084"/>
                  <a:gd name="connsiteY9" fmla="*/ 40487 h 72227"/>
                  <a:gd name="connsiteX10" fmla="*/ 131172 w 136084"/>
                  <a:gd name="connsiteY10" fmla="*/ 56559 h 72227"/>
                  <a:gd name="connsiteX11" fmla="*/ 84416 w 136084"/>
                  <a:gd name="connsiteY11" fmla="*/ 72227 h 72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6084" h="72227">
                    <a:moveTo>
                      <a:pt x="84416" y="72227"/>
                    </a:moveTo>
                    <a:cubicBezTo>
                      <a:pt x="81782" y="72227"/>
                      <a:pt x="79168" y="72074"/>
                      <a:pt x="76572" y="71766"/>
                    </a:cubicBezTo>
                    <a:cubicBezTo>
                      <a:pt x="50215" y="68652"/>
                      <a:pt x="30028" y="51926"/>
                      <a:pt x="20358" y="42255"/>
                    </a:cubicBezTo>
                    <a:cubicBezTo>
                      <a:pt x="13206" y="35104"/>
                      <a:pt x="6862" y="26664"/>
                      <a:pt x="1498" y="17224"/>
                    </a:cubicBezTo>
                    <a:cubicBezTo>
                      <a:pt x="-1636" y="11687"/>
                      <a:pt x="306" y="4651"/>
                      <a:pt x="5843" y="1498"/>
                    </a:cubicBezTo>
                    <a:cubicBezTo>
                      <a:pt x="11380" y="-1636"/>
                      <a:pt x="18416" y="306"/>
                      <a:pt x="21569" y="5843"/>
                    </a:cubicBezTo>
                    <a:cubicBezTo>
                      <a:pt x="25914" y="13494"/>
                      <a:pt x="30989" y="20262"/>
                      <a:pt x="36680" y="25952"/>
                    </a:cubicBezTo>
                    <a:cubicBezTo>
                      <a:pt x="49542" y="38833"/>
                      <a:pt x="65076" y="47177"/>
                      <a:pt x="79283" y="48869"/>
                    </a:cubicBezTo>
                    <a:cubicBezTo>
                      <a:pt x="96124" y="50868"/>
                      <a:pt x="110716" y="42698"/>
                      <a:pt x="117926" y="37661"/>
                    </a:cubicBezTo>
                    <a:cubicBezTo>
                      <a:pt x="123136" y="34008"/>
                      <a:pt x="130345" y="35277"/>
                      <a:pt x="133998" y="40487"/>
                    </a:cubicBezTo>
                    <a:cubicBezTo>
                      <a:pt x="137651" y="45697"/>
                      <a:pt x="136382" y="52906"/>
                      <a:pt x="131172" y="56559"/>
                    </a:cubicBezTo>
                    <a:cubicBezTo>
                      <a:pt x="116522" y="66806"/>
                      <a:pt x="100200" y="72227"/>
                      <a:pt x="84416" y="72227"/>
                    </a:cubicBezTo>
                    <a:close/>
                  </a:path>
                </a:pathLst>
              </a:custGeom>
              <a:grpFill/>
              <a:ln w="192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2" name="צורה חופשית: צורה 11">
                <a:extLst>
                  <a:ext uri="{FF2B5EF4-FFF2-40B4-BE49-F238E27FC236}">
                    <a16:creationId xmlns:a16="http://schemas.microsoft.com/office/drawing/2014/main" id="{7DA37626-9DA6-4187-9D43-808D6BA600B6}"/>
                  </a:ext>
                </a:extLst>
              </p:cNvPr>
              <p:cNvSpPr/>
              <p:nvPr/>
            </p:nvSpPr>
            <p:spPr>
              <a:xfrm>
                <a:off x="5909389" y="5305673"/>
                <a:ext cx="26866" cy="28413"/>
              </a:xfrm>
              <a:custGeom>
                <a:avLst/>
                <a:gdLst>
                  <a:gd name="connsiteX0" fmla="*/ 11545 w 26866"/>
                  <a:gd name="connsiteY0" fmla="*/ 28413 h 28413"/>
                  <a:gd name="connsiteX1" fmla="*/ 3124 w 26866"/>
                  <a:gd name="connsiteY1" fmla="*/ 24761 h 28413"/>
                  <a:gd name="connsiteX2" fmla="*/ 3105 w 26866"/>
                  <a:gd name="connsiteY2" fmla="*/ 8996 h 28413"/>
                  <a:gd name="connsiteX3" fmla="*/ 7084 w 26866"/>
                  <a:gd name="connsiteY3" fmla="*/ 3478 h 28413"/>
                  <a:gd name="connsiteX4" fmla="*/ 23387 w 26866"/>
                  <a:gd name="connsiteY4" fmla="*/ 3286 h 28413"/>
                  <a:gd name="connsiteX5" fmla="*/ 24041 w 26866"/>
                  <a:gd name="connsiteY5" fmla="*/ 19089 h 28413"/>
                  <a:gd name="connsiteX6" fmla="*/ 19408 w 26866"/>
                  <a:gd name="connsiteY6" fmla="*/ 25280 h 28413"/>
                  <a:gd name="connsiteX7" fmla="*/ 11545 w 26866"/>
                  <a:gd name="connsiteY7" fmla="*/ 28413 h 28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866" h="28413">
                    <a:moveTo>
                      <a:pt x="11545" y="28413"/>
                    </a:moveTo>
                    <a:cubicBezTo>
                      <a:pt x="8469" y="28413"/>
                      <a:pt x="5393" y="27183"/>
                      <a:pt x="3124" y="24761"/>
                    </a:cubicBezTo>
                    <a:cubicBezTo>
                      <a:pt x="-1067" y="20300"/>
                      <a:pt x="-1009" y="13398"/>
                      <a:pt x="3105" y="8996"/>
                    </a:cubicBezTo>
                    <a:cubicBezTo>
                      <a:pt x="4085" y="6785"/>
                      <a:pt x="5566" y="5035"/>
                      <a:pt x="7084" y="3478"/>
                    </a:cubicBezTo>
                    <a:cubicBezTo>
                      <a:pt x="11545" y="-1078"/>
                      <a:pt x="18831" y="-1174"/>
                      <a:pt x="23387" y="3286"/>
                    </a:cubicBezTo>
                    <a:cubicBezTo>
                      <a:pt x="27790" y="7573"/>
                      <a:pt x="28021" y="14513"/>
                      <a:pt x="24041" y="19089"/>
                    </a:cubicBezTo>
                    <a:cubicBezTo>
                      <a:pt x="22945" y="21781"/>
                      <a:pt x="21119" y="23665"/>
                      <a:pt x="19408" y="25280"/>
                    </a:cubicBezTo>
                    <a:cubicBezTo>
                      <a:pt x="17216" y="27375"/>
                      <a:pt x="14371" y="28413"/>
                      <a:pt x="11545" y="28413"/>
                    </a:cubicBezTo>
                    <a:close/>
                  </a:path>
                </a:pathLst>
              </a:custGeom>
              <a:grpFill/>
              <a:ln w="192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6" name="צורה חופשית: צורה 15">
                <a:extLst>
                  <a:ext uri="{FF2B5EF4-FFF2-40B4-BE49-F238E27FC236}">
                    <a16:creationId xmlns:a16="http://schemas.microsoft.com/office/drawing/2014/main" id="{F262C149-2CB4-4287-ACCE-D03BBC6148A5}"/>
                  </a:ext>
                </a:extLst>
              </p:cNvPr>
              <p:cNvSpPr/>
              <p:nvPr/>
            </p:nvSpPr>
            <p:spPr>
              <a:xfrm>
                <a:off x="5952487" y="5024194"/>
                <a:ext cx="475876" cy="261406"/>
              </a:xfrm>
              <a:custGeom>
                <a:avLst/>
                <a:gdLst>
                  <a:gd name="connsiteX0" fmla="*/ 11530 w 475876"/>
                  <a:gd name="connsiteY0" fmla="*/ 261407 h 261406"/>
                  <a:gd name="connsiteX1" fmla="*/ 4628 w 475876"/>
                  <a:gd name="connsiteY1" fmla="*/ 259119 h 261406"/>
                  <a:gd name="connsiteX2" fmla="*/ 2302 w 475876"/>
                  <a:gd name="connsiteY2" fmla="*/ 242970 h 261406"/>
                  <a:gd name="connsiteX3" fmla="*/ 10126 w 475876"/>
                  <a:gd name="connsiteY3" fmla="*/ 232127 h 261406"/>
                  <a:gd name="connsiteX4" fmla="*/ 36484 w 475876"/>
                  <a:gd name="connsiteY4" fmla="*/ 196041 h 261406"/>
                  <a:gd name="connsiteX5" fmla="*/ 66418 w 475876"/>
                  <a:gd name="connsiteY5" fmla="*/ 154745 h 261406"/>
                  <a:gd name="connsiteX6" fmla="*/ 233273 w 475876"/>
                  <a:gd name="connsiteY6" fmla="*/ 11441 h 261406"/>
                  <a:gd name="connsiteX7" fmla="*/ 356295 w 475876"/>
                  <a:gd name="connsiteY7" fmla="*/ 4251 h 261406"/>
                  <a:gd name="connsiteX8" fmla="*/ 413990 w 475876"/>
                  <a:gd name="connsiteY8" fmla="*/ 31358 h 261406"/>
                  <a:gd name="connsiteX9" fmla="*/ 433330 w 475876"/>
                  <a:gd name="connsiteY9" fmla="*/ 76057 h 261406"/>
                  <a:gd name="connsiteX10" fmla="*/ 468647 w 475876"/>
                  <a:gd name="connsiteY10" fmla="*/ 111835 h 261406"/>
                  <a:gd name="connsiteX11" fmla="*/ 464398 w 475876"/>
                  <a:gd name="connsiteY11" fmla="*/ 179392 h 261406"/>
                  <a:gd name="connsiteX12" fmla="*/ 413932 w 475876"/>
                  <a:gd name="connsiteY12" fmla="*/ 188293 h 261406"/>
                  <a:gd name="connsiteX13" fmla="*/ 407588 w 475876"/>
                  <a:gd name="connsiteY13" fmla="*/ 173259 h 261406"/>
                  <a:gd name="connsiteX14" fmla="*/ 422622 w 475876"/>
                  <a:gd name="connsiteY14" fmla="*/ 166915 h 261406"/>
                  <a:gd name="connsiteX15" fmla="*/ 447096 w 475876"/>
                  <a:gd name="connsiteY15" fmla="*/ 164147 h 261406"/>
                  <a:gd name="connsiteX16" fmla="*/ 447672 w 475876"/>
                  <a:gd name="connsiteY16" fmla="*/ 121447 h 261406"/>
                  <a:gd name="connsiteX17" fmla="*/ 417162 w 475876"/>
                  <a:gd name="connsiteY17" fmla="*/ 93206 h 261406"/>
                  <a:gd name="connsiteX18" fmla="*/ 411548 w 475876"/>
                  <a:gd name="connsiteY18" fmla="*/ 85169 h 261406"/>
                  <a:gd name="connsiteX19" fmla="*/ 397052 w 475876"/>
                  <a:gd name="connsiteY19" fmla="*/ 47027 h 261406"/>
                  <a:gd name="connsiteX20" fmla="*/ 352065 w 475876"/>
                  <a:gd name="connsiteY20" fmla="*/ 26936 h 261406"/>
                  <a:gd name="connsiteX21" fmla="*/ 240540 w 475876"/>
                  <a:gd name="connsiteY21" fmla="*/ 33358 h 261406"/>
                  <a:gd name="connsiteX22" fmla="*/ 85547 w 475876"/>
                  <a:gd name="connsiteY22" fmla="*/ 167722 h 261406"/>
                  <a:gd name="connsiteX23" fmla="*/ 55017 w 475876"/>
                  <a:gd name="connsiteY23" fmla="*/ 209864 h 261406"/>
                  <a:gd name="connsiteX24" fmla="*/ 29102 w 475876"/>
                  <a:gd name="connsiteY24" fmla="*/ 245335 h 261406"/>
                  <a:gd name="connsiteX25" fmla="*/ 20835 w 475876"/>
                  <a:gd name="connsiteY25" fmla="*/ 256793 h 261406"/>
                  <a:gd name="connsiteX26" fmla="*/ 11530 w 475876"/>
                  <a:gd name="connsiteY26" fmla="*/ 261407 h 26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75876" h="261406">
                    <a:moveTo>
                      <a:pt x="11530" y="261407"/>
                    </a:moveTo>
                    <a:cubicBezTo>
                      <a:pt x="9127" y="261407"/>
                      <a:pt x="6704" y="260657"/>
                      <a:pt x="4628" y="259119"/>
                    </a:cubicBezTo>
                    <a:cubicBezTo>
                      <a:pt x="-467" y="255312"/>
                      <a:pt x="-1524" y="248065"/>
                      <a:pt x="2302" y="242970"/>
                    </a:cubicBezTo>
                    <a:cubicBezTo>
                      <a:pt x="4916" y="239471"/>
                      <a:pt x="7550" y="235818"/>
                      <a:pt x="10126" y="232127"/>
                    </a:cubicBezTo>
                    <a:cubicBezTo>
                      <a:pt x="18643" y="219919"/>
                      <a:pt x="27717" y="207769"/>
                      <a:pt x="36484" y="196041"/>
                    </a:cubicBezTo>
                    <a:cubicBezTo>
                      <a:pt x="46558" y="182564"/>
                      <a:pt x="56978" y="168645"/>
                      <a:pt x="66418" y="154745"/>
                    </a:cubicBezTo>
                    <a:cubicBezTo>
                      <a:pt x="118403" y="78210"/>
                      <a:pt x="172983" y="31339"/>
                      <a:pt x="233273" y="11441"/>
                    </a:cubicBezTo>
                    <a:cubicBezTo>
                      <a:pt x="269916" y="-652"/>
                      <a:pt x="315903" y="-3343"/>
                      <a:pt x="356295" y="4251"/>
                    </a:cubicBezTo>
                    <a:cubicBezTo>
                      <a:pt x="369118" y="6654"/>
                      <a:pt x="395803" y="11672"/>
                      <a:pt x="413990" y="31358"/>
                    </a:cubicBezTo>
                    <a:cubicBezTo>
                      <a:pt x="425006" y="43278"/>
                      <a:pt x="429716" y="57024"/>
                      <a:pt x="433330" y="76057"/>
                    </a:cubicBezTo>
                    <a:cubicBezTo>
                      <a:pt x="442347" y="81863"/>
                      <a:pt x="461130" y="95436"/>
                      <a:pt x="468647" y="111835"/>
                    </a:cubicBezTo>
                    <a:cubicBezTo>
                      <a:pt x="475184" y="126119"/>
                      <a:pt x="482701" y="158610"/>
                      <a:pt x="464398" y="179392"/>
                    </a:cubicBezTo>
                    <a:cubicBezTo>
                      <a:pt x="453651" y="191581"/>
                      <a:pt x="428447" y="194176"/>
                      <a:pt x="413932" y="188293"/>
                    </a:cubicBezTo>
                    <a:cubicBezTo>
                      <a:pt x="408030" y="185890"/>
                      <a:pt x="405185" y="179161"/>
                      <a:pt x="407588" y="173259"/>
                    </a:cubicBezTo>
                    <a:cubicBezTo>
                      <a:pt x="409991" y="167357"/>
                      <a:pt x="416720" y="164512"/>
                      <a:pt x="422622" y="166915"/>
                    </a:cubicBezTo>
                    <a:cubicBezTo>
                      <a:pt x="430696" y="170203"/>
                      <a:pt x="444500" y="167088"/>
                      <a:pt x="447096" y="164147"/>
                    </a:cubicBezTo>
                    <a:cubicBezTo>
                      <a:pt x="457093" y="152804"/>
                      <a:pt x="451806" y="130483"/>
                      <a:pt x="447672" y="121447"/>
                    </a:cubicBezTo>
                    <a:cubicBezTo>
                      <a:pt x="442232" y="109566"/>
                      <a:pt x="423352" y="96762"/>
                      <a:pt x="417162" y="93206"/>
                    </a:cubicBezTo>
                    <a:cubicBezTo>
                      <a:pt x="414182" y="91495"/>
                      <a:pt x="412125" y="88553"/>
                      <a:pt x="411548" y="85169"/>
                    </a:cubicBezTo>
                    <a:cubicBezTo>
                      <a:pt x="407953" y="64522"/>
                      <a:pt x="404300" y="54890"/>
                      <a:pt x="397052" y="47027"/>
                    </a:cubicBezTo>
                    <a:cubicBezTo>
                      <a:pt x="384056" y="32935"/>
                      <a:pt x="363235" y="29032"/>
                      <a:pt x="352065" y="26936"/>
                    </a:cubicBezTo>
                    <a:cubicBezTo>
                      <a:pt x="315326" y="20035"/>
                      <a:pt x="273646" y="22438"/>
                      <a:pt x="240540" y="33358"/>
                    </a:cubicBezTo>
                    <a:cubicBezTo>
                      <a:pt x="185249" y="51602"/>
                      <a:pt x="134552" y="95551"/>
                      <a:pt x="85547" y="167722"/>
                    </a:cubicBezTo>
                    <a:cubicBezTo>
                      <a:pt x="75819" y="182045"/>
                      <a:pt x="65245" y="196195"/>
                      <a:pt x="55017" y="209864"/>
                    </a:cubicBezTo>
                    <a:cubicBezTo>
                      <a:pt x="46366" y="221438"/>
                      <a:pt x="37407" y="233415"/>
                      <a:pt x="29102" y="245335"/>
                    </a:cubicBezTo>
                    <a:cubicBezTo>
                      <a:pt x="26391" y="249237"/>
                      <a:pt x="23603" y="253082"/>
                      <a:pt x="20835" y="256793"/>
                    </a:cubicBezTo>
                    <a:cubicBezTo>
                      <a:pt x="18509" y="259811"/>
                      <a:pt x="15048" y="261407"/>
                      <a:pt x="11530" y="261407"/>
                    </a:cubicBezTo>
                    <a:close/>
                  </a:path>
                </a:pathLst>
              </a:custGeom>
              <a:grpFill/>
              <a:ln w="192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" name="צורה חופשית: צורה 16">
                <a:extLst>
                  <a:ext uri="{FF2B5EF4-FFF2-40B4-BE49-F238E27FC236}">
                    <a16:creationId xmlns:a16="http://schemas.microsoft.com/office/drawing/2014/main" id="{346B15E8-0803-47A5-8317-42EEBEF5A945}"/>
                  </a:ext>
                </a:extLst>
              </p:cNvPr>
              <p:cNvSpPr/>
              <p:nvPr/>
            </p:nvSpPr>
            <p:spPr>
              <a:xfrm>
                <a:off x="6334053" y="5084657"/>
                <a:ext cx="58226" cy="37413"/>
              </a:xfrm>
              <a:custGeom>
                <a:avLst/>
                <a:gdLst>
                  <a:gd name="connsiteX0" fmla="*/ 46709 w 58226"/>
                  <a:gd name="connsiteY0" fmla="*/ 37414 h 37413"/>
                  <a:gd name="connsiteX1" fmla="*/ 39135 w 58226"/>
                  <a:gd name="connsiteY1" fmla="*/ 34588 h 37413"/>
                  <a:gd name="connsiteX2" fmla="*/ 12373 w 58226"/>
                  <a:gd name="connsiteY2" fmla="*/ 23091 h 37413"/>
                  <a:gd name="connsiteX3" fmla="*/ 31 w 58226"/>
                  <a:gd name="connsiteY3" fmla="*/ 12421 h 37413"/>
                  <a:gd name="connsiteX4" fmla="*/ 10701 w 58226"/>
                  <a:gd name="connsiteY4" fmla="*/ 79 h 37413"/>
                  <a:gd name="connsiteX5" fmla="*/ 54265 w 58226"/>
                  <a:gd name="connsiteY5" fmla="*/ 17189 h 37413"/>
                  <a:gd name="connsiteX6" fmla="*/ 55399 w 58226"/>
                  <a:gd name="connsiteY6" fmla="*/ 33454 h 37413"/>
                  <a:gd name="connsiteX7" fmla="*/ 46709 w 58226"/>
                  <a:gd name="connsiteY7" fmla="*/ 37414 h 37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26" h="37413">
                    <a:moveTo>
                      <a:pt x="46709" y="37414"/>
                    </a:moveTo>
                    <a:cubicBezTo>
                      <a:pt x="44018" y="37414"/>
                      <a:pt x="41326" y="36472"/>
                      <a:pt x="39135" y="34588"/>
                    </a:cubicBezTo>
                    <a:cubicBezTo>
                      <a:pt x="31945" y="28320"/>
                      <a:pt x="18622" y="22649"/>
                      <a:pt x="12373" y="23091"/>
                    </a:cubicBezTo>
                    <a:cubicBezTo>
                      <a:pt x="6048" y="23572"/>
                      <a:pt x="492" y="18766"/>
                      <a:pt x="31" y="12421"/>
                    </a:cubicBezTo>
                    <a:cubicBezTo>
                      <a:pt x="-431" y="6077"/>
                      <a:pt x="4356" y="540"/>
                      <a:pt x="10701" y="79"/>
                    </a:cubicBezTo>
                    <a:cubicBezTo>
                      <a:pt x="25062" y="-940"/>
                      <a:pt x="43864" y="8115"/>
                      <a:pt x="54265" y="17189"/>
                    </a:cubicBezTo>
                    <a:cubicBezTo>
                      <a:pt x="59071" y="21380"/>
                      <a:pt x="59571" y="28667"/>
                      <a:pt x="55399" y="33454"/>
                    </a:cubicBezTo>
                    <a:cubicBezTo>
                      <a:pt x="53131" y="36068"/>
                      <a:pt x="49920" y="37414"/>
                      <a:pt x="46709" y="37414"/>
                    </a:cubicBezTo>
                    <a:close/>
                  </a:path>
                </a:pathLst>
              </a:custGeom>
              <a:grpFill/>
              <a:ln w="192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" name="צורה חופשית: צורה 17">
                <a:extLst>
                  <a:ext uri="{FF2B5EF4-FFF2-40B4-BE49-F238E27FC236}">
                    <a16:creationId xmlns:a16="http://schemas.microsoft.com/office/drawing/2014/main" id="{0229ED94-240E-4C71-9265-6020D13D8C2C}"/>
                  </a:ext>
                </a:extLst>
              </p:cNvPr>
              <p:cNvSpPr/>
              <p:nvPr/>
            </p:nvSpPr>
            <p:spPr>
              <a:xfrm>
                <a:off x="6197353" y="5166650"/>
                <a:ext cx="112695" cy="181510"/>
              </a:xfrm>
              <a:custGeom>
                <a:avLst/>
                <a:gdLst>
                  <a:gd name="connsiteX0" fmla="*/ 79113 w 112695"/>
                  <a:gd name="connsiteY0" fmla="*/ 181510 h 181510"/>
                  <a:gd name="connsiteX1" fmla="*/ 71653 w 112695"/>
                  <a:gd name="connsiteY1" fmla="*/ 180972 h 181510"/>
                  <a:gd name="connsiteX2" fmla="*/ 424 w 112695"/>
                  <a:gd name="connsiteY2" fmla="*/ 69696 h 181510"/>
                  <a:gd name="connsiteX3" fmla="*/ 41604 w 112695"/>
                  <a:gd name="connsiteY3" fmla="*/ 5311 h 181510"/>
                  <a:gd name="connsiteX4" fmla="*/ 111142 w 112695"/>
                  <a:gd name="connsiteY4" fmla="*/ 25402 h 181510"/>
                  <a:gd name="connsiteX5" fmla="*/ 106951 w 112695"/>
                  <a:gd name="connsiteY5" fmla="*/ 41166 h 181510"/>
                  <a:gd name="connsiteX6" fmla="*/ 91186 w 112695"/>
                  <a:gd name="connsiteY6" fmla="*/ 36975 h 181510"/>
                  <a:gd name="connsiteX7" fmla="*/ 51601 w 112695"/>
                  <a:gd name="connsiteY7" fmla="*/ 26113 h 181510"/>
                  <a:gd name="connsiteX8" fmla="*/ 23398 w 112695"/>
                  <a:gd name="connsiteY8" fmla="*/ 71984 h 181510"/>
                  <a:gd name="connsiteX9" fmla="*/ 74806 w 112695"/>
                  <a:gd name="connsiteY9" fmla="*/ 158132 h 181510"/>
                  <a:gd name="connsiteX10" fmla="*/ 75998 w 112695"/>
                  <a:gd name="connsiteY10" fmla="*/ 158325 h 181510"/>
                  <a:gd name="connsiteX11" fmla="*/ 88495 w 112695"/>
                  <a:gd name="connsiteY11" fmla="*/ 157825 h 181510"/>
                  <a:gd name="connsiteX12" fmla="*/ 98376 w 112695"/>
                  <a:gd name="connsiteY12" fmla="*/ 157536 h 181510"/>
                  <a:gd name="connsiteX13" fmla="*/ 104317 w 112695"/>
                  <a:gd name="connsiteY13" fmla="*/ 172724 h 181510"/>
                  <a:gd name="connsiteX14" fmla="*/ 85726 w 112695"/>
                  <a:gd name="connsiteY14" fmla="*/ 181279 h 181510"/>
                  <a:gd name="connsiteX15" fmla="*/ 79113 w 112695"/>
                  <a:gd name="connsiteY15" fmla="*/ 181510 h 18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695" h="181510">
                    <a:moveTo>
                      <a:pt x="79113" y="181510"/>
                    </a:moveTo>
                    <a:cubicBezTo>
                      <a:pt x="76536" y="181510"/>
                      <a:pt x="73845" y="181376"/>
                      <a:pt x="71653" y="180972"/>
                    </a:cubicBezTo>
                    <a:cubicBezTo>
                      <a:pt x="22033" y="174916"/>
                      <a:pt x="-3671" y="111165"/>
                      <a:pt x="424" y="69696"/>
                    </a:cubicBezTo>
                    <a:cubicBezTo>
                      <a:pt x="3327" y="40378"/>
                      <a:pt x="18726" y="16308"/>
                      <a:pt x="41604" y="5311"/>
                    </a:cubicBezTo>
                    <a:cubicBezTo>
                      <a:pt x="66578" y="-6685"/>
                      <a:pt x="97761" y="2331"/>
                      <a:pt x="111142" y="25402"/>
                    </a:cubicBezTo>
                    <a:cubicBezTo>
                      <a:pt x="114333" y="30919"/>
                      <a:pt x="112449" y="37975"/>
                      <a:pt x="106951" y="41166"/>
                    </a:cubicBezTo>
                    <a:cubicBezTo>
                      <a:pt x="101433" y="44358"/>
                      <a:pt x="94377" y="42474"/>
                      <a:pt x="91186" y="36975"/>
                    </a:cubicBezTo>
                    <a:cubicBezTo>
                      <a:pt x="83707" y="24075"/>
                      <a:pt x="65963" y="19211"/>
                      <a:pt x="51601" y="26113"/>
                    </a:cubicBezTo>
                    <a:cubicBezTo>
                      <a:pt x="36048" y="33592"/>
                      <a:pt x="25494" y="50740"/>
                      <a:pt x="23398" y="71984"/>
                    </a:cubicBezTo>
                    <a:cubicBezTo>
                      <a:pt x="20226" y="103975"/>
                      <a:pt x="40412" y="154249"/>
                      <a:pt x="74806" y="158132"/>
                    </a:cubicBezTo>
                    <a:cubicBezTo>
                      <a:pt x="75210" y="158171"/>
                      <a:pt x="75614" y="158248"/>
                      <a:pt x="75998" y="158325"/>
                    </a:cubicBezTo>
                    <a:cubicBezTo>
                      <a:pt x="78228" y="158651"/>
                      <a:pt x="85399" y="158344"/>
                      <a:pt x="88495" y="157825"/>
                    </a:cubicBezTo>
                    <a:cubicBezTo>
                      <a:pt x="91474" y="156306"/>
                      <a:pt x="95070" y="156094"/>
                      <a:pt x="98376" y="157536"/>
                    </a:cubicBezTo>
                    <a:cubicBezTo>
                      <a:pt x="104221" y="160093"/>
                      <a:pt x="106874" y="166899"/>
                      <a:pt x="104317" y="172724"/>
                    </a:cubicBezTo>
                    <a:cubicBezTo>
                      <a:pt x="101029" y="180241"/>
                      <a:pt x="92551" y="180818"/>
                      <a:pt x="85726" y="181279"/>
                    </a:cubicBezTo>
                    <a:cubicBezTo>
                      <a:pt x="83996" y="181376"/>
                      <a:pt x="81612" y="181510"/>
                      <a:pt x="79113" y="181510"/>
                    </a:cubicBezTo>
                    <a:close/>
                  </a:path>
                </a:pathLst>
              </a:custGeom>
              <a:grpFill/>
              <a:ln w="192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9" name="צורה חופשית: צורה 18">
                <a:extLst>
                  <a:ext uri="{FF2B5EF4-FFF2-40B4-BE49-F238E27FC236}">
                    <a16:creationId xmlns:a16="http://schemas.microsoft.com/office/drawing/2014/main" id="{0841BB13-087E-40A7-AA12-25D3752B048B}"/>
                  </a:ext>
                </a:extLst>
              </p:cNvPr>
              <p:cNvSpPr/>
              <p:nvPr/>
            </p:nvSpPr>
            <p:spPr>
              <a:xfrm>
                <a:off x="6070999" y="5129241"/>
                <a:ext cx="78907" cy="182333"/>
              </a:xfrm>
              <a:custGeom>
                <a:avLst/>
                <a:gdLst>
                  <a:gd name="connsiteX0" fmla="*/ 19385 w 78907"/>
                  <a:gd name="connsiteY0" fmla="*/ 182333 h 182333"/>
                  <a:gd name="connsiteX1" fmla="*/ 8734 w 78907"/>
                  <a:gd name="connsiteY1" fmla="*/ 175239 h 182333"/>
                  <a:gd name="connsiteX2" fmla="*/ 11176 w 78907"/>
                  <a:gd name="connsiteY2" fmla="*/ 63925 h 182333"/>
                  <a:gd name="connsiteX3" fmla="*/ 60296 w 78907"/>
                  <a:gd name="connsiteY3" fmla="*/ 2424 h 182333"/>
                  <a:gd name="connsiteX4" fmla="*/ 76484 w 78907"/>
                  <a:gd name="connsiteY4" fmla="*/ 4462 h 182333"/>
                  <a:gd name="connsiteX5" fmla="*/ 74446 w 78907"/>
                  <a:gd name="connsiteY5" fmla="*/ 20649 h 182333"/>
                  <a:gd name="connsiteX6" fmla="*/ 32151 w 78907"/>
                  <a:gd name="connsiteY6" fmla="*/ 73519 h 182333"/>
                  <a:gd name="connsiteX7" fmla="*/ 30036 w 78907"/>
                  <a:gd name="connsiteY7" fmla="*/ 166357 h 182333"/>
                  <a:gd name="connsiteX8" fmla="*/ 23826 w 78907"/>
                  <a:gd name="connsiteY8" fmla="*/ 181449 h 182333"/>
                  <a:gd name="connsiteX9" fmla="*/ 19385 w 78907"/>
                  <a:gd name="connsiteY9" fmla="*/ 182333 h 18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907" h="182333">
                    <a:moveTo>
                      <a:pt x="19385" y="182333"/>
                    </a:moveTo>
                    <a:cubicBezTo>
                      <a:pt x="14867" y="182333"/>
                      <a:pt x="10580" y="179661"/>
                      <a:pt x="8734" y="175239"/>
                    </a:cubicBezTo>
                    <a:cubicBezTo>
                      <a:pt x="-5089" y="142056"/>
                      <a:pt x="-1167" y="90898"/>
                      <a:pt x="11176" y="63925"/>
                    </a:cubicBezTo>
                    <a:cubicBezTo>
                      <a:pt x="21731" y="40874"/>
                      <a:pt x="39629" y="18458"/>
                      <a:pt x="60296" y="2424"/>
                    </a:cubicBezTo>
                    <a:cubicBezTo>
                      <a:pt x="65333" y="-1479"/>
                      <a:pt x="72581" y="-575"/>
                      <a:pt x="76484" y="4462"/>
                    </a:cubicBezTo>
                    <a:cubicBezTo>
                      <a:pt x="80387" y="9499"/>
                      <a:pt x="79483" y="16747"/>
                      <a:pt x="74446" y="20649"/>
                    </a:cubicBezTo>
                    <a:cubicBezTo>
                      <a:pt x="56624" y="34472"/>
                      <a:pt x="41206" y="53755"/>
                      <a:pt x="32151" y="73519"/>
                    </a:cubicBezTo>
                    <a:cubicBezTo>
                      <a:pt x="22269" y="95108"/>
                      <a:pt x="19193" y="140365"/>
                      <a:pt x="30036" y="166357"/>
                    </a:cubicBezTo>
                    <a:cubicBezTo>
                      <a:pt x="32497" y="172240"/>
                      <a:pt x="29709" y="178988"/>
                      <a:pt x="23826" y="181449"/>
                    </a:cubicBezTo>
                    <a:cubicBezTo>
                      <a:pt x="22365" y="182045"/>
                      <a:pt x="20865" y="182333"/>
                      <a:pt x="19385" y="182333"/>
                    </a:cubicBezTo>
                    <a:close/>
                  </a:path>
                </a:pathLst>
              </a:custGeom>
              <a:grpFill/>
              <a:ln w="192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" name="צורה חופשית: צורה 19">
                <a:extLst>
                  <a:ext uri="{FF2B5EF4-FFF2-40B4-BE49-F238E27FC236}">
                    <a16:creationId xmlns:a16="http://schemas.microsoft.com/office/drawing/2014/main" id="{4354E786-0356-4589-B7F6-32ABEDA2AF08}"/>
                  </a:ext>
                </a:extLst>
              </p:cNvPr>
              <p:cNvSpPr/>
              <p:nvPr/>
            </p:nvSpPr>
            <p:spPr>
              <a:xfrm>
                <a:off x="6153309" y="5112170"/>
                <a:ext cx="24742" cy="23973"/>
              </a:xfrm>
              <a:custGeom>
                <a:avLst/>
                <a:gdLst>
                  <a:gd name="connsiteX0" fmla="*/ 11554 w 24742"/>
                  <a:gd name="connsiteY0" fmla="*/ 23974 h 23973"/>
                  <a:gd name="connsiteX1" fmla="*/ 9574 w 24742"/>
                  <a:gd name="connsiteY1" fmla="*/ 23801 h 23973"/>
                  <a:gd name="connsiteX2" fmla="*/ 4441 w 24742"/>
                  <a:gd name="connsiteY2" fmla="*/ 21513 h 23973"/>
                  <a:gd name="connsiteX3" fmla="*/ 3307 w 24742"/>
                  <a:gd name="connsiteY3" fmla="*/ 20494 h 23973"/>
                  <a:gd name="connsiteX4" fmla="*/ 807 w 24742"/>
                  <a:gd name="connsiteY4" fmla="*/ 16649 h 23973"/>
                  <a:gd name="connsiteX5" fmla="*/ 0 w 24742"/>
                  <a:gd name="connsiteY5" fmla="*/ 12419 h 23973"/>
                  <a:gd name="connsiteX6" fmla="*/ 0 w 24742"/>
                  <a:gd name="connsiteY6" fmla="*/ 12170 h 23973"/>
                  <a:gd name="connsiteX7" fmla="*/ 13208 w 24742"/>
                  <a:gd name="connsiteY7" fmla="*/ 0 h 23973"/>
                  <a:gd name="connsiteX8" fmla="*/ 24743 w 24742"/>
                  <a:gd name="connsiteY8" fmla="*/ 11535 h 23973"/>
                  <a:gd name="connsiteX9" fmla="*/ 17745 w 24742"/>
                  <a:gd name="connsiteY9" fmla="*/ 22147 h 23973"/>
                  <a:gd name="connsiteX10" fmla="*/ 17726 w 24742"/>
                  <a:gd name="connsiteY10" fmla="*/ 22167 h 23973"/>
                  <a:gd name="connsiteX11" fmla="*/ 11554 w 24742"/>
                  <a:gd name="connsiteY11" fmla="*/ 23974 h 23973"/>
                  <a:gd name="connsiteX12" fmla="*/ 11554 w 24742"/>
                  <a:gd name="connsiteY12" fmla="*/ 23974 h 23973"/>
                  <a:gd name="connsiteX13" fmla="*/ 21398 w 24742"/>
                  <a:gd name="connsiteY13" fmla="*/ 18456 h 23973"/>
                  <a:gd name="connsiteX14" fmla="*/ 18341 w 24742"/>
                  <a:gd name="connsiteY14" fmla="*/ 21763 h 23973"/>
                  <a:gd name="connsiteX15" fmla="*/ 21398 w 24742"/>
                  <a:gd name="connsiteY15" fmla="*/ 18456 h 2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742" h="23973">
                    <a:moveTo>
                      <a:pt x="11554" y="23974"/>
                    </a:moveTo>
                    <a:cubicBezTo>
                      <a:pt x="10881" y="23974"/>
                      <a:pt x="10228" y="23916"/>
                      <a:pt x="9574" y="23801"/>
                    </a:cubicBezTo>
                    <a:cubicBezTo>
                      <a:pt x="7652" y="23474"/>
                      <a:pt x="5902" y="22667"/>
                      <a:pt x="4441" y="21513"/>
                    </a:cubicBezTo>
                    <a:cubicBezTo>
                      <a:pt x="4037" y="21205"/>
                      <a:pt x="3672" y="20859"/>
                      <a:pt x="3307" y="20494"/>
                    </a:cubicBezTo>
                    <a:cubicBezTo>
                      <a:pt x="2192" y="19360"/>
                      <a:pt x="1365" y="18052"/>
                      <a:pt x="807" y="16649"/>
                    </a:cubicBezTo>
                    <a:cubicBezTo>
                      <a:pt x="288" y="15342"/>
                      <a:pt x="0" y="13919"/>
                      <a:pt x="0" y="12419"/>
                    </a:cubicBezTo>
                    <a:cubicBezTo>
                      <a:pt x="0" y="12343"/>
                      <a:pt x="0" y="12266"/>
                      <a:pt x="0" y="12170"/>
                    </a:cubicBezTo>
                    <a:cubicBezTo>
                      <a:pt x="192" y="2884"/>
                      <a:pt x="9747" y="0"/>
                      <a:pt x="13208" y="0"/>
                    </a:cubicBezTo>
                    <a:cubicBezTo>
                      <a:pt x="19571" y="0"/>
                      <a:pt x="24743" y="5172"/>
                      <a:pt x="24743" y="11535"/>
                    </a:cubicBezTo>
                    <a:cubicBezTo>
                      <a:pt x="24743" y="16284"/>
                      <a:pt x="21859" y="20379"/>
                      <a:pt x="17745" y="22147"/>
                    </a:cubicBezTo>
                    <a:cubicBezTo>
                      <a:pt x="17745" y="22147"/>
                      <a:pt x="17726" y="22147"/>
                      <a:pt x="17726" y="22167"/>
                    </a:cubicBezTo>
                    <a:cubicBezTo>
                      <a:pt x="15957" y="23320"/>
                      <a:pt x="13842" y="23974"/>
                      <a:pt x="11554" y="23974"/>
                    </a:cubicBezTo>
                    <a:cubicBezTo>
                      <a:pt x="11554" y="23974"/>
                      <a:pt x="11554" y="23974"/>
                      <a:pt x="11554" y="23974"/>
                    </a:cubicBezTo>
                    <a:close/>
                    <a:moveTo>
                      <a:pt x="21398" y="18456"/>
                    </a:moveTo>
                    <a:cubicBezTo>
                      <a:pt x="20609" y="19744"/>
                      <a:pt x="19571" y="20859"/>
                      <a:pt x="18341" y="21763"/>
                    </a:cubicBezTo>
                    <a:cubicBezTo>
                      <a:pt x="19437" y="20994"/>
                      <a:pt x="20532" y="19879"/>
                      <a:pt x="21398" y="18456"/>
                    </a:cubicBezTo>
                    <a:close/>
                  </a:path>
                </a:pathLst>
              </a:custGeom>
              <a:grpFill/>
              <a:ln w="192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" name="צורה חופשית: צורה 20">
                <a:extLst>
                  <a:ext uri="{FF2B5EF4-FFF2-40B4-BE49-F238E27FC236}">
                    <a16:creationId xmlns:a16="http://schemas.microsoft.com/office/drawing/2014/main" id="{211B1FA1-8E5A-42BB-B24D-859BBD0AA24C}"/>
                  </a:ext>
                </a:extLst>
              </p:cNvPr>
              <p:cNvSpPr/>
              <p:nvPr/>
            </p:nvSpPr>
            <p:spPr>
              <a:xfrm>
                <a:off x="6228863" y="4980689"/>
                <a:ext cx="23070" cy="23070"/>
              </a:xfrm>
              <a:custGeom>
                <a:avLst/>
                <a:gdLst>
                  <a:gd name="connsiteX0" fmla="*/ 11535 w 23070"/>
                  <a:gd name="connsiteY0" fmla="*/ 23070 h 23070"/>
                  <a:gd name="connsiteX1" fmla="*/ 3384 w 23070"/>
                  <a:gd name="connsiteY1" fmla="*/ 19706 h 23070"/>
                  <a:gd name="connsiteX2" fmla="*/ 0 w 23070"/>
                  <a:gd name="connsiteY2" fmla="*/ 11554 h 23070"/>
                  <a:gd name="connsiteX3" fmla="*/ 3384 w 23070"/>
                  <a:gd name="connsiteY3" fmla="*/ 3384 h 23070"/>
                  <a:gd name="connsiteX4" fmla="*/ 11535 w 23070"/>
                  <a:gd name="connsiteY4" fmla="*/ 0 h 23070"/>
                  <a:gd name="connsiteX5" fmla="*/ 19687 w 23070"/>
                  <a:gd name="connsiteY5" fmla="*/ 3384 h 23070"/>
                  <a:gd name="connsiteX6" fmla="*/ 23070 w 23070"/>
                  <a:gd name="connsiteY6" fmla="*/ 11554 h 23070"/>
                  <a:gd name="connsiteX7" fmla="*/ 19687 w 23070"/>
                  <a:gd name="connsiteY7" fmla="*/ 19706 h 23070"/>
                  <a:gd name="connsiteX8" fmla="*/ 11535 w 23070"/>
                  <a:gd name="connsiteY8" fmla="*/ 23070 h 23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070" h="23070">
                    <a:moveTo>
                      <a:pt x="11535" y="23070"/>
                    </a:moveTo>
                    <a:cubicBezTo>
                      <a:pt x="8498" y="23070"/>
                      <a:pt x="5537" y="21840"/>
                      <a:pt x="3384" y="19706"/>
                    </a:cubicBezTo>
                    <a:cubicBezTo>
                      <a:pt x="1230" y="17553"/>
                      <a:pt x="0" y="14573"/>
                      <a:pt x="0" y="11554"/>
                    </a:cubicBezTo>
                    <a:cubicBezTo>
                      <a:pt x="0" y="8498"/>
                      <a:pt x="1230" y="5537"/>
                      <a:pt x="3384" y="3384"/>
                    </a:cubicBezTo>
                    <a:cubicBezTo>
                      <a:pt x="5518" y="1230"/>
                      <a:pt x="8498" y="0"/>
                      <a:pt x="11535" y="0"/>
                    </a:cubicBezTo>
                    <a:cubicBezTo>
                      <a:pt x="14573" y="0"/>
                      <a:pt x="17553" y="1230"/>
                      <a:pt x="19687" y="3384"/>
                    </a:cubicBezTo>
                    <a:cubicBezTo>
                      <a:pt x="21840" y="5537"/>
                      <a:pt x="23070" y="8498"/>
                      <a:pt x="23070" y="11554"/>
                    </a:cubicBezTo>
                    <a:cubicBezTo>
                      <a:pt x="23070" y="14573"/>
                      <a:pt x="21840" y="17553"/>
                      <a:pt x="19687" y="19706"/>
                    </a:cubicBezTo>
                    <a:cubicBezTo>
                      <a:pt x="17553" y="21840"/>
                      <a:pt x="14573" y="23070"/>
                      <a:pt x="11535" y="23070"/>
                    </a:cubicBezTo>
                    <a:close/>
                  </a:path>
                </a:pathLst>
              </a:custGeom>
              <a:grpFill/>
              <a:ln w="192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2" name="צורה חופשית: צורה 21">
                <a:extLst>
                  <a:ext uri="{FF2B5EF4-FFF2-40B4-BE49-F238E27FC236}">
                    <a16:creationId xmlns:a16="http://schemas.microsoft.com/office/drawing/2014/main" id="{90BD87F6-B13F-48A4-B161-55258F04216D}"/>
                  </a:ext>
                </a:extLst>
              </p:cNvPr>
              <p:cNvSpPr/>
              <p:nvPr/>
            </p:nvSpPr>
            <p:spPr>
              <a:xfrm>
                <a:off x="6284444" y="4932070"/>
                <a:ext cx="23070" cy="23070"/>
              </a:xfrm>
              <a:custGeom>
                <a:avLst/>
                <a:gdLst>
                  <a:gd name="connsiteX0" fmla="*/ 11535 w 23070"/>
                  <a:gd name="connsiteY0" fmla="*/ 23070 h 23070"/>
                  <a:gd name="connsiteX1" fmla="*/ 3384 w 23070"/>
                  <a:gd name="connsiteY1" fmla="*/ 19687 h 23070"/>
                  <a:gd name="connsiteX2" fmla="*/ 0 w 23070"/>
                  <a:gd name="connsiteY2" fmla="*/ 11535 h 23070"/>
                  <a:gd name="connsiteX3" fmla="*/ 3384 w 23070"/>
                  <a:gd name="connsiteY3" fmla="*/ 3364 h 23070"/>
                  <a:gd name="connsiteX4" fmla="*/ 11535 w 23070"/>
                  <a:gd name="connsiteY4" fmla="*/ 0 h 23070"/>
                  <a:gd name="connsiteX5" fmla="*/ 19687 w 23070"/>
                  <a:gd name="connsiteY5" fmla="*/ 3364 h 23070"/>
                  <a:gd name="connsiteX6" fmla="*/ 23070 w 23070"/>
                  <a:gd name="connsiteY6" fmla="*/ 11535 h 23070"/>
                  <a:gd name="connsiteX7" fmla="*/ 19687 w 23070"/>
                  <a:gd name="connsiteY7" fmla="*/ 19687 h 23070"/>
                  <a:gd name="connsiteX8" fmla="*/ 11535 w 23070"/>
                  <a:gd name="connsiteY8" fmla="*/ 23070 h 23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070" h="23070">
                    <a:moveTo>
                      <a:pt x="11535" y="23070"/>
                    </a:moveTo>
                    <a:cubicBezTo>
                      <a:pt x="8498" y="23070"/>
                      <a:pt x="5518" y="21840"/>
                      <a:pt x="3384" y="19687"/>
                    </a:cubicBezTo>
                    <a:cubicBezTo>
                      <a:pt x="1230" y="17533"/>
                      <a:pt x="0" y="14553"/>
                      <a:pt x="0" y="11535"/>
                    </a:cubicBezTo>
                    <a:cubicBezTo>
                      <a:pt x="0" y="8498"/>
                      <a:pt x="1230" y="5518"/>
                      <a:pt x="3384" y="3364"/>
                    </a:cubicBezTo>
                    <a:cubicBezTo>
                      <a:pt x="5537" y="1230"/>
                      <a:pt x="8498" y="0"/>
                      <a:pt x="11535" y="0"/>
                    </a:cubicBezTo>
                    <a:cubicBezTo>
                      <a:pt x="14573" y="0"/>
                      <a:pt x="17553" y="1230"/>
                      <a:pt x="19687" y="3364"/>
                    </a:cubicBezTo>
                    <a:cubicBezTo>
                      <a:pt x="21840" y="5518"/>
                      <a:pt x="23070" y="8498"/>
                      <a:pt x="23070" y="11535"/>
                    </a:cubicBezTo>
                    <a:cubicBezTo>
                      <a:pt x="23070" y="14553"/>
                      <a:pt x="21840" y="17533"/>
                      <a:pt x="19687" y="19687"/>
                    </a:cubicBezTo>
                    <a:cubicBezTo>
                      <a:pt x="17553" y="21840"/>
                      <a:pt x="14573" y="23070"/>
                      <a:pt x="11535" y="23070"/>
                    </a:cubicBezTo>
                    <a:close/>
                  </a:path>
                </a:pathLst>
              </a:custGeom>
              <a:grpFill/>
              <a:ln w="192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3" name="צורה חופשית: צורה 22">
                <a:extLst>
                  <a:ext uri="{FF2B5EF4-FFF2-40B4-BE49-F238E27FC236}">
                    <a16:creationId xmlns:a16="http://schemas.microsoft.com/office/drawing/2014/main" id="{97C1754F-C4FF-4E88-8FC5-5637528BA631}"/>
                  </a:ext>
                </a:extLst>
              </p:cNvPr>
              <p:cNvSpPr/>
              <p:nvPr/>
            </p:nvSpPr>
            <p:spPr>
              <a:xfrm>
                <a:off x="6171553" y="4952913"/>
                <a:ext cx="23070" cy="23070"/>
              </a:xfrm>
              <a:custGeom>
                <a:avLst/>
                <a:gdLst>
                  <a:gd name="connsiteX0" fmla="*/ 11535 w 23070"/>
                  <a:gd name="connsiteY0" fmla="*/ 23070 h 23070"/>
                  <a:gd name="connsiteX1" fmla="*/ 3384 w 23070"/>
                  <a:gd name="connsiteY1" fmla="*/ 19687 h 23070"/>
                  <a:gd name="connsiteX2" fmla="*/ 0 w 23070"/>
                  <a:gd name="connsiteY2" fmla="*/ 11535 h 23070"/>
                  <a:gd name="connsiteX3" fmla="*/ 3384 w 23070"/>
                  <a:gd name="connsiteY3" fmla="*/ 3384 h 23070"/>
                  <a:gd name="connsiteX4" fmla="*/ 11535 w 23070"/>
                  <a:gd name="connsiteY4" fmla="*/ 0 h 23070"/>
                  <a:gd name="connsiteX5" fmla="*/ 19687 w 23070"/>
                  <a:gd name="connsiteY5" fmla="*/ 3384 h 23070"/>
                  <a:gd name="connsiteX6" fmla="*/ 23070 w 23070"/>
                  <a:gd name="connsiteY6" fmla="*/ 11535 h 23070"/>
                  <a:gd name="connsiteX7" fmla="*/ 19687 w 23070"/>
                  <a:gd name="connsiteY7" fmla="*/ 19687 h 23070"/>
                  <a:gd name="connsiteX8" fmla="*/ 11535 w 23070"/>
                  <a:gd name="connsiteY8" fmla="*/ 23070 h 23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070" h="23070">
                    <a:moveTo>
                      <a:pt x="11535" y="23070"/>
                    </a:moveTo>
                    <a:cubicBezTo>
                      <a:pt x="8498" y="23070"/>
                      <a:pt x="5518" y="21840"/>
                      <a:pt x="3384" y="19687"/>
                    </a:cubicBezTo>
                    <a:cubicBezTo>
                      <a:pt x="1230" y="17533"/>
                      <a:pt x="0" y="14573"/>
                      <a:pt x="0" y="11535"/>
                    </a:cubicBezTo>
                    <a:cubicBezTo>
                      <a:pt x="0" y="8498"/>
                      <a:pt x="1230" y="5518"/>
                      <a:pt x="3384" y="3384"/>
                    </a:cubicBezTo>
                    <a:cubicBezTo>
                      <a:pt x="5518" y="1230"/>
                      <a:pt x="8498" y="0"/>
                      <a:pt x="11535" y="0"/>
                    </a:cubicBezTo>
                    <a:cubicBezTo>
                      <a:pt x="14573" y="0"/>
                      <a:pt x="17553" y="1230"/>
                      <a:pt x="19687" y="3384"/>
                    </a:cubicBezTo>
                    <a:cubicBezTo>
                      <a:pt x="21840" y="5518"/>
                      <a:pt x="23070" y="8498"/>
                      <a:pt x="23070" y="11535"/>
                    </a:cubicBezTo>
                    <a:cubicBezTo>
                      <a:pt x="23070" y="14573"/>
                      <a:pt x="21840" y="17553"/>
                      <a:pt x="19687" y="19687"/>
                    </a:cubicBezTo>
                    <a:cubicBezTo>
                      <a:pt x="17553" y="21840"/>
                      <a:pt x="14573" y="23070"/>
                      <a:pt x="11535" y="23070"/>
                    </a:cubicBezTo>
                    <a:close/>
                  </a:path>
                </a:pathLst>
              </a:custGeom>
              <a:grpFill/>
              <a:ln w="192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4" name="צורה חופשית: צורה 23">
                <a:extLst>
                  <a:ext uri="{FF2B5EF4-FFF2-40B4-BE49-F238E27FC236}">
                    <a16:creationId xmlns:a16="http://schemas.microsoft.com/office/drawing/2014/main" id="{C012F719-B0F5-4C57-B1BA-9509476075E6}"/>
                  </a:ext>
                </a:extLst>
              </p:cNvPr>
              <p:cNvSpPr/>
              <p:nvPr/>
            </p:nvSpPr>
            <p:spPr>
              <a:xfrm>
                <a:off x="5965775" y="5237662"/>
                <a:ext cx="88595" cy="115038"/>
              </a:xfrm>
              <a:custGeom>
                <a:avLst/>
                <a:gdLst>
                  <a:gd name="connsiteX0" fmla="*/ 11527 w 88595"/>
                  <a:gd name="connsiteY0" fmla="*/ 115038 h 115038"/>
                  <a:gd name="connsiteX1" fmla="*/ 3241 w 88595"/>
                  <a:gd name="connsiteY1" fmla="*/ 111520 h 115038"/>
                  <a:gd name="connsiteX2" fmla="*/ 3510 w 88595"/>
                  <a:gd name="connsiteY2" fmla="*/ 95217 h 115038"/>
                  <a:gd name="connsiteX3" fmla="*/ 30618 w 88595"/>
                  <a:gd name="connsiteY3" fmla="*/ 64841 h 115038"/>
                  <a:gd name="connsiteX4" fmla="*/ 66569 w 88595"/>
                  <a:gd name="connsiteY4" fmla="*/ 6723 h 115038"/>
                  <a:gd name="connsiteX5" fmla="*/ 81872 w 88595"/>
                  <a:gd name="connsiteY5" fmla="*/ 1052 h 115038"/>
                  <a:gd name="connsiteX6" fmla="*/ 87543 w 88595"/>
                  <a:gd name="connsiteY6" fmla="*/ 16355 h 115038"/>
                  <a:gd name="connsiteX7" fmla="*/ 48228 w 88595"/>
                  <a:gd name="connsiteY7" fmla="*/ 79741 h 115038"/>
                  <a:gd name="connsiteX8" fmla="*/ 19544 w 88595"/>
                  <a:gd name="connsiteY8" fmla="*/ 111789 h 115038"/>
                  <a:gd name="connsiteX9" fmla="*/ 11527 w 88595"/>
                  <a:gd name="connsiteY9" fmla="*/ 115038 h 115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595" h="115038">
                    <a:moveTo>
                      <a:pt x="11527" y="115038"/>
                    </a:moveTo>
                    <a:cubicBezTo>
                      <a:pt x="8509" y="115038"/>
                      <a:pt x="5490" y="113865"/>
                      <a:pt x="3241" y="111520"/>
                    </a:cubicBezTo>
                    <a:cubicBezTo>
                      <a:pt x="-1181" y="106944"/>
                      <a:pt x="-1065" y="99639"/>
                      <a:pt x="3510" y="95217"/>
                    </a:cubicBezTo>
                    <a:cubicBezTo>
                      <a:pt x="10796" y="88181"/>
                      <a:pt x="18602" y="79049"/>
                      <a:pt x="30618" y="64841"/>
                    </a:cubicBezTo>
                    <a:cubicBezTo>
                      <a:pt x="40000" y="53748"/>
                      <a:pt x="60378" y="20220"/>
                      <a:pt x="66569" y="6723"/>
                    </a:cubicBezTo>
                    <a:cubicBezTo>
                      <a:pt x="69222" y="937"/>
                      <a:pt x="76066" y="-1601"/>
                      <a:pt x="81872" y="1052"/>
                    </a:cubicBezTo>
                    <a:cubicBezTo>
                      <a:pt x="87659" y="3705"/>
                      <a:pt x="90196" y="10568"/>
                      <a:pt x="87543" y="16355"/>
                    </a:cubicBezTo>
                    <a:cubicBezTo>
                      <a:pt x="81141" y="30294"/>
                      <a:pt x="59725" y="66168"/>
                      <a:pt x="48228" y="79741"/>
                    </a:cubicBezTo>
                    <a:cubicBezTo>
                      <a:pt x="37481" y="92449"/>
                      <a:pt x="28176" y="103426"/>
                      <a:pt x="19544" y="111789"/>
                    </a:cubicBezTo>
                    <a:cubicBezTo>
                      <a:pt x="17295" y="113962"/>
                      <a:pt x="14411" y="115038"/>
                      <a:pt x="11527" y="115038"/>
                    </a:cubicBezTo>
                    <a:close/>
                  </a:path>
                </a:pathLst>
              </a:custGeom>
              <a:grpFill/>
              <a:ln w="192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" name="צורה חופשית: צורה 24">
                <a:extLst>
                  <a:ext uri="{FF2B5EF4-FFF2-40B4-BE49-F238E27FC236}">
                    <a16:creationId xmlns:a16="http://schemas.microsoft.com/office/drawing/2014/main" id="{FE65D4BA-6408-4FC3-9B18-ACA4265D3C3C}"/>
                  </a:ext>
                </a:extLst>
              </p:cNvPr>
              <p:cNvSpPr/>
              <p:nvPr/>
            </p:nvSpPr>
            <p:spPr>
              <a:xfrm>
                <a:off x="6296269" y="5125787"/>
                <a:ext cx="24580" cy="24741"/>
              </a:xfrm>
              <a:custGeom>
                <a:avLst/>
                <a:gdLst>
                  <a:gd name="connsiteX0" fmla="*/ 12764 w 24580"/>
                  <a:gd name="connsiteY0" fmla="*/ 24741 h 24741"/>
                  <a:gd name="connsiteX1" fmla="*/ 7015 w 24580"/>
                  <a:gd name="connsiteY1" fmla="*/ 23203 h 24741"/>
                  <a:gd name="connsiteX2" fmla="*/ 575 w 24580"/>
                  <a:gd name="connsiteY2" fmla="*/ 16186 h 24741"/>
                  <a:gd name="connsiteX3" fmla="*/ 5650 w 24580"/>
                  <a:gd name="connsiteY3" fmla="*/ 2671 h 24741"/>
                  <a:gd name="connsiteX4" fmla="*/ 10822 w 24580"/>
                  <a:gd name="connsiteY4" fmla="*/ 210 h 24741"/>
                  <a:gd name="connsiteX5" fmla="*/ 24222 w 24580"/>
                  <a:gd name="connsiteY5" fmla="*/ 8669 h 24741"/>
                  <a:gd name="connsiteX6" fmla="*/ 24260 w 24580"/>
                  <a:gd name="connsiteY6" fmla="*/ 14244 h 24741"/>
                  <a:gd name="connsiteX7" fmla="*/ 14244 w 24580"/>
                  <a:gd name="connsiteY7" fmla="*/ 24664 h 24741"/>
                  <a:gd name="connsiteX8" fmla="*/ 12764 w 24580"/>
                  <a:gd name="connsiteY8" fmla="*/ 24741 h 24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580" h="24741">
                    <a:moveTo>
                      <a:pt x="12764" y="24741"/>
                    </a:moveTo>
                    <a:cubicBezTo>
                      <a:pt x="10687" y="24741"/>
                      <a:pt x="8726" y="24184"/>
                      <a:pt x="7015" y="23203"/>
                    </a:cubicBezTo>
                    <a:cubicBezTo>
                      <a:pt x="4074" y="21954"/>
                      <a:pt x="1651" y="19474"/>
                      <a:pt x="575" y="16186"/>
                    </a:cubicBezTo>
                    <a:cubicBezTo>
                      <a:pt x="-1136" y="10938"/>
                      <a:pt x="1094" y="5362"/>
                      <a:pt x="5650" y="2671"/>
                    </a:cubicBezTo>
                    <a:cubicBezTo>
                      <a:pt x="7169" y="1402"/>
                      <a:pt x="8976" y="575"/>
                      <a:pt x="10822" y="210"/>
                    </a:cubicBezTo>
                    <a:cubicBezTo>
                      <a:pt x="16801" y="-944"/>
                      <a:pt x="22684" y="2767"/>
                      <a:pt x="24222" y="8669"/>
                    </a:cubicBezTo>
                    <a:cubicBezTo>
                      <a:pt x="24683" y="10438"/>
                      <a:pt x="24702" y="12360"/>
                      <a:pt x="24260" y="14244"/>
                    </a:cubicBezTo>
                    <a:cubicBezTo>
                      <a:pt x="23799" y="19531"/>
                      <a:pt x="19704" y="23953"/>
                      <a:pt x="14244" y="24664"/>
                    </a:cubicBezTo>
                    <a:cubicBezTo>
                      <a:pt x="13763" y="24703"/>
                      <a:pt x="13263" y="24741"/>
                      <a:pt x="12764" y="24741"/>
                    </a:cubicBezTo>
                    <a:close/>
                  </a:path>
                </a:pathLst>
              </a:custGeom>
              <a:grpFill/>
              <a:ln w="192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" name="צורה חופשית: צורה 25">
                <a:extLst>
                  <a:ext uri="{FF2B5EF4-FFF2-40B4-BE49-F238E27FC236}">
                    <a16:creationId xmlns:a16="http://schemas.microsoft.com/office/drawing/2014/main" id="{1F6AFC83-0831-46B7-9CB6-41FA49CFF04F}"/>
                  </a:ext>
                </a:extLst>
              </p:cNvPr>
              <p:cNvSpPr/>
              <p:nvPr/>
            </p:nvSpPr>
            <p:spPr>
              <a:xfrm>
                <a:off x="6305111" y="5083931"/>
                <a:ext cx="23070" cy="23070"/>
              </a:xfrm>
              <a:custGeom>
                <a:avLst/>
                <a:gdLst>
                  <a:gd name="connsiteX0" fmla="*/ 11535 w 23070"/>
                  <a:gd name="connsiteY0" fmla="*/ 23070 h 23070"/>
                  <a:gd name="connsiteX1" fmla="*/ 3364 w 23070"/>
                  <a:gd name="connsiteY1" fmla="*/ 19687 h 23070"/>
                  <a:gd name="connsiteX2" fmla="*/ 0 w 23070"/>
                  <a:gd name="connsiteY2" fmla="*/ 11535 h 23070"/>
                  <a:gd name="connsiteX3" fmla="*/ 3364 w 23070"/>
                  <a:gd name="connsiteY3" fmla="*/ 3384 h 23070"/>
                  <a:gd name="connsiteX4" fmla="*/ 11535 w 23070"/>
                  <a:gd name="connsiteY4" fmla="*/ 0 h 23070"/>
                  <a:gd name="connsiteX5" fmla="*/ 19687 w 23070"/>
                  <a:gd name="connsiteY5" fmla="*/ 3384 h 23070"/>
                  <a:gd name="connsiteX6" fmla="*/ 23070 w 23070"/>
                  <a:gd name="connsiteY6" fmla="*/ 11535 h 23070"/>
                  <a:gd name="connsiteX7" fmla="*/ 19687 w 23070"/>
                  <a:gd name="connsiteY7" fmla="*/ 19687 h 23070"/>
                  <a:gd name="connsiteX8" fmla="*/ 11535 w 23070"/>
                  <a:gd name="connsiteY8" fmla="*/ 23070 h 23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070" h="23070">
                    <a:moveTo>
                      <a:pt x="11535" y="23070"/>
                    </a:moveTo>
                    <a:cubicBezTo>
                      <a:pt x="8498" y="23070"/>
                      <a:pt x="5518" y="21840"/>
                      <a:pt x="3364" y="19687"/>
                    </a:cubicBezTo>
                    <a:cubicBezTo>
                      <a:pt x="1230" y="17553"/>
                      <a:pt x="0" y="14573"/>
                      <a:pt x="0" y="11535"/>
                    </a:cubicBezTo>
                    <a:cubicBezTo>
                      <a:pt x="0" y="8498"/>
                      <a:pt x="1230" y="5537"/>
                      <a:pt x="3364" y="3384"/>
                    </a:cubicBezTo>
                    <a:cubicBezTo>
                      <a:pt x="5518" y="1230"/>
                      <a:pt x="8498" y="0"/>
                      <a:pt x="11535" y="0"/>
                    </a:cubicBezTo>
                    <a:cubicBezTo>
                      <a:pt x="14573" y="0"/>
                      <a:pt x="17533" y="1230"/>
                      <a:pt x="19687" y="3384"/>
                    </a:cubicBezTo>
                    <a:cubicBezTo>
                      <a:pt x="21840" y="5537"/>
                      <a:pt x="23070" y="8498"/>
                      <a:pt x="23070" y="11535"/>
                    </a:cubicBezTo>
                    <a:cubicBezTo>
                      <a:pt x="23070" y="14573"/>
                      <a:pt x="21840" y="17553"/>
                      <a:pt x="19687" y="19687"/>
                    </a:cubicBezTo>
                    <a:cubicBezTo>
                      <a:pt x="17533" y="21840"/>
                      <a:pt x="14573" y="23070"/>
                      <a:pt x="11535" y="23070"/>
                    </a:cubicBezTo>
                    <a:close/>
                  </a:path>
                </a:pathLst>
              </a:custGeom>
              <a:grpFill/>
              <a:ln w="192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" name="צורה חופשית: צורה 26">
                <a:extLst>
                  <a:ext uri="{FF2B5EF4-FFF2-40B4-BE49-F238E27FC236}">
                    <a16:creationId xmlns:a16="http://schemas.microsoft.com/office/drawing/2014/main" id="{B39C7B07-83C9-4A20-B200-ABE27379A323}"/>
                  </a:ext>
                </a:extLst>
              </p:cNvPr>
              <p:cNvSpPr/>
              <p:nvPr/>
            </p:nvSpPr>
            <p:spPr>
              <a:xfrm>
                <a:off x="6249655" y="5228544"/>
                <a:ext cx="45593" cy="66749"/>
              </a:xfrm>
              <a:custGeom>
                <a:avLst/>
                <a:gdLst>
                  <a:gd name="connsiteX0" fmla="*/ 38903 w 45593"/>
                  <a:gd name="connsiteY0" fmla="*/ 66750 h 66749"/>
                  <a:gd name="connsiteX1" fmla="*/ 12507 w 45593"/>
                  <a:gd name="connsiteY1" fmla="*/ 54157 h 66749"/>
                  <a:gd name="connsiteX2" fmla="*/ 2586 w 45593"/>
                  <a:gd name="connsiteY2" fmla="*/ 0 h 66749"/>
                  <a:gd name="connsiteX3" fmla="*/ 24349 w 45593"/>
                  <a:gd name="connsiteY3" fmla="*/ 7652 h 66749"/>
                  <a:gd name="connsiteX4" fmla="*/ 30059 w 45593"/>
                  <a:gd name="connsiteY4" fmla="*/ 39200 h 66749"/>
                  <a:gd name="connsiteX5" fmla="*/ 41517 w 45593"/>
                  <a:gd name="connsiteY5" fmla="*/ 43430 h 66749"/>
                  <a:gd name="connsiteX6" fmla="*/ 45593 w 45593"/>
                  <a:gd name="connsiteY6" fmla="*/ 66135 h 66749"/>
                  <a:gd name="connsiteX7" fmla="*/ 38903 w 45593"/>
                  <a:gd name="connsiteY7" fmla="*/ 66750 h 66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93" h="66749">
                    <a:moveTo>
                      <a:pt x="38903" y="66750"/>
                    </a:moveTo>
                    <a:cubicBezTo>
                      <a:pt x="28733" y="66750"/>
                      <a:pt x="19524" y="62405"/>
                      <a:pt x="12507" y="54157"/>
                    </a:cubicBezTo>
                    <a:cubicBezTo>
                      <a:pt x="-317" y="39085"/>
                      <a:pt x="-2604" y="14803"/>
                      <a:pt x="2586" y="0"/>
                    </a:cubicBezTo>
                    <a:lnTo>
                      <a:pt x="24349" y="7652"/>
                    </a:lnTo>
                    <a:cubicBezTo>
                      <a:pt x="21427" y="15957"/>
                      <a:pt x="23253" y="31202"/>
                      <a:pt x="30059" y="39200"/>
                    </a:cubicBezTo>
                    <a:cubicBezTo>
                      <a:pt x="33270" y="42968"/>
                      <a:pt x="36788" y="44256"/>
                      <a:pt x="41517" y="43430"/>
                    </a:cubicBezTo>
                    <a:lnTo>
                      <a:pt x="45593" y="66135"/>
                    </a:lnTo>
                    <a:cubicBezTo>
                      <a:pt x="43324" y="66558"/>
                      <a:pt x="41094" y="66750"/>
                      <a:pt x="38903" y="66750"/>
                    </a:cubicBezTo>
                    <a:close/>
                  </a:path>
                </a:pathLst>
              </a:custGeom>
              <a:grpFill/>
              <a:ln w="192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" name="צורה חופשית: צורה 27">
                <a:extLst>
                  <a:ext uri="{FF2B5EF4-FFF2-40B4-BE49-F238E27FC236}">
                    <a16:creationId xmlns:a16="http://schemas.microsoft.com/office/drawing/2014/main" id="{E7863EF4-C0A7-411D-89D2-73F41770711B}"/>
                  </a:ext>
                </a:extLst>
              </p:cNvPr>
              <p:cNvSpPr/>
              <p:nvPr/>
            </p:nvSpPr>
            <p:spPr>
              <a:xfrm>
                <a:off x="6332392" y="4983258"/>
                <a:ext cx="63673" cy="49207"/>
              </a:xfrm>
              <a:custGeom>
                <a:avLst/>
                <a:gdLst>
                  <a:gd name="connsiteX0" fmla="*/ 42488 w 63673"/>
                  <a:gd name="connsiteY0" fmla="*/ 49208 h 49207"/>
                  <a:gd name="connsiteX1" fmla="*/ 4268 w 63673"/>
                  <a:gd name="connsiteY1" fmla="*/ 23542 h 49207"/>
                  <a:gd name="connsiteX2" fmla="*/ 0 w 63673"/>
                  <a:gd name="connsiteY2" fmla="*/ 875 h 49207"/>
                  <a:gd name="connsiteX3" fmla="*/ 63674 w 63673"/>
                  <a:gd name="connsiteY3" fmla="*/ 40056 h 49207"/>
                  <a:gd name="connsiteX4" fmla="*/ 42488 w 63673"/>
                  <a:gd name="connsiteY4" fmla="*/ 49208 h 49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673" h="49207">
                    <a:moveTo>
                      <a:pt x="42488" y="49208"/>
                    </a:moveTo>
                    <a:cubicBezTo>
                      <a:pt x="34625" y="31021"/>
                      <a:pt x="19283" y="20716"/>
                      <a:pt x="4268" y="23542"/>
                    </a:cubicBezTo>
                    <a:lnTo>
                      <a:pt x="0" y="875"/>
                    </a:lnTo>
                    <a:cubicBezTo>
                      <a:pt x="25858" y="-3989"/>
                      <a:pt x="51427" y="11738"/>
                      <a:pt x="63674" y="40056"/>
                    </a:cubicBezTo>
                    <a:lnTo>
                      <a:pt x="42488" y="49208"/>
                    </a:lnTo>
                    <a:close/>
                  </a:path>
                </a:pathLst>
              </a:custGeom>
              <a:grpFill/>
              <a:ln w="192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" name="צורה חופשית: צורה 28">
                <a:extLst>
                  <a:ext uri="{FF2B5EF4-FFF2-40B4-BE49-F238E27FC236}">
                    <a16:creationId xmlns:a16="http://schemas.microsoft.com/office/drawing/2014/main" id="{F465D39C-9894-4FD2-BD44-2B4468DB1CDE}"/>
                  </a:ext>
                </a:extLst>
              </p:cNvPr>
              <p:cNvSpPr/>
              <p:nvPr/>
            </p:nvSpPr>
            <p:spPr>
              <a:xfrm>
                <a:off x="6366460" y="4944873"/>
                <a:ext cx="52600" cy="47947"/>
              </a:xfrm>
              <a:custGeom>
                <a:avLst/>
                <a:gdLst>
                  <a:gd name="connsiteX0" fmla="*/ 34778 w 52600"/>
                  <a:gd name="connsiteY0" fmla="*/ 47948 h 47947"/>
                  <a:gd name="connsiteX1" fmla="*/ 27454 w 52600"/>
                  <a:gd name="connsiteY1" fmla="*/ 39027 h 47947"/>
                  <a:gd name="connsiteX2" fmla="*/ 10285 w 52600"/>
                  <a:gd name="connsiteY2" fmla="*/ 25781 h 47947"/>
                  <a:gd name="connsiteX3" fmla="*/ 0 w 52600"/>
                  <a:gd name="connsiteY3" fmla="*/ 20552 h 47947"/>
                  <a:gd name="connsiteX4" fmla="*/ 10478 w 52600"/>
                  <a:gd name="connsiteY4" fmla="*/ 0 h 47947"/>
                  <a:gd name="connsiteX5" fmla="*/ 20763 w 52600"/>
                  <a:gd name="connsiteY5" fmla="*/ 5229 h 47947"/>
                  <a:gd name="connsiteX6" fmla="*/ 45275 w 52600"/>
                  <a:gd name="connsiteY6" fmla="*/ 24397 h 47947"/>
                  <a:gd name="connsiteX7" fmla="*/ 52600 w 52600"/>
                  <a:gd name="connsiteY7" fmla="*/ 33317 h 47947"/>
                  <a:gd name="connsiteX8" fmla="*/ 34778 w 52600"/>
                  <a:gd name="connsiteY8" fmla="*/ 47948 h 4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600" h="47947">
                    <a:moveTo>
                      <a:pt x="34778" y="47948"/>
                    </a:moveTo>
                    <a:lnTo>
                      <a:pt x="27454" y="39027"/>
                    </a:lnTo>
                    <a:cubicBezTo>
                      <a:pt x="23339" y="34029"/>
                      <a:pt x="17245" y="29318"/>
                      <a:pt x="10285" y="25781"/>
                    </a:cubicBezTo>
                    <a:lnTo>
                      <a:pt x="0" y="20552"/>
                    </a:lnTo>
                    <a:lnTo>
                      <a:pt x="10478" y="0"/>
                    </a:lnTo>
                    <a:lnTo>
                      <a:pt x="20763" y="5229"/>
                    </a:lnTo>
                    <a:cubicBezTo>
                      <a:pt x="27646" y="8728"/>
                      <a:pt x="37489" y="14900"/>
                      <a:pt x="45275" y="24397"/>
                    </a:cubicBezTo>
                    <a:lnTo>
                      <a:pt x="52600" y="33317"/>
                    </a:lnTo>
                    <a:lnTo>
                      <a:pt x="34778" y="47948"/>
                    </a:lnTo>
                    <a:close/>
                  </a:path>
                </a:pathLst>
              </a:custGeom>
              <a:grpFill/>
              <a:ln w="192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95" name="Oval 46">
              <a:extLst>
                <a:ext uri="{FF2B5EF4-FFF2-40B4-BE49-F238E27FC236}">
                  <a16:creationId xmlns:a16="http://schemas.microsoft.com/office/drawing/2014/main" id="{D8051B06-FB8B-48CE-9793-7965D061E7FB}"/>
                </a:ext>
              </a:extLst>
            </p:cNvPr>
            <p:cNvSpPr/>
            <p:nvPr/>
          </p:nvSpPr>
          <p:spPr>
            <a:xfrm>
              <a:off x="4596520" y="1757787"/>
              <a:ext cx="1080126" cy="1080126"/>
            </a:xfrm>
            <a:prstGeom prst="ellipse">
              <a:avLst/>
            </a:prstGeom>
            <a:noFill/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תיבת טקסט 196">
              <a:extLst>
                <a:ext uri="{FF2B5EF4-FFF2-40B4-BE49-F238E27FC236}">
                  <a16:creationId xmlns:a16="http://schemas.microsoft.com/office/drawing/2014/main" id="{E73188AC-2455-41F9-AB54-C122D6AC3C34}"/>
                </a:ext>
              </a:extLst>
            </p:cNvPr>
            <p:cNvSpPr txBox="1"/>
            <p:nvPr/>
          </p:nvSpPr>
          <p:spPr>
            <a:xfrm>
              <a:off x="4457700" y="2925780"/>
              <a:ext cx="1357767" cy="3148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he-IL" b="1" dirty="0">
                  <a:latin typeface="Afek 1.5 AAA" panose="00000500000000000000" pitchFamily="50" charset="-79"/>
                  <a:cs typeface="Afek 1.5 AAA" panose="00000500000000000000" pitchFamily="50" charset="-79"/>
                </a:rPr>
                <a:t>גבוה יותר</a:t>
              </a:r>
              <a:endParaRPr lang="en-US" b="1" dirty="0">
                <a:latin typeface="Afek 1.5 AAA" panose="00000500000000000000" pitchFamily="50" charset="-79"/>
                <a:cs typeface="Afek 1.5 AAA" panose="00000500000000000000" pitchFamily="50" charset="-79"/>
              </a:endParaRPr>
            </a:p>
          </p:txBody>
        </p:sp>
      </p:grpSp>
      <p:sp>
        <p:nvSpPr>
          <p:cNvPr id="202" name="Oval 46">
            <a:extLst>
              <a:ext uri="{FF2B5EF4-FFF2-40B4-BE49-F238E27FC236}">
                <a16:creationId xmlns:a16="http://schemas.microsoft.com/office/drawing/2014/main" id="{C2CB6F85-C014-4A03-9613-EBCBF3689EF7}"/>
              </a:ext>
            </a:extLst>
          </p:cNvPr>
          <p:cNvSpPr/>
          <p:nvPr/>
        </p:nvSpPr>
        <p:spPr>
          <a:xfrm>
            <a:off x="10338284" y="3487752"/>
            <a:ext cx="1080126" cy="1080126"/>
          </a:xfrm>
          <a:prstGeom prst="ellipse">
            <a:avLst/>
          </a:prstGeom>
          <a:noFill/>
          <a:ln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תיבת טקסט 203">
            <a:extLst>
              <a:ext uri="{FF2B5EF4-FFF2-40B4-BE49-F238E27FC236}">
                <a16:creationId xmlns:a16="http://schemas.microsoft.com/office/drawing/2014/main" id="{30FC7E7C-096C-49EA-AA05-47B44BD07C70}"/>
              </a:ext>
            </a:extLst>
          </p:cNvPr>
          <p:cNvSpPr txBox="1"/>
          <p:nvPr/>
        </p:nvSpPr>
        <p:spPr>
          <a:xfrm>
            <a:off x="10199464" y="4677008"/>
            <a:ext cx="1357767" cy="3148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e-IL" b="1" dirty="0">
                <a:effectLst/>
                <a:latin typeface="Afek 1.5 AAA" panose="00000500000000000000" pitchFamily="50" charset="-79"/>
                <a:ea typeface="Times New Roman" panose="02020603050405020304" pitchFamily="18" charset="0"/>
                <a:cs typeface="Afek 1.5 AAA" panose="00000500000000000000" pitchFamily="50" charset="-79"/>
              </a:rPr>
              <a:t>קיצוני יותר</a:t>
            </a:r>
            <a:endParaRPr lang="en-US" b="1" dirty="0">
              <a:latin typeface="Afek 1.5 AAA" panose="00000500000000000000" pitchFamily="50" charset="-79"/>
              <a:cs typeface="Afek 1.5 AAA" panose="00000500000000000000" pitchFamily="50" charset="-79"/>
            </a:endParaRPr>
          </a:p>
        </p:txBody>
      </p:sp>
      <p:grpSp>
        <p:nvGrpSpPr>
          <p:cNvPr id="97" name="גרפיקה 6">
            <a:extLst>
              <a:ext uri="{FF2B5EF4-FFF2-40B4-BE49-F238E27FC236}">
                <a16:creationId xmlns:a16="http://schemas.microsoft.com/office/drawing/2014/main" id="{33C5726A-1AE1-440B-A417-FF908F026DD0}"/>
              </a:ext>
            </a:extLst>
          </p:cNvPr>
          <p:cNvGrpSpPr/>
          <p:nvPr/>
        </p:nvGrpSpPr>
        <p:grpSpPr>
          <a:xfrm>
            <a:off x="10524607" y="3765407"/>
            <a:ext cx="742750" cy="539014"/>
            <a:chOff x="819792" y="4206458"/>
            <a:chExt cx="3865516" cy="2805207"/>
          </a:xfrm>
          <a:solidFill>
            <a:schemeClr val="accent3"/>
          </a:solidFill>
        </p:grpSpPr>
        <p:grpSp>
          <p:nvGrpSpPr>
            <p:cNvPr id="98" name="גרפיקה 6">
              <a:extLst>
                <a:ext uri="{FF2B5EF4-FFF2-40B4-BE49-F238E27FC236}">
                  <a16:creationId xmlns:a16="http://schemas.microsoft.com/office/drawing/2014/main" id="{9E93DE34-2D5C-41BC-BD9F-325471763D70}"/>
                </a:ext>
              </a:extLst>
            </p:cNvPr>
            <p:cNvGrpSpPr/>
            <p:nvPr/>
          </p:nvGrpSpPr>
          <p:grpSpPr>
            <a:xfrm>
              <a:off x="819792" y="4206458"/>
              <a:ext cx="3865516" cy="2022538"/>
              <a:chOff x="819792" y="4206458"/>
              <a:chExt cx="3865516" cy="2022538"/>
            </a:xfrm>
            <a:grpFill/>
          </p:grpSpPr>
          <p:grpSp>
            <p:nvGrpSpPr>
              <p:cNvPr id="148" name="גרפיקה 6">
                <a:extLst>
                  <a:ext uri="{FF2B5EF4-FFF2-40B4-BE49-F238E27FC236}">
                    <a16:creationId xmlns:a16="http://schemas.microsoft.com/office/drawing/2014/main" id="{108C33CE-E696-42AB-A0ED-0DE34216ABCC}"/>
                  </a:ext>
                </a:extLst>
              </p:cNvPr>
              <p:cNvGrpSpPr/>
              <p:nvPr/>
            </p:nvGrpSpPr>
            <p:grpSpPr>
              <a:xfrm>
                <a:off x="819792" y="4827678"/>
                <a:ext cx="2273317" cy="1401317"/>
                <a:chOff x="819792" y="4827678"/>
                <a:chExt cx="2273317" cy="1401317"/>
              </a:xfrm>
              <a:grpFill/>
            </p:grpSpPr>
            <p:sp>
              <p:nvSpPr>
                <p:cNvPr id="159" name="צורה חופשית: צורה 158">
                  <a:extLst>
                    <a:ext uri="{FF2B5EF4-FFF2-40B4-BE49-F238E27FC236}">
                      <a16:creationId xmlns:a16="http://schemas.microsoft.com/office/drawing/2014/main" id="{FEBD814C-E19B-4267-B71E-90F7FC5D8960}"/>
                    </a:ext>
                  </a:extLst>
                </p:cNvPr>
                <p:cNvSpPr/>
                <p:nvPr/>
              </p:nvSpPr>
              <p:spPr>
                <a:xfrm>
                  <a:off x="1304695" y="4827678"/>
                  <a:ext cx="1009935" cy="574262"/>
                </a:xfrm>
                <a:custGeom>
                  <a:avLst/>
                  <a:gdLst>
                    <a:gd name="connsiteX0" fmla="*/ 857 w 1009935"/>
                    <a:gd name="connsiteY0" fmla="*/ 574262 h 574262"/>
                    <a:gd name="connsiteX1" fmla="*/ 0 w 1009935"/>
                    <a:gd name="connsiteY1" fmla="*/ 517112 h 574262"/>
                    <a:gd name="connsiteX2" fmla="*/ 0 w 1009935"/>
                    <a:gd name="connsiteY2" fmla="*/ 510730 h 574262"/>
                    <a:gd name="connsiteX3" fmla="*/ 510731 w 1009935"/>
                    <a:gd name="connsiteY3" fmla="*/ 0 h 574262"/>
                    <a:gd name="connsiteX4" fmla="*/ 990219 w 1009935"/>
                    <a:gd name="connsiteY4" fmla="*/ 334423 h 574262"/>
                    <a:gd name="connsiteX5" fmla="*/ 1009936 w 1009935"/>
                    <a:gd name="connsiteY5" fmla="*/ 388048 h 574262"/>
                    <a:gd name="connsiteX6" fmla="*/ 902684 w 1009935"/>
                    <a:gd name="connsiteY6" fmla="*/ 427482 h 574262"/>
                    <a:gd name="connsiteX7" fmla="*/ 882968 w 1009935"/>
                    <a:gd name="connsiteY7" fmla="*/ 373856 h 574262"/>
                    <a:gd name="connsiteX8" fmla="*/ 510826 w 1009935"/>
                    <a:gd name="connsiteY8" fmla="*/ 114205 h 574262"/>
                    <a:gd name="connsiteX9" fmla="*/ 114395 w 1009935"/>
                    <a:gd name="connsiteY9" fmla="*/ 510635 h 574262"/>
                    <a:gd name="connsiteX10" fmla="*/ 114395 w 1009935"/>
                    <a:gd name="connsiteY10" fmla="*/ 515303 h 574262"/>
                    <a:gd name="connsiteX11" fmla="*/ 115252 w 1009935"/>
                    <a:gd name="connsiteY11" fmla="*/ 572453 h 574262"/>
                    <a:gd name="connsiteX12" fmla="*/ 857 w 1009935"/>
                    <a:gd name="connsiteY12" fmla="*/ 574262 h 574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09935" h="574262">
                      <a:moveTo>
                        <a:pt x="857" y="574262"/>
                      </a:moveTo>
                      <a:lnTo>
                        <a:pt x="0" y="517112"/>
                      </a:lnTo>
                      <a:cubicBezTo>
                        <a:pt x="0" y="515017"/>
                        <a:pt x="0" y="512826"/>
                        <a:pt x="0" y="510730"/>
                      </a:cubicBezTo>
                      <a:cubicBezTo>
                        <a:pt x="0" y="229171"/>
                        <a:pt x="229076" y="0"/>
                        <a:pt x="510731" y="0"/>
                      </a:cubicBezTo>
                      <a:cubicBezTo>
                        <a:pt x="723995" y="0"/>
                        <a:pt x="916591" y="134398"/>
                        <a:pt x="990219" y="334423"/>
                      </a:cubicBezTo>
                      <a:lnTo>
                        <a:pt x="1009936" y="388048"/>
                      </a:lnTo>
                      <a:lnTo>
                        <a:pt x="902684" y="427482"/>
                      </a:lnTo>
                      <a:lnTo>
                        <a:pt x="882968" y="373856"/>
                      </a:lnTo>
                      <a:cubicBezTo>
                        <a:pt x="825913" y="218599"/>
                        <a:pt x="676275" y="114205"/>
                        <a:pt x="510826" y="114205"/>
                      </a:cubicBezTo>
                      <a:cubicBezTo>
                        <a:pt x="292227" y="114205"/>
                        <a:pt x="114395" y="292036"/>
                        <a:pt x="114395" y="510635"/>
                      </a:cubicBezTo>
                      <a:lnTo>
                        <a:pt x="114395" y="515303"/>
                      </a:lnTo>
                      <a:lnTo>
                        <a:pt x="115252" y="572453"/>
                      </a:lnTo>
                      <a:lnTo>
                        <a:pt x="857" y="57426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צורה חופשית: צורה 159">
                  <a:extLst>
                    <a:ext uri="{FF2B5EF4-FFF2-40B4-BE49-F238E27FC236}">
                      <a16:creationId xmlns:a16="http://schemas.microsoft.com/office/drawing/2014/main" id="{66AB0628-93EB-47D1-B71D-D78FAAE8E995}"/>
                    </a:ext>
                  </a:extLst>
                </p:cNvPr>
                <p:cNvSpPr/>
                <p:nvPr/>
              </p:nvSpPr>
              <p:spPr>
                <a:xfrm>
                  <a:off x="2010879" y="5137431"/>
                  <a:ext cx="771334" cy="439293"/>
                </a:xfrm>
                <a:custGeom>
                  <a:avLst/>
                  <a:gdLst>
                    <a:gd name="connsiteX0" fmla="*/ 658654 w 771334"/>
                    <a:gd name="connsiteY0" fmla="*/ 439293 h 439293"/>
                    <a:gd name="connsiteX1" fmla="*/ 648843 w 771334"/>
                    <a:gd name="connsiteY1" fmla="*/ 383000 h 439293"/>
                    <a:gd name="connsiteX2" fmla="*/ 328803 w 771334"/>
                    <a:gd name="connsiteY2" fmla="*/ 114300 h 439293"/>
                    <a:gd name="connsiteX3" fmla="*/ 117729 w 771334"/>
                    <a:gd name="connsiteY3" fmla="*/ 192215 h 439293"/>
                    <a:gd name="connsiteX4" fmla="*/ 74295 w 771334"/>
                    <a:gd name="connsiteY4" fmla="*/ 229362 h 439293"/>
                    <a:gd name="connsiteX5" fmla="*/ 0 w 771334"/>
                    <a:gd name="connsiteY5" fmla="*/ 142494 h 439293"/>
                    <a:gd name="connsiteX6" fmla="*/ 43434 w 771334"/>
                    <a:gd name="connsiteY6" fmla="*/ 105347 h 439293"/>
                    <a:gd name="connsiteX7" fmla="*/ 328803 w 771334"/>
                    <a:gd name="connsiteY7" fmla="*/ 0 h 439293"/>
                    <a:gd name="connsiteX8" fmla="*/ 761524 w 771334"/>
                    <a:gd name="connsiteY8" fmla="*/ 363379 h 439293"/>
                    <a:gd name="connsiteX9" fmla="*/ 771334 w 771334"/>
                    <a:gd name="connsiteY9" fmla="*/ 419672 h 439293"/>
                    <a:gd name="connsiteX10" fmla="*/ 658654 w 771334"/>
                    <a:gd name="connsiteY10" fmla="*/ 439293 h 439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1334" h="439293">
                      <a:moveTo>
                        <a:pt x="658654" y="439293"/>
                      </a:moveTo>
                      <a:lnTo>
                        <a:pt x="648843" y="383000"/>
                      </a:lnTo>
                      <a:cubicBezTo>
                        <a:pt x="621697" y="227267"/>
                        <a:pt x="487109" y="114300"/>
                        <a:pt x="328803" y="114300"/>
                      </a:cubicBezTo>
                      <a:cubicBezTo>
                        <a:pt x="251365" y="114300"/>
                        <a:pt x="176403" y="141923"/>
                        <a:pt x="117729" y="192215"/>
                      </a:cubicBezTo>
                      <a:lnTo>
                        <a:pt x="74295" y="229362"/>
                      </a:lnTo>
                      <a:lnTo>
                        <a:pt x="0" y="142494"/>
                      </a:lnTo>
                      <a:lnTo>
                        <a:pt x="43434" y="105347"/>
                      </a:lnTo>
                      <a:cubicBezTo>
                        <a:pt x="122872" y="37433"/>
                        <a:pt x="224218" y="0"/>
                        <a:pt x="328803" y="0"/>
                      </a:cubicBezTo>
                      <a:cubicBezTo>
                        <a:pt x="542830" y="0"/>
                        <a:pt x="724757" y="152781"/>
                        <a:pt x="761524" y="363379"/>
                      </a:cubicBezTo>
                      <a:lnTo>
                        <a:pt x="771334" y="419672"/>
                      </a:lnTo>
                      <a:lnTo>
                        <a:pt x="658654" y="43929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צורה חופשית: צורה 160">
                  <a:extLst>
                    <a:ext uri="{FF2B5EF4-FFF2-40B4-BE49-F238E27FC236}">
                      <a16:creationId xmlns:a16="http://schemas.microsoft.com/office/drawing/2014/main" id="{C44E3A10-88C6-440B-A95A-807C191889B9}"/>
                    </a:ext>
                  </a:extLst>
                </p:cNvPr>
                <p:cNvSpPr/>
                <p:nvPr/>
              </p:nvSpPr>
              <p:spPr>
                <a:xfrm>
                  <a:off x="994595" y="5332789"/>
                  <a:ext cx="476893" cy="178308"/>
                </a:xfrm>
                <a:custGeom>
                  <a:avLst/>
                  <a:gdLst>
                    <a:gd name="connsiteX0" fmla="*/ 57211 w 476893"/>
                    <a:gd name="connsiteY0" fmla="*/ 178308 h 178308"/>
                    <a:gd name="connsiteX1" fmla="*/ 9396 w 476893"/>
                    <a:gd name="connsiteY1" fmla="*/ 152495 h 178308"/>
                    <a:gd name="connsiteX2" fmla="*/ 25779 w 476893"/>
                    <a:gd name="connsiteY2" fmla="*/ 73342 h 178308"/>
                    <a:gd name="connsiteX3" fmla="*/ 271524 w 476893"/>
                    <a:gd name="connsiteY3" fmla="*/ 0 h 178308"/>
                    <a:gd name="connsiteX4" fmla="*/ 441355 w 476893"/>
                    <a:gd name="connsiteY4" fmla="*/ 33242 h 178308"/>
                    <a:gd name="connsiteX5" fmla="*/ 472597 w 476893"/>
                    <a:gd name="connsiteY5" fmla="*/ 107823 h 178308"/>
                    <a:gd name="connsiteX6" fmla="*/ 398016 w 476893"/>
                    <a:gd name="connsiteY6" fmla="*/ 139065 h 178308"/>
                    <a:gd name="connsiteX7" fmla="*/ 271524 w 476893"/>
                    <a:gd name="connsiteY7" fmla="*/ 114300 h 178308"/>
                    <a:gd name="connsiteX8" fmla="*/ 88549 w 476893"/>
                    <a:gd name="connsiteY8" fmla="*/ 168878 h 178308"/>
                    <a:gd name="connsiteX9" fmla="*/ 57211 w 476893"/>
                    <a:gd name="connsiteY9" fmla="*/ 178308 h 178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76893" h="178308">
                      <a:moveTo>
                        <a:pt x="57211" y="178308"/>
                      </a:moveTo>
                      <a:cubicBezTo>
                        <a:pt x="38638" y="178308"/>
                        <a:pt x="20350" y="169259"/>
                        <a:pt x="9396" y="152495"/>
                      </a:cubicBezTo>
                      <a:cubicBezTo>
                        <a:pt x="-7940" y="126111"/>
                        <a:pt x="-605" y="90678"/>
                        <a:pt x="25779" y="73342"/>
                      </a:cubicBezTo>
                      <a:cubicBezTo>
                        <a:pt x="98836" y="25337"/>
                        <a:pt x="183799" y="0"/>
                        <a:pt x="271524" y="0"/>
                      </a:cubicBezTo>
                      <a:cubicBezTo>
                        <a:pt x="330293" y="0"/>
                        <a:pt x="387348" y="11240"/>
                        <a:pt x="441355" y="33242"/>
                      </a:cubicBezTo>
                      <a:cubicBezTo>
                        <a:pt x="470596" y="45244"/>
                        <a:pt x="484598" y="78581"/>
                        <a:pt x="472597" y="107823"/>
                      </a:cubicBezTo>
                      <a:cubicBezTo>
                        <a:pt x="460595" y="137065"/>
                        <a:pt x="427258" y="151067"/>
                        <a:pt x="398016" y="139065"/>
                      </a:cubicBezTo>
                      <a:cubicBezTo>
                        <a:pt x="357916" y="122587"/>
                        <a:pt x="315339" y="114300"/>
                        <a:pt x="271524" y="114300"/>
                      </a:cubicBezTo>
                      <a:cubicBezTo>
                        <a:pt x="206182" y="114300"/>
                        <a:pt x="142841" y="133159"/>
                        <a:pt x="88549" y="168878"/>
                      </a:cubicBezTo>
                      <a:cubicBezTo>
                        <a:pt x="78833" y="175355"/>
                        <a:pt x="67975" y="178308"/>
                        <a:pt x="57211" y="1783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צורה חופשית: צורה 161">
                  <a:extLst>
                    <a:ext uri="{FF2B5EF4-FFF2-40B4-BE49-F238E27FC236}">
                      <a16:creationId xmlns:a16="http://schemas.microsoft.com/office/drawing/2014/main" id="{D901E8A7-F541-41F7-8A7D-2AC6B0E2B9F0}"/>
                    </a:ext>
                  </a:extLst>
                </p:cNvPr>
                <p:cNvSpPr/>
                <p:nvPr/>
              </p:nvSpPr>
              <p:spPr>
                <a:xfrm>
                  <a:off x="912619" y="5418222"/>
                  <a:ext cx="166816" cy="164884"/>
                </a:xfrm>
                <a:custGeom>
                  <a:avLst/>
                  <a:gdLst>
                    <a:gd name="connsiteX0" fmla="*/ 57082 w 166816"/>
                    <a:gd name="connsiteY0" fmla="*/ 164884 h 164884"/>
                    <a:gd name="connsiteX1" fmla="*/ 19839 w 166816"/>
                    <a:gd name="connsiteY1" fmla="*/ 151073 h 164884"/>
                    <a:gd name="connsiteX2" fmla="*/ 13838 w 166816"/>
                    <a:gd name="connsiteY2" fmla="*/ 70491 h 164884"/>
                    <a:gd name="connsiteX3" fmla="*/ 74036 w 166816"/>
                    <a:gd name="connsiteY3" fmla="*/ 12484 h 164884"/>
                    <a:gd name="connsiteX4" fmla="*/ 154332 w 166816"/>
                    <a:gd name="connsiteY4" fmla="*/ 21533 h 164884"/>
                    <a:gd name="connsiteX5" fmla="*/ 145283 w 166816"/>
                    <a:gd name="connsiteY5" fmla="*/ 101829 h 164884"/>
                    <a:gd name="connsiteX6" fmla="*/ 100421 w 166816"/>
                    <a:gd name="connsiteY6" fmla="*/ 145072 h 164884"/>
                    <a:gd name="connsiteX7" fmla="*/ 57082 w 166816"/>
                    <a:gd name="connsiteY7" fmla="*/ 164884 h 16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816" h="164884">
                      <a:moveTo>
                        <a:pt x="57082" y="164884"/>
                      </a:moveTo>
                      <a:cubicBezTo>
                        <a:pt x="43842" y="164884"/>
                        <a:pt x="30602" y="160312"/>
                        <a:pt x="19839" y="151073"/>
                      </a:cubicBezTo>
                      <a:cubicBezTo>
                        <a:pt x="-4069" y="130499"/>
                        <a:pt x="-6736" y="94399"/>
                        <a:pt x="13838" y="70491"/>
                      </a:cubicBezTo>
                      <a:cubicBezTo>
                        <a:pt x="32031" y="49346"/>
                        <a:pt x="52319" y="29820"/>
                        <a:pt x="74036" y="12484"/>
                      </a:cubicBezTo>
                      <a:cubicBezTo>
                        <a:pt x="98706" y="-7233"/>
                        <a:pt x="134711" y="-3137"/>
                        <a:pt x="154332" y="21533"/>
                      </a:cubicBezTo>
                      <a:cubicBezTo>
                        <a:pt x="174049" y="46203"/>
                        <a:pt x="169953" y="82207"/>
                        <a:pt x="145283" y="101829"/>
                      </a:cubicBezTo>
                      <a:cubicBezTo>
                        <a:pt x="129091" y="114783"/>
                        <a:pt x="113946" y="129356"/>
                        <a:pt x="100421" y="145072"/>
                      </a:cubicBezTo>
                      <a:cubicBezTo>
                        <a:pt x="89086" y="158217"/>
                        <a:pt x="73179" y="164884"/>
                        <a:pt x="57082" y="16488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צורה חופשית: צורה 162">
                  <a:extLst>
                    <a:ext uri="{FF2B5EF4-FFF2-40B4-BE49-F238E27FC236}">
                      <a16:creationId xmlns:a16="http://schemas.microsoft.com/office/drawing/2014/main" id="{6443209E-68FC-46C0-AFD6-9FB6C1268C17}"/>
                    </a:ext>
                  </a:extLst>
                </p:cNvPr>
                <p:cNvSpPr/>
                <p:nvPr/>
              </p:nvSpPr>
              <p:spPr>
                <a:xfrm>
                  <a:off x="822781" y="5596872"/>
                  <a:ext cx="115702" cy="119964"/>
                </a:xfrm>
                <a:custGeom>
                  <a:avLst/>
                  <a:gdLst>
                    <a:gd name="connsiteX0" fmla="*/ 57099 w 115702"/>
                    <a:gd name="connsiteY0" fmla="*/ 119964 h 119964"/>
                    <a:gd name="connsiteX1" fmla="*/ 36811 w 115702"/>
                    <a:gd name="connsiteY1" fmla="*/ 116345 h 119964"/>
                    <a:gd name="connsiteX2" fmla="*/ 4616 w 115702"/>
                    <a:gd name="connsiteY2" fmla="*/ 38335 h 119964"/>
                    <a:gd name="connsiteX3" fmla="*/ 76339 w 115702"/>
                    <a:gd name="connsiteY3" fmla="*/ 2807 h 119964"/>
                    <a:gd name="connsiteX4" fmla="*/ 115487 w 115702"/>
                    <a:gd name="connsiteY4" fmla="*/ 55099 h 119964"/>
                    <a:gd name="connsiteX5" fmla="*/ 111487 w 115702"/>
                    <a:gd name="connsiteY5" fmla="*/ 81102 h 119964"/>
                    <a:gd name="connsiteX6" fmla="*/ 57099 w 115702"/>
                    <a:gd name="connsiteY6" fmla="*/ 119964 h 119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702" h="119964">
                      <a:moveTo>
                        <a:pt x="57099" y="119964"/>
                      </a:moveTo>
                      <a:cubicBezTo>
                        <a:pt x="49574" y="119964"/>
                        <a:pt x="42621" y="118631"/>
                        <a:pt x="36811" y="116345"/>
                      </a:cubicBezTo>
                      <a:cubicBezTo>
                        <a:pt x="18618" y="109487"/>
                        <a:pt x="-11576" y="84246"/>
                        <a:pt x="4616" y="38335"/>
                      </a:cubicBezTo>
                      <a:cubicBezTo>
                        <a:pt x="14903" y="9093"/>
                        <a:pt x="46812" y="-6814"/>
                        <a:pt x="76339" y="2807"/>
                      </a:cubicBezTo>
                      <a:cubicBezTo>
                        <a:pt x="93675" y="8427"/>
                        <a:pt x="114820" y="26334"/>
                        <a:pt x="115487" y="55099"/>
                      </a:cubicBezTo>
                      <a:cubicBezTo>
                        <a:pt x="116249" y="63672"/>
                        <a:pt x="115011" y="72530"/>
                        <a:pt x="111487" y="81102"/>
                      </a:cubicBezTo>
                      <a:cubicBezTo>
                        <a:pt x="99676" y="110439"/>
                        <a:pt x="76816" y="119964"/>
                        <a:pt x="57099" y="11996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צורה חופשית: צורה 163">
                  <a:extLst>
                    <a:ext uri="{FF2B5EF4-FFF2-40B4-BE49-F238E27FC236}">
                      <a16:creationId xmlns:a16="http://schemas.microsoft.com/office/drawing/2014/main" id="{BDEF6902-ED0E-4439-A939-FB7CCC419A20}"/>
                    </a:ext>
                  </a:extLst>
                </p:cNvPr>
                <p:cNvSpPr/>
                <p:nvPr/>
              </p:nvSpPr>
              <p:spPr>
                <a:xfrm>
                  <a:off x="819792" y="5762365"/>
                  <a:ext cx="260386" cy="382144"/>
                </a:xfrm>
                <a:custGeom>
                  <a:avLst/>
                  <a:gdLst>
                    <a:gd name="connsiteX0" fmla="*/ 203249 w 260386"/>
                    <a:gd name="connsiteY0" fmla="*/ 382144 h 382144"/>
                    <a:gd name="connsiteX1" fmla="*/ 167721 w 260386"/>
                    <a:gd name="connsiteY1" fmla="*/ 369762 h 382144"/>
                    <a:gd name="connsiteX2" fmla="*/ 272 w 260386"/>
                    <a:gd name="connsiteY2" fmla="*/ 62676 h 382144"/>
                    <a:gd name="connsiteX3" fmla="*/ 51611 w 260386"/>
                    <a:gd name="connsiteY3" fmla="*/ 287 h 382144"/>
                    <a:gd name="connsiteX4" fmla="*/ 114000 w 260386"/>
                    <a:gd name="connsiteY4" fmla="*/ 51627 h 382144"/>
                    <a:gd name="connsiteX5" fmla="*/ 238778 w 260386"/>
                    <a:gd name="connsiteY5" fmla="*/ 280322 h 382144"/>
                    <a:gd name="connsiteX6" fmla="*/ 248017 w 260386"/>
                    <a:gd name="connsiteY6" fmla="*/ 360618 h 382144"/>
                    <a:gd name="connsiteX7" fmla="*/ 203249 w 260386"/>
                    <a:gd name="connsiteY7" fmla="*/ 382144 h 382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0386" h="382144">
                      <a:moveTo>
                        <a:pt x="203249" y="382144"/>
                      </a:moveTo>
                      <a:cubicBezTo>
                        <a:pt x="190772" y="382144"/>
                        <a:pt x="178294" y="378048"/>
                        <a:pt x="167721" y="369762"/>
                      </a:cubicBezTo>
                      <a:cubicBezTo>
                        <a:pt x="73043" y="294514"/>
                        <a:pt x="11987" y="182595"/>
                        <a:pt x="272" y="62676"/>
                      </a:cubicBezTo>
                      <a:cubicBezTo>
                        <a:pt x="-2776" y="31243"/>
                        <a:pt x="20179" y="3335"/>
                        <a:pt x="51611" y="287"/>
                      </a:cubicBezTo>
                      <a:cubicBezTo>
                        <a:pt x="83139" y="-2856"/>
                        <a:pt x="110952" y="20194"/>
                        <a:pt x="114000" y="51627"/>
                      </a:cubicBezTo>
                      <a:cubicBezTo>
                        <a:pt x="122668" y="140876"/>
                        <a:pt x="168197" y="224315"/>
                        <a:pt x="238778" y="280322"/>
                      </a:cubicBezTo>
                      <a:cubicBezTo>
                        <a:pt x="263447" y="299943"/>
                        <a:pt x="267638" y="335948"/>
                        <a:pt x="248017" y="360618"/>
                      </a:cubicBezTo>
                      <a:cubicBezTo>
                        <a:pt x="236682" y="374810"/>
                        <a:pt x="220013" y="382144"/>
                        <a:pt x="203249" y="382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צורה חופשית: צורה 164">
                  <a:extLst>
                    <a:ext uri="{FF2B5EF4-FFF2-40B4-BE49-F238E27FC236}">
                      <a16:creationId xmlns:a16="http://schemas.microsoft.com/office/drawing/2014/main" id="{9F9377BB-F330-4EF2-985D-04AD3A22DCB7}"/>
                    </a:ext>
                  </a:extLst>
                </p:cNvPr>
                <p:cNvSpPr/>
                <p:nvPr/>
              </p:nvSpPr>
              <p:spPr>
                <a:xfrm>
                  <a:off x="1433664" y="5509858"/>
                  <a:ext cx="1659445" cy="719137"/>
                </a:xfrm>
                <a:custGeom>
                  <a:avLst/>
                  <a:gdLst>
                    <a:gd name="connsiteX0" fmla="*/ 95 w 1659445"/>
                    <a:gd name="connsiteY0" fmla="*/ 719138 h 719137"/>
                    <a:gd name="connsiteX1" fmla="*/ 0 w 1659445"/>
                    <a:gd name="connsiteY1" fmla="*/ 604838 h 719137"/>
                    <a:gd name="connsiteX2" fmla="*/ 1327023 w 1659445"/>
                    <a:gd name="connsiteY2" fmla="*/ 603313 h 719137"/>
                    <a:gd name="connsiteX3" fmla="*/ 1545146 w 1659445"/>
                    <a:gd name="connsiteY3" fmla="*/ 359569 h 719137"/>
                    <a:gd name="connsiteX4" fmla="*/ 1299972 w 1659445"/>
                    <a:gd name="connsiteY4" fmla="*/ 114300 h 719137"/>
                    <a:gd name="connsiteX5" fmla="*/ 1168432 w 1659445"/>
                    <a:gd name="connsiteY5" fmla="*/ 152495 h 719137"/>
                    <a:gd name="connsiteX6" fmla="*/ 1120235 w 1659445"/>
                    <a:gd name="connsiteY6" fmla="*/ 183166 h 719137"/>
                    <a:gd name="connsiteX7" fmla="*/ 1058799 w 1659445"/>
                    <a:gd name="connsiteY7" fmla="*/ 86773 h 719137"/>
                    <a:gd name="connsiteX8" fmla="*/ 1106996 w 1659445"/>
                    <a:gd name="connsiteY8" fmla="*/ 56102 h 719137"/>
                    <a:gd name="connsiteX9" fmla="*/ 1299972 w 1659445"/>
                    <a:gd name="connsiteY9" fmla="*/ 0 h 719137"/>
                    <a:gd name="connsiteX10" fmla="*/ 1659446 w 1659445"/>
                    <a:gd name="connsiteY10" fmla="*/ 359569 h 719137"/>
                    <a:gd name="connsiteX11" fmla="*/ 1335691 w 1659445"/>
                    <a:gd name="connsiteY11" fmla="*/ 717328 h 719137"/>
                    <a:gd name="connsiteX12" fmla="*/ 1330166 w 1659445"/>
                    <a:gd name="connsiteY12" fmla="*/ 717613 h 719137"/>
                    <a:gd name="connsiteX13" fmla="*/ 95 w 1659445"/>
                    <a:gd name="connsiteY13" fmla="*/ 719138 h 7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59445" h="719137">
                      <a:moveTo>
                        <a:pt x="95" y="719138"/>
                      </a:moveTo>
                      <a:lnTo>
                        <a:pt x="0" y="604838"/>
                      </a:lnTo>
                      <a:lnTo>
                        <a:pt x="1327023" y="603313"/>
                      </a:lnTo>
                      <a:cubicBezTo>
                        <a:pt x="1451515" y="589693"/>
                        <a:pt x="1545146" y="485394"/>
                        <a:pt x="1545146" y="359569"/>
                      </a:cubicBezTo>
                      <a:cubicBezTo>
                        <a:pt x="1545146" y="224314"/>
                        <a:pt x="1435132" y="114300"/>
                        <a:pt x="1299972" y="114300"/>
                      </a:cubicBezTo>
                      <a:cubicBezTo>
                        <a:pt x="1253204" y="114300"/>
                        <a:pt x="1207675" y="127540"/>
                        <a:pt x="1168432" y="152495"/>
                      </a:cubicBezTo>
                      <a:lnTo>
                        <a:pt x="1120235" y="183166"/>
                      </a:lnTo>
                      <a:lnTo>
                        <a:pt x="1058799" y="86773"/>
                      </a:lnTo>
                      <a:lnTo>
                        <a:pt x="1106996" y="56102"/>
                      </a:lnTo>
                      <a:cubicBezTo>
                        <a:pt x="1164622" y="19336"/>
                        <a:pt x="1231392" y="0"/>
                        <a:pt x="1299972" y="0"/>
                      </a:cubicBezTo>
                      <a:cubicBezTo>
                        <a:pt x="1498187" y="0"/>
                        <a:pt x="1659446" y="161258"/>
                        <a:pt x="1659446" y="359569"/>
                      </a:cubicBezTo>
                      <a:cubicBezTo>
                        <a:pt x="1659446" y="545306"/>
                        <a:pt x="1520285" y="699040"/>
                        <a:pt x="1335691" y="717328"/>
                      </a:cubicBezTo>
                      <a:lnTo>
                        <a:pt x="1330166" y="717613"/>
                      </a:lnTo>
                      <a:lnTo>
                        <a:pt x="95" y="7191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49" name="גרפיקה 6">
                <a:extLst>
                  <a:ext uri="{FF2B5EF4-FFF2-40B4-BE49-F238E27FC236}">
                    <a16:creationId xmlns:a16="http://schemas.microsoft.com/office/drawing/2014/main" id="{D82C04C8-19B3-4803-B84B-A6E2AD2612D3}"/>
                  </a:ext>
                </a:extLst>
              </p:cNvPr>
              <p:cNvGrpSpPr/>
              <p:nvPr/>
            </p:nvGrpSpPr>
            <p:grpSpPr>
              <a:xfrm>
                <a:off x="2189568" y="4206458"/>
                <a:ext cx="2495740" cy="1656207"/>
                <a:chOff x="2189568" y="4206458"/>
                <a:chExt cx="2495740" cy="1656207"/>
              </a:xfrm>
              <a:grpFill/>
            </p:grpSpPr>
            <p:sp>
              <p:nvSpPr>
                <p:cNvPr id="150" name="צורה חופשית: צורה 149">
                  <a:extLst>
                    <a:ext uri="{FF2B5EF4-FFF2-40B4-BE49-F238E27FC236}">
                      <a16:creationId xmlns:a16="http://schemas.microsoft.com/office/drawing/2014/main" id="{B9284ADA-EDCE-4208-9CC2-99E78AEF1D92}"/>
                    </a:ext>
                  </a:extLst>
                </p:cNvPr>
                <p:cNvSpPr/>
                <p:nvPr/>
              </p:nvSpPr>
              <p:spPr>
                <a:xfrm>
                  <a:off x="2564377" y="4206458"/>
                  <a:ext cx="1185005" cy="735139"/>
                </a:xfrm>
                <a:custGeom>
                  <a:avLst/>
                  <a:gdLst>
                    <a:gd name="connsiteX0" fmla="*/ 12192 w 1185005"/>
                    <a:gd name="connsiteY0" fmla="*/ 735140 h 735139"/>
                    <a:gd name="connsiteX1" fmla="*/ 4953 w 1185005"/>
                    <a:gd name="connsiteY1" fmla="*/ 678466 h 735139"/>
                    <a:gd name="connsiteX2" fmla="*/ 0 w 1185005"/>
                    <a:gd name="connsiteY2" fmla="*/ 601028 h 735139"/>
                    <a:gd name="connsiteX3" fmla="*/ 601027 w 1185005"/>
                    <a:gd name="connsiteY3" fmla="*/ 0 h 735139"/>
                    <a:gd name="connsiteX4" fmla="*/ 1165289 w 1185005"/>
                    <a:gd name="connsiteY4" fmla="*/ 393573 h 735139"/>
                    <a:gd name="connsiteX5" fmla="*/ 1185005 w 1185005"/>
                    <a:gd name="connsiteY5" fmla="*/ 447199 h 735139"/>
                    <a:gd name="connsiteX6" fmla="*/ 1077754 w 1185005"/>
                    <a:gd name="connsiteY6" fmla="*/ 486632 h 735139"/>
                    <a:gd name="connsiteX7" fmla="*/ 1058037 w 1185005"/>
                    <a:gd name="connsiteY7" fmla="*/ 433007 h 735139"/>
                    <a:gd name="connsiteX8" fmla="*/ 601027 w 1185005"/>
                    <a:gd name="connsiteY8" fmla="*/ 114300 h 735139"/>
                    <a:gd name="connsiteX9" fmla="*/ 114300 w 1185005"/>
                    <a:gd name="connsiteY9" fmla="*/ 601028 h 735139"/>
                    <a:gd name="connsiteX10" fmla="*/ 118300 w 1185005"/>
                    <a:gd name="connsiteY10" fmla="*/ 663988 h 735139"/>
                    <a:gd name="connsiteX11" fmla="*/ 125539 w 1185005"/>
                    <a:gd name="connsiteY11" fmla="*/ 720662 h 735139"/>
                    <a:gd name="connsiteX12" fmla="*/ 12192 w 1185005"/>
                    <a:gd name="connsiteY12" fmla="*/ 735140 h 735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85005" h="735139">
                      <a:moveTo>
                        <a:pt x="12192" y="735140"/>
                      </a:moveTo>
                      <a:lnTo>
                        <a:pt x="4953" y="678466"/>
                      </a:lnTo>
                      <a:cubicBezTo>
                        <a:pt x="1714" y="652844"/>
                        <a:pt x="0" y="626840"/>
                        <a:pt x="0" y="601028"/>
                      </a:cubicBezTo>
                      <a:cubicBezTo>
                        <a:pt x="0" y="269653"/>
                        <a:pt x="269653" y="0"/>
                        <a:pt x="601027" y="0"/>
                      </a:cubicBezTo>
                      <a:cubicBezTo>
                        <a:pt x="851916" y="0"/>
                        <a:pt x="1078706" y="158210"/>
                        <a:pt x="1165289" y="393573"/>
                      </a:cubicBezTo>
                      <a:lnTo>
                        <a:pt x="1185005" y="447199"/>
                      </a:lnTo>
                      <a:lnTo>
                        <a:pt x="1077754" y="486632"/>
                      </a:lnTo>
                      <a:lnTo>
                        <a:pt x="1058037" y="433007"/>
                      </a:lnTo>
                      <a:cubicBezTo>
                        <a:pt x="987838" y="242411"/>
                        <a:pt x="804196" y="114300"/>
                        <a:pt x="601027" y="114300"/>
                      </a:cubicBezTo>
                      <a:cubicBezTo>
                        <a:pt x="332708" y="114300"/>
                        <a:pt x="114300" y="332613"/>
                        <a:pt x="114300" y="601028"/>
                      </a:cubicBezTo>
                      <a:cubicBezTo>
                        <a:pt x="114300" y="621983"/>
                        <a:pt x="115633" y="643128"/>
                        <a:pt x="118300" y="663988"/>
                      </a:cubicBezTo>
                      <a:lnTo>
                        <a:pt x="125539" y="720662"/>
                      </a:lnTo>
                      <a:lnTo>
                        <a:pt x="12192" y="7351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1" name="צורה חופשית: צורה 150">
                  <a:extLst>
                    <a:ext uri="{FF2B5EF4-FFF2-40B4-BE49-F238E27FC236}">
                      <a16:creationId xmlns:a16="http://schemas.microsoft.com/office/drawing/2014/main" id="{2BD29D16-57B3-49BF-9308-80CDDF1F22B6}"/>
                    </a:ext>
                  </a:extLst>
                </p:cNvPr>
                <p:cNvSpPr/>
                <p:nvPr/>
              </p:nvSpPr>
              <p:spPr>
                <a:xfrm>
                  <a:off x="3415816" y="4577933"/>
                  <a:ext cx="895635" cy="502158"/>
                </a:xfrm>
                <a:custGeom>
                  <a:avLst/>
                  <a:gdLst>
                    <a:gd name="connsiteX0" fmla="*/ 783050 w 895635"/>
                    <a:gd name="connsiteY0" fmla="*/ 502158 h 502158"/>
                    <a:gd name="connsiteX1" fmla="*/ 773240 w 895635"/>
                    <a:gd name="connsiteY1" fmla="*/ 445865 h 502158"/>
                    <a:gd name="connsiteX2" fmla="*/ 378238 w 895635"/>
                    <a:gd name="connsiteY2" fmla="*/ 114300 h 502158"/>
                    <a:gd name="connsiteX3" fmla="*/ 117729 w 895635"/>
                    <a:gd name="connsiteY3" fmla="*/ 210407 h 502158"/>
                    <a:gd name="connsiteX4" fmla="*/ 74295 w 895635"/>
                    <a:gd name="connsiteY4" fmla="*/ 247555 h 502158"/>
                    <a:gd name="connsiteX5" fmla="*/ 0 w 895635"/>
                    <a:gd name="connsiteY5" fmla="*/ 160687 h 502158"/>
                    <a:gd name="connsiteX6" fmla="*/ 43434 w 895635"/>
                    <a:gd name="connsiteY6" fmla="*/ 123539 h 502158"/>
                    <a:gd name="connsiteX7" fmla="*/ 378238 w 895635"/>
                    <a:gd name="connsiteY7" fmla="*/ 0 h 502158"/>
                    <a:gd name="connsiteX8" fmla="*/ 885825 w 895635"/>
                    <a:gd name="connsiteY8" fmla="*/ 426244 h 502158"/>
                    <a:gd name="connsiteX9" fmla="*/ 895636 w 895635"/>
                    <a:gd name="connsiteY9" fmla="*/ 482537 h 502158"/>
                    <a:gd name="connsiteX10" fmla="*/ 783050 w 895635"/>
                    <a:gd name="connsiteY10" fmla="*/ 502158 h 502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95635" h="502158">
                      <a:moveTo>
                        <a:pt x="783050" y="502158"/>
                      </a:moveTo>
                      <a:lnTo>
                        <a:pt x="773240" y="445865"/>
                      </a:lnTo>
                      <a:cubicBezTo>
                        <a:pt x="739807" y="253746"/>
                        <a:pt x="573596" y="114300"/>
                        <a:pt x="378238" y="114300"/>
                      </a:cubicBezTo>
                      <a:cubicBezTo>
                        <a:pt x="282702" y="114300"/>
                        <a:pt x="190214" y="148400"/>
                        <a:pt x="117729" y="210407"/>
                      </a:cubicBezTo>
                      <a:lnTo>
                        <a:pt x="74295" y="247555"/>
                      </a:lnTo>
                      <a:lnTo>
                        <a:pt x="0" y="160687"/>
                      </a:lnTo>
                      <a:lnTo>
                        <a:pt x="43434" y="123539"/>
                      </a:lnTo>
                      <a:cubicBezTo>
                        <a:pt x="136589" y="43815"/>
                        <a:pt x="255461" y="0"/>
                        <a:pt x="378238" y="0"/>
                      </a:cubicBezTo>
                      <a:cubicBezTo>
                        <a:pt x="629317" y="0"/>
                        <a:pt x="842772" y="179261"/>
                        <a:pt x="885825" y="426244"/>
                      </a:cubicBezTo>
                      <a:lnTo>
                        <a:pt x="895636" y="482537"/>
                      </a:lnTo>
                      <a:lnTo>
                        <a:pt x="783050" y="5021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2" name="צורה חופשית: צורה 151">
                  <a:extLst>
                    <a:ext uri="{FF2B5EF4-FFF2-40B4-BE49-F238E27FC236}">
                      <a16:creationId xmlns:a16="http://schemas.microsoft.com/office/drawing/2014/main" id="{E1DCA459-9784-483B-8508-761EA5045C8C}"/>
                    </a:ext>
                  </a:extLst>
                </p:cNvPr>
                <p:cNvSpPr/>
                <p:nvPr/>
              </p:nvSpPr>
              <p:spPr>
                <a:xfrm>
                  <a:off x="2189568" y="4812247"/>
                  <a:ext cx="569309" cy="200787"/>
                </a:xfrm>
                <a:custGeom>
                  <a:avLst/>
                  <a:gdLst>
                    <a:gd name="connsiteX0" fmla="*/ 58293 w 569309"/>
                    <a:gd name="connsiteY0" fmla="*/ 200787 h 200787"/>
                    <a:gd name="connsiteX1" fmla="*/ 0 w 569309"/>
                    <a:gd name="connsiteY1" fmla="*/ 102489 h 200787"/>
                    <a:gd name="connsiteX2" fmla="*/ 49149 w 569309"/>
                    <a:gd name="connsiteY2" fmla="*/ 73343 h 200787"/>
                    <a:gd name="connsiteX3" fmla="*/ 317183 w 569309"/>
                    <a:gd name="connsiteY3" fmla="*/ 0 h 200787"/>
                    <a:gd name="connsiteX4" fmla="*/ 516446 w 569309"/>
                    <a:gd name="connsiteY4" fmla="*/ 39052 h 200787"/>
                    <a:gd name="connsiteX5" fmla="*/ 569309 w 569309"/>
                    <a:gd name="connsiteY5" fmla="*/ 60674 h 200787"/>
                    <a:gd name="connsiteX6" fmla="*/ 525971 w 569309"/>
                    <a:gd name="connsiteY6" fmla="*/ 166402 h 200787"/>
                    <a:gd name="connsiteX7" fmla="*/ 473107 w 569309"/>
                    <a:gd name="connsiteY7" fmla="*/ 144780 h 200787"/>
                    <a:gd name="connsiteX8" fmla="*/ 317087 w 569309"/>
                    <a:gd name="connsiteY8" fmla="*/ 114205 h 200787"/>
                    <a:gd name="connsiteX9" fmla="*/ 107347 w 569309"/>
                    <a:gd name="connsiteY9" fmla="*/ 171545 h 200787"/>
                    <a:gd name="connsiteX10" fmla="*/ 58293 w 569309"/>
                    <a:gd name="connsiteY10" fmla="*/ 200787 h 200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69309" h="200787">
                      <a:moveTo>
                        <a:pt x="58293" y="200787"/>
                      </a:moveTo>
                      <a:lnTo>
                        <a:pt x="0" y="102489"/>
                      </a:lnTo>
                      <a:lnTo>
                        <a:pt x="49149" y="73343"/>
                      </a:lnTo>
                      <a:cubicBezTo>
                        <a:pt x="130016" y="25337"/>
                        <a:pt x="222695" y="0"/>
                        <a:pt x="317183" y="0"/>
                      </a:cubicBezTo>
                      <a:cubicBezTo>
                        <a:pt x="386144" y="0"/>
                        <a:pt x="453200" y="13145"/>
                        <a:pt x="516446" y="39052"/>
                      </a:cubicBezTo>
                      <a:lnTo>
                        <a:pt x="569309" y="60674"/>
                      </a:lnTo>
                      <a:lnTo>
                        <a:pt x="525971" y="166402"/>
                      </a:lnTo>
                      <a:lnTo>
                        <a:pt x="473107" y="144780"/>
                      </a:lnTo>
                      <a:cubicBezTo>
                        <a:pt x="423577" y="124492"/>
                        <a:pt x="371094" y="114205"/>
                        <a:pt x="317087" y="114205"/>
                      </a:cubicBezTo>
                      <a:cubicBezTo>
                        <a:pt x="243078" y="114205"/>
                        <a:pt x="170593" y="134017"/>
                        <a:pt x="107347" y="171545"/>
                      </a:cubicBezTo>
                      <a:lnTo>
                        <a:pt x="58293" y="20078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3" name="צורה חופשית: צורה 152">
                  <a:extLst>
                    <a:ext uri="{FF2B5EF4-FFF2-40B4-BE49-F238E27FC236}">
                      <a16:creationId xmlns:a16="http://schemas.microsoft.com/office/drawing/2014/main" id="{E2A5EEC9-BD49-4D20-8CAA-DBD2E5CC1CDE}"/>
                    </a:ext>
                  </a:extLst>
                </p:cNvPr>
                <p:cNvSpPr/>
                <p:nvPr/>
              </p:nvSpPr>
              <p:spPr>
                <a:xfrm>
                  <a:off x="3992841" y="5024464"/>
                  <a:ext cx="566832" cy="206502"/>
                </a:xfrm>
                <a:custGeom>
                  <a:avLst/>
                  <a:gdLst>
                    <a:gd name="connsiteX0" fmla="*/ 499491 w 566832"/>
                    <a:gd name="connsiteY0" fmla="*/ 206502 h 206502"/>
                    <a:gd name="connsiteX1" fmla="*/ 453295 w 566832"/>
                    <a:gd name="connsiteY1" fmla="*/ 172784 h 206502"/>
                    <a:gd name="connsiteX2" fmla="*/ 273463 w 566832"/>
                    <a:gd name="connsiteY2" fmla="*/ 114300 h 206502"/>
                    <a:gd name="connsiteX3" fmla="*/ 109633 w 566832"/>
                    <a:gd name="connsiteY3" fmla="*/ 161925 h 206502"/>
                    <a:gd name="connsiteX4" fmla="*/ 61436 w 566832"/>
                    <a:gd name="connsiteY4" fmla="*/ 192596 h 206502"/>
                    <a:gd name="connsiteX5" fmla="*/ 0 w 566832"/>
                    <a:gd name="connsiteY5" fmla="*/ 96203 h 206502"/>
                    <a:gd name="connsiteX6" fmla="*/ 48196 w 566832"/>
                    <a:gd name="connsiteY6" fmla="*/ 65532 h 206502"/>
                    <a:gd name="connsiteX7" fmla="*/ 273463 w 566832"/>
                    <a:gd name="connsiteY7" fmla="*/ 0 h 206502"/>
                    <a:gd name="connsiteX8" fmla="*/ 520637 w 566832"/>
                    <a:gd name="connsiteY8" fmla="*/ 80486 h 206502"/>
                    <a:gd name="connsiteX9" fmla="*/ 566833 w 566832"/>
                    <a:gd name="connsiteY9" fmla="*/ 114205 h 206502"/>
                    <a:gd name="connsiteX10" fmla="*/ 499491 w 566832"/>
                    <a:gd name="connsiteY10" fmla="*/ 206502 h 206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66832" h="206502">
                      <a:moveTo>
                        <a:pt x="499491" y="206502"/>
                      </a:moveTo>
                      <a:lnTo>
                        <a:pt x="453295" y="172784"/>
                      </a:lnTo>
                      <a:cubicBezTo>
                        <a:pt x="400812" y="134493"/>
                        <a:pt x="338614" y="114300"/>
                        <a:pt x="273463" y="114300"/>
                      </a:cubicBezTo>
                      <a:cubicBezTo>
                        <a:pt x="215170" y="114300"/>
                        <a:pt x="158496" y="130778"/>
                        <a:pt x="109633" y="161925"/>
                      </a:cubicBezTo>
                      <a:lnTo>
                        <a:pt x="61436" y="192596"/>
                      </a:lnTo>
                      <a:lnTo>
                        <a:pt x="0" y="96203"/>
                      </a:lnTo>
                      <a:lnTo>
                        <a:pt x="48196" y="65532"/>
                      </a:lnTo>
                      <a:cubicBezTo>
                        <a:pt x="115443" y="22670"/>
                        <a:pt x="193357" y="0"/>
                        <a:pt x="273463" y="0"/>
                      </a:cubicBezTo>
                      <a:cubicBezTo>
                        <a:pt x="362998" y="0"/>
                        <a:pt x="448532" y="27813"/>
                        <a:pt x="520637" y="80486"/>
                      </a:cubicBezTo>
                      <a:lnTo>
                        <a:pt x="566833" y="114205"/>
                      </a:lnTo>
                      <a:lnTo>
                        <a:pt x="499491" y="20650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4" name="צורה חופשית: צורה 153">
                  <a:extLst>
                    <a:ext uri="{FF2B5EF4-FFF2-40B4-BE49-F238E27FC236}">
                      <a16:creationId xmlns:a16="http://schemas.microsoft.com/office/drawing/2014/main" id="{894BD026-C5FD-497E-907B-A71B27D1956F}"/>
                    </a:ext>
                  </a:extLst>
                </p:cNvPr>
                <p:cNvSpPr/>
                <p:nvPr/>
              </p:nvSpPr>
              <p:spPr>
                <a:xfrm>
                  <a:off x="4439377" y="5106764"/>
                  <a:ext cx="192057" cy="202688"/>
                </a:xfrm>
                <a:custGeom>
                  <a:avLst/>
                  <a:gdLst>
                    <a:gd name="connsiteX0" fmla="*/ 134775 w 192057"/>
                    <a:gd name="connsiteY0" fmla="*/ 202688 h 202688"/>
                    <a:gd name="connsiteX1" fmla="*/ 86293 w 192057"/>
                    <a:gd name="connsiteY1" fmla="*/ 175828 h 202688"/>
                    <a:gd name="connsiteX2" fmla="*/ 20856 w 192057"/>
                    <a:gd name="connsiteY2" fmla="*/ 101342 h 202688"/>
                    <a:gd name="connsiteX3" fmla="*/ 13046 w 192057"/>
                    <a:gd name="connsiteY3" fmla="*/ 20856 h 202688"/>
                    <a:gd name="connsiteX4" fmla="*/ 93532 w 192057"/>
                    <a:gd name="connsiteY4" fmla="*/ 13045 h 202688"/>
                    <a:gd name="connsiteX5" fmla="*/ 183353 w 192057"/>
                    <a:gd name="connsiteY5" fmla="*/ 115249 h 202688"/>
                    <a:gd name="connsiteX6" fmla="*/ 165160 w 192057"/>
                    <a:gd name="connsiteY6" fmla="*/ 194020 h 202688"/>
                    <a:gd name="connsiteX7" fmla="*/ 134775 w 192057"/>
                    <a:gd name="connsiteY7" fmla="*/ 202688 h 202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2057" h="202688">
                      <a:moveTo>
                        <a:pt x="134775" y="202688"/>
                      </a:moveTo>
                      <a:cubicBezTo>
                        <a:pt x="115725" y="202688"/>
                        <a:pt x="97056" y="193163"/>
                        <a:pt x="86293" y="175828"/>
                      </a:cubicBezTo>
                      <a:cubicBezTo>
                        <a:pt x="68671" y="147539"/>
                        <a:pt x="46669" y="122488"/>
                        <a:pt x="20856" y="101342"/>
                      </a:cubicBezTo>
                      <a:cubicBezTo>
                        <a:pt x="-3528" y="81340"/>
                        <a:pt x="-7052" y="45240"/>
                        <a:pt x="13046" y="20856"/>
                      </a:cubicBezTo>
                      <a:cubicBezTo>
                        <a:pt x="33143" y="-3528"/>
                        <a:pt x="69148" y="-7052"/>
                        <a:pt x="93532" y="13045"/>
                      </a:cubicBezTo>
                      <a:cubicBezTo>
                        <a:pt x="128870" y="42097"/>
                        <a:pt x="159064" y="76482"/>
                        <a:pt x="183353" y="115249"/>
                      </a:cubicBezTo>
                      <a:cubicBezTo>
                        <a:pt x="200116" y="142014"/>
                        <a:pt x="191925" y="177256"/>
                        <a:pt x="165160" y="194020"/>
                      </a:cubicBezTo>
                      <a:cubicBezTo>
                        <a:pt x="155539" y="199926"/>
                        <a:pt x="145062" y="202688"/>
                        <a:pt x="134775" y="20268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5" name="צורה חופשית: צורה 154">
                  <a:extLst>
                    <a:ext uri="{FF2B5EF4-FFF2-40B4-BE49-F238E27FC236}">
                      <a16:creationId xmlns:a16="http://schemas.microsoft.com/office/drawing/2014/main" id="{EE7AB66E-C0B2-494C-97B0-A972CD963BFC}"/>
                    </a:ext>
                  </a:extLst>
                </p:cNvPr>
                <p:cNvSpPr/>
                <p:nvPr/>
              </p:nvSpPr>
              <p:spPr>
                <a:xfrm>
                  <a:off x="4569389" y="5376032"/>
                  <a:ext cx="115919" cy="123158"/>
                </a:xfrm>
                <a:custGeom>
                  <a:avLst/>
                  <a:gdLst>
                    <a:gd name="connsiteX0" fmla="*/ 58674 w 115919"/>
                    <a:gd name="connsiteY0" fmla="*/ 123158 h 123158"/>
                    <a:gd name="connsiteX1" fmla="*/ 1810 w 115919"/>
                    <a:gd name="connsiteY1" fmla="*/ 71342 h 123158"/>
                    <a:gd name="connsiteX2" fmla="*/ 0 w 115919"/>
                    <a:gd name="connsiteY2" fmla="*/ 57150 h 123158"/>
                    <a:gd name="connsiteX3" fmla="*/ 57150 w 115919"/>
                    <a:gd name="connsiteY3" fmla="*/ 0 h 123158"/>
                    <a:gd name="connsiteX4" fmla="*/ 115919 w 115919"/>
                    <a:gd name="connsiteY4" fmla="*/ 65818 h 123158"/>
                    <a:gd name="connsiteX5" fmla="*/ 115919 w 115919"/>
                    <a:gd name="connsiteY5" fmla="*/ 65913 h 123158"/>
                    <a:gd name="connsiteX6" fmla="*/ 111157 w 115919"/>
                    <a:gd name="connsiteY6" fmla="*/ 88773 h 123158"/>
                    <a:gd name="connsiteX7" fmla="*/ 99155 w 115919"/>
                    <a:gd name="connsiteY7" fmla="*/ 106394 h 123158"/>
                    <a:gd name="connsiteX8" fmla="*/ 58674 w 115919"/>
                    <a:gd name="connsiteY8" fmla="*/ 123158 h 123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5919" h="123158">
                      <a:moveTo>
                        <a:pt x="58674" y="123158"/>
                      </a:moveTo>
                      <a:cubicBezTo>
                        <a:pt x="28861" y="123158"/>
                        <a:pt x="4477" y="100394"/>
                        <a:pt x="1810" y="71342"/>
                      </a:cubicBezTo>
                      <a:cubicBezTo>
                        <a:pt x="667" y="66770"/>
                        <a:pt x="0" y="62008"/>
                        <a:pt x="0" y="57150"/>
                      </a:cubicBezTo>
                      <a:cubicBezTo>
                        <a:pt x="0" y="25622"/>
                        <a:pt x="25622" y="0"/>
                        <a:pt x="57150" y="0"/>
                      </a:cubicBezTo>
                      <a:cubicBezTo>
                        <a:pt x="86296" y="0"/>
                        <a:pt x="115919" y="22574"/>
                        <a:pt x="115919" y="65818"/>
                      </a:cubicBezTo>
                      <a:cubicBezTo>
                        <a:pt x="115919" y="65818"/>
                        <a:pt x="115919" y="65913"/>
                        <a:pt x="115919" y="65913"/>
                      </a:cubicBezTo>
                      <a:cubicBezTo>
                        <a:pt x="115919" y="74009"/>
                        <a:pt x="114205" y="81724"/>
                        <a:pt x="111157" y="88773"/>
                      </a:cubicBezTo>
                      <a:cubicBezTo>
                        <a:pt x="108299" y="95345"/>
                        <a:pt x="104299" y="101346"/>
                        <a:pt x="99155" y="106394"/>
                      </a:cubicBezTo>
                      <a:cubicBezTo>
                        <a:pt x="88392" y="117062"/>
                        <a:pt x="73819" y="123158"/>
                        <a:pt x="58674" y="12315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6" name="צורה חופשית: צורה 155">
                  <a:extLst>
                    <a:ext uri="{FF2B5EF4-FFF2-40B4-BE49-F238E27FC236}">
                      <a16:creationId xmlns:a16="http://schemas.microsoft.com/office/drawing/2014/main" id="{53C14652-CD69-4773-83A5-435AA232C66F}"/>
                    </a:ext>
                  </a:extLst>
                </p:cNvPr>
                <p:cNvSpPr/>
                <p:nvPr/>
              </p:nvSpPr>
              <p:spPr>
                <a:xfrm>
                  <a:off x="4542528" y="5523574"/>
                  <a:ext cx="117633" cy="121158"/>
                </a:xfrm>
                <a:custGeom>
                  <a:avLst/>
                  <a:gdLst>
                    <a:gd name="connsiteX0" fmla="*/ 57150 w 117633"/>
                    <a:gd name="connsiteY0" fmla="*/ 121158 h 121158"/>
                    <a:gd name="connsiteX1" fmla="*/ 0 w 117633"/>
                    <a:gd name="connsiteY1" fmla="*/ 64008 h 121158"/>
                    <a:gd name="connsiteX2" fmla="*/ 7429 w 117633"/>
                    <a:gd name="connsiteY2" fmla="*/ 35814 h 121158"/>
                    <a:gd name="connsiteX3" fmla="*/ 60484 w 117633"/>
                    <a:gd name="connsiteY3" fmla="*/ 0 h 121158"/>
                    <a:gd name="connsiteX4" fmla="*/ 108395 w 117633"/>
                    <a:gd name="connsiteY4" fmla="*/ 26003 h 121158"/>
                    <a:gd name="connsiteX5" fmla="*/ 117634 w 117633"/>
                    <a:gd name="connsiteY5" fmla="*/ 56769 h 121158"/>
                    <a:gd name="connsiteX6" fmla="*/ 117634 w 117633"/>
                    <a:gd name="connsiteY6" fmla="*/ 57055 h 121158"/>
                    <a:gd name="connsiteX7" fmla="*/ 117634 w 117633"/>
                    <a:gd name="connsiteY7" fmla="*/ 57150 h 121158"/>
                    <a:gd name="connsiteX8" fmla="*/ 117634 w 117633"/>
                    <a:gd name="connsiteY8" fmla="*/ 57150 h 121158"/>
                    <a:gd name="connsiteX9" fmla="*/ 113633 w 117633"/>
                    <a:gd name="connsiteY9" fmla="*/ 78296 h 121158"/>
                    <a:gd name="connsiteX10" fmla="*/ 97727 w 117633"/>
                    <a:gd name="connsiteY10" fmla="*/ 104299 h 121158"/>
                    <a:gd name="connsiteX11" fmla="*/ 57150 w 117633"/>
                    <a:gd name="connsiteY11" fmla="*/ 121158 h 121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7633" h="121158">
                      <a:moveTo>
                        <a:pt x="57150" y="121158"/>
                      </a:moveTo>
                      <a:cubicBezTo>
                        <a:pt x="25622" y="121158"/>
                        <a:pt x="0" y="95536"/>
                        <a:pt x="0" y="64008"/>
                      </a:cubicBezTo>
                      <a:cubicBezTo>
                        <a:pt x="0" y="53816"/>
                        <a:pt x="2667" y="44196"/>
                        <a:pt x="7429" y="35814"/>
                      </a:cubicBezTo>
                      <a:cubicBezTo>
                        <a:pt x="15907" y="14764"/>
                        <a:pt x="36481" y="0"/>
                        <a:pt x="60484" y="0"/>
                      </a:cubicBezTo>
                      <a:cubicBezTo>
                        <a:pt x="80581" y="0"/>
                        <a:pt x="98203" y="10382"/>
                        <a:pt x="108395" y="26003"/>
                      </a:cubicBezTo>
                      <a:cubicBezTo>
                        <a:pt x="114205" y="34862"/>
                        <a:pt x="117538" y="45434"/>
                        <a:pt x="117634" y="56769"/>
                      </a:cubicBezTo>
                      <a:cubicBezTo>
                        <a:pt x="117634" y="56864"/>
                        <a:pt x="117634" y="56959"/>
                        <a:pt x="117634" y="57055"/>
                      </a:cubicBezTo>
                      <a:cubicBezTo>
                        <a:pt x="117634" y="57055"/>
                        <a:pt x="117634" y="57150"/>
                        <a:pt x="117634" y="57150"/>
                      </a:cubicBezTo>
                      <a:cubicBezTo>
                        <a:pt x="117634" y="57150"/>
                        <a:pt x="117634" y="57150"/>
                        <a:pt x="117634" y="57150"/>
                      </a:cubicBezTo>
                      <a:cubicBezTo>
                        <a:pt x="117634" y="64675"/>
                        <a:pt x="116205" y="71819"/>
                        <a:pt x="113633" y="78296"/>
                      </a:cubicBezTo>
                      <a:cubicBezTo>
                        <a:pt x="108966" y="90869"/>
                        <a:pt x="101346" y="100584"/>
                        <a:pt x="97727" y="104299"/>
                      </a:cubicBezTo>
                      <a:cubicBezTo>
                        <a:pt x="86868" y="115062"/>
                        <a:pt x="72295" y="121158"/>
                        <a:pt x="57150" y="12115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7" name="צורה חופשית: צורה 156">
                  <a:extLst>
                    <a:ext uri="{FF2B5EF4-FFF2-40B4-BE49-F238E27FC236}">
                      <a16:creationId xmlns:a16="http://schemas.microsoft.com/office/drawing/2014/main" id="{9B2F22A8-00A8-458D-B23B-9832A065FE5D}"/>
                    </a:ext>
                  </a:extLst>
                </p:cNvPr>
                <p:cNvSpPr/>
                <p:nvPr/>
              </p:nvSpPr>
              <p:spPr>
                <a:xfrm>
                  <a:off x="4355895" y="5657736"/>
                  <a:ext cx="208777" cy="175210"/>
                </a:xfrm>
                <a:custGeom>
                  <a:avLst/>
                  <a:gdLst>
                    <a:gd name="connsiteX0" fmla="*/ 57189 w 208777"/>
                    <a:gd name="connsiteY0" fmla="*/ 175211 h 175210"/>
                    <a:gd name="connsiteX1" fmla="*/ 4896 w 208777"/>
                    <a:gd name="connsiteY1" fmla="*/ 141206 h 175210"/>
                    <a:gd name="connsiteX2" fmla="*/ 34043 w 208777"/>
                    <a:gd name="connsiteY2" fmla="*/ 65864 h 175210"/>
                    <a:gd name="connsiteX3" fmla="*/ 113577 w 208777"/>
                    <a:gd name="connsiteY3" fmla="*/ 14524 h 175210"/>
                    <a:gd name="connsiteX4" fmla="*/ 194254 w 208777"/>
                    <a:gd name="connsiteY4" fmla="*/ 19096 h 175210"/>
                    <a:gd name="connsiteX5" fmla="*/ 189681 w 208777"/>
                    <a:gd name="connsiteY5" fmla="*/ 99773 h 175210"/>
                    <a:gd name="connsiteX6" fmla="*/ 80239 w 208777"/>
                    <a:gd name="connsiteY6" fmla="*/ 170353 h 175210"/>
                    <a:gd name="connsiteX7" fmla="*/ 57189 w 208777"/>
                    <a:gd name="connsiteY7" fmla="*/ 175211 h 175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8777" h="175210">
                      <a:moveTo>
                        <a:pt x="57189" y="175211"/>
                      </a:moveTo>
                      <a:cubicBezTo>
                        <a:pt x="35281" y="175211"/>
                        <a:pt x="14326" y="162542"/>
                        <a:pt x="4896" y="141206"/>
                      </a:cubicBezTo>
                      <a:cubicBezTo>
                        <a:pt x="-7867" y="112346"/>
                        <a:pt x="5182" y="78627"/>
                        <a:pt x="34043" y="65864"/>
                      </a:cubicBezTo>
                      <a:cubicBezTo>
                        <a:pt x="62999" y="53005"/>
                        <a:pt x="89859" y="35765"/>
                        <a:pt x="113577" y="14524"/>
                      </a:cubicBezTo>
                      <a:cubicBezTo>
                        <a:pt x="137104" y="-6526"/>
                        <a:pt x="173298" y="-4431"/>
                        <a:pt x="194254" y="19096"/>
                      </a:cubicBezTo>
                      <a:cubicBezTo>
                        <a:pt x="215304" y="42623"/>
                        <a:pt x="213208" y="78818"/>
                        <a:pt x="189681" y="99773"/>
                      </a:cubicBezTo>
                      <a:cubicBezTo>
                        <a:pt x="157011" y="128919"/>
                        <a:pt x="120149" y="152636"/>
                        <a:pt x="80239" y="170353"/>
                      </a:cubicBezTo>
                      <a:cubicBezTo>
                        <a:pt x="72714" y="173687"/>
                        <a:pt x="64904" y="175211"/>
                        <a:pt x="57189" y="1752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8" name="צורה חופשית: צורה 157">
                  <a:extLst>
                    <a:ext uri="{FF2B5EF4-FFF2-40B4-BE49-F238E27FC236}">
                      <a16:creationId xmlns:a16="http://schemas.microsoft.com/office/drawing/2014/main" id="{59BCE512-B9DD-4ABA-BB58-06F0064D74D7}"/>
                    </a:ext>
                  </a:extLst>
                </p:cNvPr>
                <p:cNvSpPr/>
                <p:nvPr/>
              </p:nvSpPr>
              <p:spPr>
                <a:xfrm>
                  <a:off x="3801103" y="5714646"/>
                  <a:ext cx="655415" cy="148018"/>
                </a:xfrm>
                <a:custGeom>
                  <a:avLst/>
                  <a:gdLst>
                    <a:gd name="connsiteX0" fmla="*/ 95 w 655415"/>
                    <a:gd name="connsiteY0" fmla="*/ 148019 h 148018"/>
                    <a:gd name="connsiteX1" fmla="*/ 0 w 655415"/>
                    <a:gd name="connsiteY1" fmla="*/ 33719 h 148018"/>
                    <a:gd name="connsiteX2" fmla="*/ 498443 w 655415"/>
                    <a:gd name="connsiteY2" fmla="*/ 33147 h 148018"/>
                    <a:gd name="connsiteX3" fmla="*/ 564261 w 655415"/>
                    <a:gd name="connsiteY3" fmla="*/ 18574 h 148018"/>
                    <a:gd name="connsiteX4" fmla="*/ 618363 w 655415"/>
                    <a:gd name="connsiteY4" fmla="*/ 0 h 148018"/>
                    <a:gd name="connsiteX5" fmla="*/ 655415 w 655415"/>
                    <a:gd name="connsiteY5" fmla="*/ 108109 h 148018"/>
                    <a:gd name="connsiteX6" fmla="*/ 601313 w 655415"/>
                    <a:gd name="connsiteY6" fmla="*/ 126683 h 148018"/>
                    <a:gd name="connsiteX7" fmla="*/ 506921 w 655415"/>
                    <a:gd name="connsiteY7" fmla="*/ 147161 h 148018"/>
                    <a:gd name="connsiteX8" fmla="*/ 501396 w 655415"/>
                    <a:gd name="connsiteY8" fmla="*/ 147447 h 148018"/>
                    <a:gd name="connsiteX9" fmla="*/ 95 w 655415"/>
                    <a:gd name="connsiteY9" fmla="*/ 148019 h 148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55415" h="148018">
                      <a:moveTo>
                        <a:pt x="95" y="148019"/>
                      </a:moveTo>
                      <a:lnTo>
                        <a:pt x="0" y="33719"/>
                      </a:lnTo>
                      <a:lnTo>
                        <a:pt x="498443" y="33147"/>
                      </a:lnTo>
                      <a:cubicBezTo>
                        <a:pt x="520922" y="30766"/>
                        <a:pt x="543020" y="25813"/>
                        <a:pt x="564261" y="18574"/>
                      </a:cubicBezTo>
                      <a:lnTo>
                        <a:pt x="618363" y="0"/>
                      </a:lnTo>
                      <a:lnTo>
                        <a:pt x="655415" y="108109"/>
                      </a:lnTo>
                      <a:lnTo>
                        <a:pt x="601313" y="126683"/>
                      </a:lnTo>
                      <a:cubicBezTo>
                        <a:pt x="570833" y="137160"/>
                        <a:pt x="539115" y="144018"/>
                        <a:pt x="506921" y="147161"/>
                      </a:cubicBezTo>
                      <a:lnTo>
                        <a:pt x="501396" y="147447"/>
                      </a:lnTo>
                      <a:lnTo>
                        <a:pt x="95" y="1480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99" name="גרפיקה 6">
              <a:extLst>
                <a:ext uri="{FF2B5EF4-FFF2-40B4-BE49-F238E27FC236}">
                  <a16:creationId xmlns:a16="http://schemas.microsoft.com/office/drawing/2014/main" id="{37E975E2-4D97-4FC2-827B-226A3BB1E78D}"/>
                </a:ext>
              </a:extLst>
            </p:cNvPr>
            <p:cNvGrpSpPr/>
            <p:nvPr/>
          </p:nvGrpSpPr>
          <p:grpSpPr>
            <a:xfrm>
              <a:off x="2096890" y="6371871"/>
              <a:ext cx="364331" cy="639794"/>
              <a:chOff x="2096890" y="6371871"/>
              <a:chExt cx="364331" cy="639794"/>
            </a:xfrm>
            <a:grpFill/>
          </p:grpSpPr>
          <p:grpSp>
            <p:nvGrpSpPr>
              <p:cNvPr id="139" name="גרפיקה 6">
                <a:extLst>
                  <a:ext uri="{FF2B5EF4-FFF2-40B4-BE49-F238E27FC236}">
                    <a16:creationId xmlns:a16="http://schemas.microsoft.com/office/drawing/2014/main" id="{062A6464-8BEC-40E6-A524-9D4773BA1D43}"/>
                  </a:ext>
                </a:extLst>
              </p:cNvPr>
              <p:cNvGrpSpPr/>
              <p:nvPr/>
            </p:nvGrpSpPr>
            <p:grpSpPr>
              <a:xfrm>
                <a:off x="2307011" y="6371871"/>
                <a:ext cx="154209" cy="142017"/>
                <a:chOff x="2307011" y="6371871"/>
                <a:chExt cx="154209" cy="142017"/>
              </a:xfrm>
              <a:grpFill/>
            </p:grpSpPr>
            <p:sp>
              <p:nvSpPr>
                <p:cNvPr id="146" name="צורה חופשית: צורה 145">
                  <a:extLst>
                    <a:ext uri="{FF2B5EF4-FFF2-40B4-BE49-F238E27FC236}">
                      <a16:creationId xmlns:a16="http://schemas.microsoft.com/office/drawing/2014/main" id="{275C480A-3384-4D8F-A497-783F10F22C0D}"/>
                    </a:ext>
                  </a:extLst>
                </p:cNvPr>
                <p:cNvSpPr/>
                <p:nvPr/>
              </p:nvSpPr>
              <p:spPr>
                <a:xfrm>
                  <a:off x="2314060" y="6378253"/>
                  <a:ext cx="140208" cy="129063"/>
                </a:xfrm>
                <a:custGeom>
                  <a:avLst/>
                  <a:gdLst>
                    <a:gd name="connsiteX0" fmla="*/ 68294 w 140208"/>
                    <a:gd name="connsiteY0" fmla="*/ 129064 h 129063"/>
                    <a:gd name="connsiteX1" fmla="*/ 0 w 140208"/>
                    <a:gd name="connsiteY1" fmla="*/ 62675 h 129063"/>
                    <a:gd name="connsiteX2" fmla="*/ 71914 w 140208"/>
                    <a:gd name="connsiteY2" fmla="*/ 0 h 129063"/>
                    <a:gd name="connsiteX3" fmla="*/ 140208 w 140208"/>
                    <a:gd name="connsiteY3" fmla="*/ 64579 h 129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0208" h="129063">
                      <a:moveTo>
                        <a:pt x="68294" y="129064"/>
                      </a:moveTo>
                      <a:lnTo>
                        <a:pt x="0" y="62675"/>
                      </a:lnTo>
                      <a:lnTo>
                        <a:pt x="71914" y="0"/>
                      </a:lnTo>
                      <a:lnTo>
                        <a:pt x="140208" y="645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7" name="צורה חופשית: צורה 146">
                  <a:extLst>
                    <a:ext uri="{FF2B5EF4-FFF2-40B4-BE49-F238E27FC236}">
                      <a16:creationId xmlns:a16="http://schemas.microsoft.com/office/drawing/2014/main" id="{34F5FDA0-9FB7-4870-8C8A-63000346191E}"/>
                    </a:ext>
                  </a:extLst>
                </p:cNvPr>
                <p:cNvSpPr/>
                <p:nvPr/>
              </p:nvSpPr>
              <p:spPr>
                <a:xfrm>
                  <a:off x="2307011" y="6371871"/>
                  <a:ext cx="154209" cy="142017"/>
                </a:xfrm>
                <a:custGeom>
                  <a:avLst/>
                  <a:gdLst>
                    <a:gd name="connsiteX0" fmla="*/ 75152 w 154209"/>
                    <a:gd name="connsiteY0" fmla="*/ 142018 h 142017"/>
                    <a:gd name="connsiteX1" fmla="*/ 0 w 154209"/>
                    <a:gd name="connsiteY1" fmla="*/ 68961 h 142017"/>
                    <a:gd name="connsiteX2" fmla="*/ 79058 w 154209"/>
                    <a:gd name="connsiteY2" fmla="*/ 0 h 142017"/>
                    <a:gd name="connsiteX3" fmla="*/ 154210 w 154209"/>
                    <a:gd name="connsiteY3" fmla="*/ 71057 h 142017"/>
                    <a:gd name="connsiteX4" fmla="*/ 75152 w 154209"/>
                    <a:gd name="connsiteY4" fmla="*/ 142018 h 142017"/>
                    <a:gd name="connsiteX5" fmla="*/ 14097 w 154209"/>
                    <a:gd name="connsiteY5" fmla="*/ 69247 h 142017"/>
                    <a:gd name="connsiteX6" fmla="*/ 75438 w 154209"/>
                    <a:gd name="connsiteY6" fmla="*/ 128873 h 142017"/>
                    <a:gd name="connsiteX7" fmla="*/ 140208 w 154209"/>
                    <a:gd name="connsiteY7" fmla="*/ 70771 h 142017"/>
                    <a:gd name="connsiteX8" fmla="*/ 78867 w 154209"/>
                    <a:gd name="connsiteY8" fmla="*/ 12763 h 142017"/>
                    <a:gd name="connsiteX9" fmla="*/ 14097 w 154209"/>
                    <a:gd name="connsiteY9" fmla="*/ 69247 h 142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209" h="142017">
                      <a:moveTo>
                        <a:pt x="75152" y="142018"/>
                      </a:moveTo>
                      <a:lnTo>
                        <a:pt x="0" y="68961"/>
                      </a:lnTo>
                      <a:lnTo>
                        <a:pt x="79058" y="0"/>
                      </a:lnTo>
                      <a:lnTo>
                        <a:pt x="154210" y="71057"/>
                      </a:lnTo>
                      <a:lnTo>
                        <a:pt x="75152" y="142018"/>
                      </a:lnTo>
                      <a:close/>
                      <a:moveTo>
                        <a:pt x="14097" y="69247"/>
                      </a:moveTo>
                      <a:lnTo>
                        <a:pt x="75438" y="128873"/>
                      </a:lnTo>
                      <a:lnTo>
                        <a:pt x="140208" y="70771"/>
                      </a:lnTo>
                      <a:lnTo>
                        <a:pt x="78867" y="12763"/>
                      </a:lnTo>
                      <a:lnTo>
                        <a:pt x="14097" y="6924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40" name="גרפיקה 6">
                <a:extLst>
                  <a:ext uri="{FF2B5EF4-FFF2-40B4-BE49-F238E27FC236}">
                    <a16:creationId xmlns:a16="http://schemas.microsoft.com/office/drawing/2014/main" id="{9158444E-7FED-443F-B5FB-18D907FA69BE}"/>
                  </a:ext>
                </a:extLst>
              </p:cNvPr>
              <p:cNvGrpSpPr/>
              <p:nvPr/>
            </p:nvGrpSpPr>
            <p:grpSpPr>
              <a:xfrm>
                <a:off x="2201950" y="6620759"/>
                <a:ext cx="154209" cy="142017"/>
                <a:chOff x="2201950" y="6620759"/>
                <a:chExt cx="154209" cy="142017"/>
              </a:xfrm>
              <a:grpFill/>
            </p:grpSpPr>
            <p:sp>
              <p:nvSpPr>
                <p:cNvPr id="144" name="צורה חופשית: צורה 143">
                  <a:extLst>
                    <a:ext uri="{FF2B5EF4-FFF2-40B4-BE49-F238E27FC236}">
                      <a16:creationId xmlns:a16="http://schemas.microsoft.com/office/drawing/2014/main" id="{13210955-FBFE-4826-82BC-D216EDBA2DC0}"/>
                    </a:ext>
                  </a:extLst>
                </p:cNvPr>
                <p:cNvSpPr/>
                <p:nvPr/>
              </p:nvSpPr>
              <p:spPr>
                <a:xfrm>
                  <a:off x="2208999" y="6627141"/>
                  <a:ext cx="140112" cy="129063"/>
                </a:xfrm>
                <a:custGeom>
                  <a:avLst/>
                  <a:gdLst>
                    <a:gd name="connsiteX0" fmla="*/ 68199 w 140112"/>
                    <a:gd name="connsiteY0" fmla="*/ 129064 h 129063"/>
                    <a:gd name="connsiteX1" fmla="*/ 0 w 140112"/>
                    <a:gd name="connsiteY1" fmla="*/ 62770 h 129063"/>
                    <a:gd name="connsiteX2" fmla="*/ 71914 w 140112"/>
                    <a:gd name="connsiteY2" fmla="*/ 0 h 129063"/>
                    <a:gd name="connsiteX3" fmla="*/ 140113 w 140112"/>
                    <a:gd name="connsiteY3" fmla="*/ 64580 h 129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0112" h="129063">
                      <a:moveTo>
                        <a:pt x="68199" y="129064"/>
                      </a:moveTo>
                      <a:lnTo>
                        <a:pt x="0" y="62770"/>
                      </a:lnTo>
                      <a:lnTo>
                        <a:pt x="71914" y="0"/>
                      </a:lnTo>
                      <a:lnTo>
                        <a:pt x="140113" y="6458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5" name="צורה חופשית: צורה 144">
                  <a:extLst>
                    <a:ext uri="{FF2B5EF4-FFF2-40B4-BE49-F238E27FC236}">
                      <a16:creationId xmlns:a16="http://schemas.microsoft.com/office/drawing/2014/main" id="{19B7DD17-0DEA-4E65-9F2B-6F166181821B}"/>
                    </a:ext>
                  </a:extLst>
                </p:cNvPr>
                <p:cNvSpPr/>
                <p:nvPr/>
              </p:nvSpPr>
              <p:spPr>
                <a:xfrm>
                  <a:off x="2201950" y="6620759"/>
                  <a:ext cx="154209" cy="142017"/>
                </a:xfrm>
                <a:custGeom>
                  <a:avLst/>
                  <a:gdLst>
                    <a:gd name="connsiteX0" fmla="*/ 75152 w 154209"/>
                    <a:gd name="connsiteY0" fmla="*/ 142018 h 142017"/>
                    <a:gd name="connsiteX1" fmla="*/ 0 w 154209"/>
                    <a:gd name="connsiteY1" fmla="*/ 68961 h 142017"/>
                    <a:gd name="connsiteX2" fmla="*/ 79058 w 154209"/>
                    <a:gd name="connsiteY2" fmla="*/ 0 h 142017"/>
                    <a:gd name="connsiteX3" fmla="*/ 154210 w 154209"/>
                    <a:gd name="connsiteY3" fmla="*/ 71056 h 142017"/>
                    <a:gd name="connsiteX4" fmla="*/ 75152 w 154209"/>
                    <a:gd name="connsiteY4" fmla="*/ 142018 h 142017"/>
                    <a:gd name="connsiteX5" fmla="*/ 14097 w 154209"/>
                    <a:gd name="connsiteY5" fmla="*/ 69342 h 142017"/>
                    <a:gd name="connsiteX6" fmla="*/ 75438 w 154209"/>
                    <a:gd name="connsiteY6" fmla="*/ 128969 h 142017"/>
                    <a:gd name="connsiteX7" fmla="*/ 140208 w 154209"/>
                    <a:gd name="connsiteY7" fmla="*/ 70866 h 142017"/>
                    <a:gd name="connsiteX8" fmla="*/ 78867 w 154209"/>
                    <a:gd name="connsiteY8" fmla="*/ 12859 h 142017"/>
                    <a:gd name="connsiteX9" fmla="*/ 14097 w 154209"/>
                    <a:gd name="connsiteY9" fmla="*/ 69342 h 142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209" h="142017">
                      <a:moveTo>
                        <a:pt x="75152" y="142018"/>
                      </a:moveTo>
                      <a:lnTo>
                        <a:pt x="0" y="68961"/>
                      </a:lnTo>
                      <a:lnTo>
                        <a:pt x="79058" y="0"/>
                      </a:lnTo>
                      <a:lnTo>
                        <a:pt x="154210" y="71056"/>
                      </a:lnTo>
                      <a:lnTo>
                        <a:pt x="75152" y="142018"/>
                      </a:lnTo>
                      <a:close/>
                      <a:moveTo>
                        <a:pt x="14097" y="69342"/>
                      </a:moveTo>
                      <a:lnTo>
                        <a:pt x="75438" y="128969"/>
                      </a:lnTo>
                      <a:lnTo>
                        <a:pt x="140208" y="70866"/>
                      </a:lnTo>
                      <a:lnTo>
                        <a:pt x="78867" y="12859"/>
                      </a:lnTo>
                      <a:lnTo>
                        <a:pt x="14097" y="6934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41" name="גרפיקה 6">
                <a:extLst>
                  <a:ext uri="{FF2B5EF4-FFF2-40B4-BE49-F238E27FC236}">
                    <a16:creationId xmlns:a16="http://schemas.microsoft.com/office/drawing/2014/main" id="{5CB8F039-A82E-40D1-BEA4-9597A09A26D9}"/>
                  </a:ext>
                </a:extLst>
              </p:cNvPr>
              <p:cNvGrpSpPr/>
              <p:nvPr/>
            </p:nvGrpSpPr>
            <p:grpSpPr>
              <a:xfrm>
                <a:off x="2096890" y="6869648"/>
                <a:ext cx="154209" cy="142017"/>
                <a:chOff x="2096890" y="6869648"/>
                <a:chExt cx="154209" cy="142017"/>
              </a:xfrm>
              <a:grpFill/>
            </p:grpSpPr>
            <p:sp>
              <p:nvSpPr>
                <p:cNvPr id="142" name="צורה חופשית: צורה 141">
                  <a:extLst>
                    <a:ext uri="{FF2B5EF4-FFF2-40B4-BE49-F238E27FC236}">
                      <a16:creationId xmlns:a16="http://schemas.microsoft.com/office/drawing/2014/main" id="{CABD2010-AAD2-4F68-B170-8C48CA8E95C6}"/>
                    </a:ext>
                  </a:extLst>
                </p:cNvPr>
                <p:cNvSpPr/>
                <p:nvPr/>
              </p:nvSpPr>
              <p:spPr>
                <a:xfrm>
                  <a:off x="2103938" y="6876124"/>
                  <a:ext cx="140112" cy="129063"/>
                </a:xfrm>
                <a:custGeom>
                  <a:avLst/>
                  <a:gdLst>
                    <a:gd name="connsiteX0" fmla="*/ 68199 w 140112"/>
                    <a:gd name="connsiteY0" fmla="*/ 129064 h 129063"/>
                    <a:gd name="connsiteX1" fmla="*/ 0 w 140112"/>
                    <a:gd name="connsiteY1" fmla="*/ 62674 h 129063"/>
                    <a:gd name="connsiteX2" fmla="*/ 71914 w 140112"/>
                    <a:gd name="connsiteY2" fmla="*/ 0 h 129063"/>
                    <a:gd name="connsiteX3" fmla="*/ 140113 w 140112"/>
                    <a:gd name="connsiteY3" fmla="*/ 64484 h 129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0112" h="129063">
                      <a:moveTo>
                        <a:pt x="68199" y="129064"/>
                      </a:moveTo>
                      <a:lnTo>
                        <a:pt x="0" y="62674"/>
                      </a:lnTo>
                      <a:lnTo>
                        <a:pt x="71914" y="0"/>
                      </a:lnTo>
                      <a:lnTo>
                        <a:pt x="140113" y="644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צורה חופשית: צורה 142">
                  <a:extLst>
                    <a:ext uri="{FF2B5EF4-FFF2-40B4-BE49-F238E27FC236}">
                      <a16:creationId xmlns:a16="http://schemas.microsoft.com/office/drawing/2014/main" id="{45354B8F-C7E4-4A5E-8876-786B9F904D0D}"/>
                    </a:ext>
                  </a:extLst>
                </p:cNvPr>
                <p:cNvSpPr/>
                <p:nvPr/>
              </p:nvSpPr>
              <p:spPr>
                <a:xfrm>
                  <a:off x="2096890" y="6869648"/>
                  <a:ext cx="154209" cy="142017"/>
                </a:xfrm>
                <a:custGeom>
                  <a:avLst/>
                  <a:gdLst>
                    <a:gd name="connsiteX0" fmla="*/ 75152 w 154209"/>
                    <a:gd name="connsiteY0" fmla="*/ 142018 h 142017"/>
                    <a:gd name="connsiteX1" fmla="*/ 0 w 154209"/>
                    <a:gd name="connsiteY1" fmla="*/ 68961 h 142017"/>
                    <a:gd name="connsiteX2" fmla="*/ 79058 w 154209"/>
                    <a:gd name="connsiteY2" fmla="*/ 0 h 142017"/>
                    <a:gd name="connsiteX3" fmla="*/ 154210 w 154209"/>
                    <a:gd name="connsiteY3" fmla="*/ 71056 h 142017"/>
                    <a:gd name="connsiteX4" fmla="*/ 75152 w 154209"/>
                    <a:gd name="connsiteY4" fmla="*/ 142018 h 142017"/>
                    <a:gd name="connsiteX5" fmla="*/ 14002 w 154209"/>
                    <a:gd name="connsiteY5" fmla="*/ 69342 h 142017"/>
                    <a:gd name="connsiteX6" fmla="*/ 75343 w 154209"/>
                    <a:gd name="connsiteY6" fmla="*/ 128969 h 142017"/>
                    <a:gd name="connsiteX7" fmla="*/ 140113 w 154209"/>
                    <a:gd name="connsiteY7" fmla="*/ 70866 h 142017"/>
                    <a:gd name="connsiteX8" fmla="*/ 78772 w 154209"/>
                    <a:gd name="connsiteY8" fmla="*/ 12859 h 142017"/>
                    <a:gd name="connsiteX9" fmla="*/ 14002 w 154209"/>
                    <a:gd name="connsiteY9" fmla="*/ 69342 h 142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209" h="142017">
                      <a:moveTo>
                        <a:pt x="75152" y="142018"/>
                      </a:moveTo>
                      <a:lnTo>
                        <a:pt x="0" y="68961"/>
                      </a:lnTo>
                      <a:lnTo>
                        <a:pt x="79058" y="0"/>
                      </a:lnTo>
                      <a:lnTo>
                        <a:pt x="154210" y="71056"/>
                      </a:lnTo>
                      <a:lnTo>
                        <a:pt x="75152" y="142018"/>
                      </a:lnTo>
                      <a:close/>
                      <a:moveTo>
                        <a:pt x="14002" y="69342"/>
                      </a:moveTo>
                      <a:lnTo>
                        <a:pt x="75343" y="128969"/>
                      </a:lnTo>
                      <a:lnTo>
                        <a:pt x="140113" y="70866"/>
                      </a:lnTo>
                      <a:lnTo>
                        <a:pt x="78772" y="12859"/>
                      </a:lnTo>
                      <a:lnTo>
                        <a:pt x="14002" y="6934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100" name="גרפיקה 6">
              <a:extLst>
                <a:ext uri="{FF2B5EF4-FFF2-40B4-BE49-F238E27FC236}">
                  <a16:creationId xmlns:a16="http://schemas.microsoft.com/office/drawing/2014/main" id="{6DEFED6C-73C7-4F68-90D1-145E84892E6C}"/>
                </a:ext>
              </a:extLst>
            </p:cNvPr>
            <p:cNvGrpSpPr/>
            <p:nvPr/>
          </p:nvGrpSpPr>
          <p:grpSpPr>
            <a:xfrm>
              <a:off x="2970808" y="6028876"/>
              <a:ext cx="1337881" cy="639889"/>
              <a:chOff x="2970808" y="6028876"/>
              <a:chExt cx="1337881" cy="639889"/>
            </a:xfrm>
            <a:grpFill/>
          </p:grpSpPr>
          <p:grpSp>
            <p:nvGrpSpPr>
              <p:cNvPr id="105" name="גרפיקה 6">
                <a:extLst>
                  <a:ext uri="{FF2B5EF4-FFF2-40B4-BE49-F238E27FC236}">
                    <a16:creationId xmlns:a16="http://schemas.microsoft.com/office/drawing/2014/main" id="{E6186018-683D-4374-81EE-49C3533FABDB}"/>
                  </a:ext>
                </a:extLst>
              </p:cNvPr>
              <p:cNvGrpSpPr/>
              <p:nvPr/>
            </p:nvGrpSpPr>
            <p:grpSpPr>
              <a:xfrm>
                <a:off x="2970808" y="6028876"/>
                <a:ext cx="386524" cy="639889"/>
                <a:chOff x="2970808" y="6028876"/>
                <a:chExt cx="386524" cy="639889"/>
              </a:xfrm>
              <a:grpFill/>
            </p:grpSpPr>
            <p:grpSp>
              <p:nvGrpSpPr>
                <p:cNvPr id="129" name="גרפיקה 6">
                  <a:extLst>
                    <a:ext uri="{FF2B5EF4-FFF2-40B4-BE49-F238E27FC236}">
                      <a16:creationId xmlns:a16="http://schemas.microsoft.com/office/drawing/2014/main" id="{93E6B39B-1357-4EE8-915D-957D51F99DEF}"/>
                    </a:ext>
                  </a:extLst>
                </p:cNvPr>
                <p:cNvGrpSpPr/>
                <p:nvPr/>
              </p:nvGrpSpPr>
              <p:grpSpPr>
                <a:xfrm>
                  <a:off x="3203123" y="6028876"/>
                  <a:ext cx="154209" cy="142017"/>
                  <a:chOff x="3203123" y="6028876"/>
                  <a:chExt cx="154209" cy="142017"/>
                </a:xfrm>
                <a:grpFill/>
              </p:grpSpPr>
              <p:sp>
                <p:nvSpPr>
                  <p:cNvPr id="137" name="צורה חופשית: צורה 136">
                    <a:extLst>
                      <a:ext uri="{FF2B5EF4-FFF2-40B4-BE49-F238E27FC236}">
                        <a16:creationId xmlns:a16="http://schemas.microsoft.com/office/drawing/2014/main" id="{C2EC5E48-82EC-4EF4-8DD3-E78F4F447E4C}"/>
                      </a:ext>
                    </a:extLst>
                  </p:cNvPr>
                  <p:cNvSpPr/>
                  <p:nvPr/>
                </p:nvSpPr>
                <p:spPr>
                  <a:xfrm>
                    <a:off x="3210172" y="6035353"/>
                    <a:ext cx="140112" cy="129063"/>
                  </a:xfrm>
                  <a:custGeom>
                    <a:avLst/>
                    <a:gdLst>
                      <a:gd name="connsiteX0" fmla="*/ 68199 w 140112"/>
                      <a:gd name="connsiteY0" fmla="*/ 129064 h 129063"/>
                      <a:gd name="connsiteX1" fmla="*/ 0 w 140112"/>
                      <a:gd name="connsiteY1" fmla="*/ 62675 h 129063"/>
                      <a:gd name="connsiteX2" fmla="*/ 71914 w 140112"/>
                      <a:gd name="connsiteY2" fmla="*/ 0 h 129063"/>
                      <a:gd name="connsiteX3" fmla="*/ 140113 w 140112"/>
                      <a:gd name="connsiteY3" fmla="*/ 64579 h 129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0112" h="129063">
                        <a:moveTo>
                          <a:pt x="68199" y="129064"/>
                        </a:moveTo>
                        <a:lnTo>
                          <a:pt x="0" y="62675"/>
                        </a:lnTo>
                        <a:lnTo>
                          <a:pt x="71914" y="0"/>
                        </a:lnTo>
                        <a:lnTo>
                          <a:pt x="140113" y="6457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38" name="צורה חופשית: צורה 137">
                    <a:extLst>
                      <a:ext uri="{FF2B5EF4-FFF2-40B4-BE49-F238E27FC236}">
                        <a16:creationId xmlns:a16="http://schemas.microsoft.com/office/drawing/2014/main" id="{BBC7258E-2523-45DA-8C80-4AFC90087BAD}"/>
                      </a:ext>
                    </a:extLst>
                  </p:cNvPr>
                  <p:cNvSpPr/>
                  <p:nvPr/>
                </p:nvSpPr>
                <p:spPr>
                  <a:xfrm>
                    <a:off x="3203123" y="6028876"/>
                    <a:ext cx="154209" cy="142017"/>
                  </a:xfrm>
                  <a:custGeom>
                    <a:avLst/>
                    <a:gdLst>
                      <a:gd name="connsiteX0" fmla="*/ 75152 w 154209"/>
                      <a:gd name="connsiteY0" fmla="*/ 142018 h 142017"/>
                      <a:gd name="connsiteX1" fmla="*/ 0 w 154209"/>
                      <a:gd name="connsiteY1" fmla="*/ 68961 h 142017"/>
                      <a:gd name="connsiteX2" fmla="*/ 79057 w 154209"/>
                      <a:gd name="connsiteY2" fmla="*/ 0 h 142017"/>
                      <a:gd name="connsiteX3" fmla="*/ 154210 w 154209"/>
                      <a:gd name="connsiteY3" fmla="*/ 71056 h 142017"/>
                      <a:gd name="connsiteX4" fmla="*/ 75152 w 154209"/>
                      <a:gd name="connsiteY4" fmla="*/ 142018 h 142017"/>
                      <a:gd name="connsiteX5" fmla="*/ 14002 w 154209"/>
                      <a:gd name="connsiteY5" fmla="*/ 69342 h 142017"/>
                      <a:gd name="connsiteX6" fmla="*/ 75343 w 154209"/>
                      <a:gd name="connsiteY6" fmla="*/ 128968 h 142017"/>
                      <a:gd name="connsiteX7" fmla="*/ 140113 w 154209"/>
                      <a:gd name="connsiteY7" fmla="*/ 70866 h 142017"/>
                      <a:gd name="connsiteX8" fmla="*/ 78772 w 154209"/>
                      <a:gd name="connsiteY8" fmla="*/ 12859 h 142017"/>
                      <a:gd name="connsiteX9" fmla="*/ 14002 w 154209"/>
                      <a:gd name="connsiteY9" fmla="*/ 69342 h 142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4209" h="142017">
                        <a:moveTo>
                          <a:pt x="75152" y="142018"/>
                        </a:moveTo>
                        <a:lnTo>
                          <a:pt x="0" y="68961"/>
                        </a:lnTo>
                        <a:lnTo>
                          <a:pt x="79057" y="0"/>
                        </a:lnTo>
                        <a:lnTo>
                          <a:pt x="154210" y="71056"/>
                        </a:lnTo>
                        <a:lnTo>
                          <a:pt x="75152" y="142018"/>
                        </a:lnTo>
                        <a:close/>
                        <a:moveTo>
                          <a:pt x="14002" y="69342"/>
                        </a:moveTo>
                        <a:lnTo>
                          <a:pt x="75343" y="128968"/>
                        </a:lnTo>
                        <a:lnTo>
                          <a:pt x="140113" y="70866"/>
                        </a:lnTo>
                        <a:lnTo>
                          <a:pt x="78772" y="12859"/>
                        </a:lnTo>
                        <a:lnTo>
                          <a:pt x="14002" y="6934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grpSp>
              <p:nvGrpSpPr>
                <p:cNvPr id="130" name="גרפיקה 6">
                  <a:extLst>
                    <a:ext uri="{FF2B5EF4-FFF2-40B4-BE49-F238E27FC236}">
                      <a16:creationId xmlns:a16="http://schemas.microsoft.com/office/drawing/2014/main" id="{D412F8FC-B21D-44C1-A69A-6B6041B1815F}"/>
                    </a:ext>
                  </a:extLst>
                </p:cNvPr>
                <p:cNvGrpSpPr/>
                <p:nvPr/>
              </p:nvGrpSpPr>
              <p:grpSpPr>
                <a:xfrm>
                  <a:off x="3086918" y="6277764"/>
                  <a:ext cx="154209" cy="142017"/>
                  <a:chOff x="3086918" y="6277764"/>
                  <a:chExt cx="154209" cy="142017"/>
                </a:xfrm>
                <a:grpFill/>
              </p:grpSpPr>
              <p:sp>
                <p:nvSpPr>
                  <p:cNvPr id="134" name="צורה חופשית: צורה 133">
                    <a:extLst>
                      <a:ext uri="{FF2B5EF4-FFF2-40B4-BE49-F238E27FC236}">
                        <a16:creationId xmlns:a16="http://schemas.microsoft.com/office/drawing/2014/main" id="{EC662B0C-DCB5-4637-B4FF-631AAD5F2A44}"/>
                      </a:ext>
                    </a:extLst>
                  </p:cNvPr>
                  <p:cNvSpPr/>
                  <p:nvPr/>
                </p:nvSpPr>
                <p:spPr>
                  <a:xfrm>
                    <a:off x="3093966" y="6284241"/>
                    <a:ext cx="140112" cy="129063"/>
                  </a:xfrm>
                  <a:custGeom>
                    <a:avLst/>
                    <a:gdLst>
                      <a:gd name="connsiteX0" fmla="*/ 68294 w 140112"/>
                      <a:gd name="connsiteY0" fmla="*/ 129064 h 129063"/>
                      <a:gd name="connsiteX1" fmla="*/ 0 w 140112"/>
                      <a:gd name="connsiteY1" fmla="*/ 62675 h 129063"/>
                      <a:gd name="connsiteX2" fmla="*/ 71914 w 140112"/>
                      <a:gd name="connsiteY2" fmla="*/ 0 h 129063"/>
                      <a:gd name="connsiteX3" fmla="*/ 140113 w 140112"/>
                      <a:gd name="connsiteY3" fmla="*/ 64579 h 129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0112" h="129063">
                        <a:moveTo>
                          <a:pt x="68294" y="129064"/>
                        </a:moveTo>
                        <a:lnTo>
                          <a:pt x="0" y="62675"/>
                        </a:lnTo>
                        <a:lnTo>
                          <a:pt x="71914" y="0"/>
                        </a:lnTo>
                        <a:lnTo>
                          <a:pt x="140113" y="6457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36" name="צורה חופשית: צורה 135">
                    <a:extLst>
                      <a:ext uri="{FF2B5EF4-FFF2-40B4-BE49-F238E27FC236}">
                        <a16:creationId xmlns:a16="http://schemas.microsoft.com/office/drawing/2014/main" id="{8B6A1828-2769-4CE2-8DD9-70F29E94FE57}"/>
                      </a:ext>
                    </a:extLst>
                  </p:cNvPr>
                  <p:cNvSpPr/>
                  <p:nvPr/>
                </p:nvSpPr>
                <p:spPr>
                  <a:xfrm>
                    <a:off x="3086918" y="6277764"/>
                    <a:ext cx="154209" cy="142017"/>
                  </a:xfrm>
                  <a:custGeom>
                    <a:avLst/>
                    <a:gdLst>
                      <a:gd name="connsiteX0" fmla="*/ 75152 w 154209"/>
                      <a:gd name="connsiteY0" fmla="*/ 142018 h 142017"/>
                      <a:gd name="connsiteX1" fmla="*/ 0 w 154209"/>
                      <a:gd name="connsiteY1" fmla="*/ 68961 h 142017"/>
                      <a:gd name="connsiteX2" fmla="*/ 79058 w 154209"/>
                      <a:gd name="connsiteY2" fmla="*/ 0 h 142017"/>
                      <a:gd name="connsiteX3" fmla="*/ 154210 w 154209"/>
                      <a:gd name="connsiteY3" fmla="*/ 71056 h 142017"/>
                      <a:gd name="connsiteX4" fmla="*/ 75152 w 154209"/>
                      <a:gd name="connsiteY4" fmla="*/ 142018 h 142017"/>
                      <a:gd name="connsiteX5" fmla="*/ 14097 w 154209"/>
                      <a:gd name="connsiteY5" fmla="*/ 69342 h 142017"/>
                      <a:gd name="connsiteX6" fmla="*/ 75438 w 154209"/>
                      <a:gd name="connsiteY6" fmla="*/ 128968 h 142017"/>
                      <a:gd name="connsiteX7" fmla="*/ 140208 w 154209"/>
                      <a:gd name="connsiteY7" fmla="*/ 70866 h 142017"/>
                      <a:gd name="connsiteX8" fmla="*/ 78867 w 154209"/>
                      <a:gd name="connsiteY8" fmla="*/ 12859 h 142017"/>
                      <a:gd name="connsiteX9" fmla="*/ 14097 w 154209"/>
                      <a:gd name="connsiteY9" fmla="*/ 69342 h 142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4209" h="142017">
                        <a:moveTo>
                          <a:pt x="75152" y="142018"/>
                        </a:moveTo>
                        <a:lnTo>
                          <a:pt x="0" y="68961"/>
                        </a:lnTo>
                        <a:lnTo>
                          <a:pt x="79058" y="0"/>
                        </a:lnTo>
                        <a:lnTo>
                          <a:pt x="154210" y="71056"/>
                        </a:lnTo>
                        <a:lnTo>
                          <a:pt x="75152" y="142018"/>
                        </a:lnTo>
                        <a:close/>
                        <a:moveTo>
                          <a:pt x="14097" y="69342"/>
                        </a:moveTo>
                        <a:lnTo>
                          <a:pt x="75438" y="128968"/>
                        </a:lnTo>
                        <a:lnTo>
                          <a:pt x="140208" y="70866"/>
                        </a:lnTo>
                        <a:lnTo>
                          <a:pt x="78867" y="12859"/>
                        </a:lnTo>
                        <a:lnTo>
                          <a:pt x="14097" y="6934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grpSp>
              <p:nvGrpSpPr>
                <p:cNvPr id="131" name="גרפיקה 6">
                  <a:extLst>
                    <a:ext uri="{FF2B5EF4-FFF2-40B4-BE49-F238E27FC236}">
                      <a16:creationId xmlns:a16="http://schemas.microsoft.com/office/drawing/2014/main" id="{B1461092-8A34-41F2-8794-2D31A5EB3283}"/>
                    </a:ext>
                  </a:extLst>
                </p:cNvPr>
                <p:cNvGrpSpPr/>
                <p:nvPr/>
              </p:nvGrpSpPr>
              <p:grpSpPr>
                <a:xfrm>
                  <a:off x="2970808" y="6526748"/>
                  <a:ext cx="154209" cy="142017"/>
                  <a:chOff x="2970808" y="6526748"/>
                  <a:chExt cx="154209" cy="142017"/>
                </a:xfrm>
                <a:grpFill/>
              </p:grpSpPr>
              <p:sp>
                <p:nvSpPr>
                  <p:cNvPr id="132" name="צורה חופשית: צורה 131">
                    <a:extLst>
                      <a:ext uri="{FF2B5EF4-FFF2-40B4-BE49-F238E27FC236}">
                        <a16:creationId xmlns:a16="http://schemas.microsoft.com/office/drawing/2014/main" id="{FA9D1384-70C3-4678-A576-1B7817194111}"/>
                      </a:ext>
                    </a:extLst>
                  </p:cNvPr>
                  <p:cNvSpPr/>
                  <p:nvPr/>
                </p:nvSpPr>
                <p:spPr>
                  <a:xfrm>
                    <a:off x="2977857" y="6533129"/>
                    <a:ext cx="140112" cy="129063"/>
                  </a:xfrm>
                  <a:custGeom>
                    <a:avLst/>
                    <a:gdLst>
                      <a:gd name="connsiteX0" fmla="*/ 68199 w 140112"/>
                      <a:gd name="connsiteY0" fmla="*/ 129064 h 129063"/>
                      <a:gd name="connsiteX1" fmla="*/ 0 w 140112"/>
                      <a:gd name="connsiteY1" fmla="*/ 62675 h 129063"/>
                      <a:gd name="connsiteX2" fmla="*/ 71914 w 140112"/>
                      <a:gd name="connsiteY2" fmla="*/ 0 h 129063"/>
                      <a:gd name="connsiteX3" fmla="*/ 140113 w 140112"/>
                      <a:gd name="connsiteY3" fmla="*/ 64579 h 129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0112" h="129063">
                        <a:moveTo>
                          <a:pt x="68199" y="129064"/>
                        </a:moveTo>
                        <a:lnTo>
                          <a:pt x="0" y="62675"/>
                        </a:lnTo>
                        <a:lnTo>
                          <a:pt x="71914" y="0"/>
                        </a:lnTo>
                        <a:lnTo>
                          <a:pt x="140113" y="6457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33" name="צורה חופשית: צורה 132">
                    <a:extLst>
                      <a:ext uri="{FF2B5EF4-FFF2-40B4-BE49-F238E27FC236}">
                        <a16:creationId xmlns:a16="http://schemas.microsoft.com/office/drawing/2014/main" id="{A9EE3131-ECC8-465E-BACF-833238571C36}"/>
                      </a:ext>
                    </a:extLst>
                  </p:cNvPr>
                  <p:cNvSpPr/>
                  <p:nvPr/>
                </p:nvSpPr>
                <p:spPr>
                  <a:xfrm>
                    <a:off x="2970808" y="6526748"/>
                    <a:ext cx="154209" cy="142017"/>
                  </a:xfrm>
                  <a:custGeom>
                    <a:avLst/>
                    <a:gdLst>
                      <a:gd name="connsiteX0" fmla="*/ 75152 w 154209"/>
                      <a:gd name="connsiteY0" fmla="*/ 142018 h 142017"/>
                      <a:gd name="connsiteX1" fmla="*/ 0 w 154209"/>
                      <a:gd name="connsiteY1" fmla="*/ 68961 h 142017"/>
                      <a:gd name="connsiteX2" fmla="*/ 79058 w 154209"/>
                      <a:gd name="connsiteY2" fmla="*/ 0 h 142017"/>
                      <a:gd name="connsiteX3" fmla="*/ 154210 w 154209"/>
                      <a:gd name="connsiteY3" fmla="*/ 71056 h 142017"/>
                      <a:gd name="connsiteX4" fmla="*/ 75152 w 154209"/>
                      <a:gd name="connsiteY4" fmla="*/ 142018 h 142017"/>
                      <a:gd name="connsiteX5" fmla="*/ 14002 w 154209"/>
                      <a:gd name="connsiteY5" fmla="*/ 69247 h 142017"/>
                      <a:gd name="connsiteX6" fmla="*/ 75343 w 154209"/>
                      <a:gd name="connsiteY6" fmla="*/ 128873 h 142017"/>
                      <a:gd name="connsiteX7" fmla="*/ 140113 w 154209"/>
                      <a:gd name="connsiteY7" fmla="*/ 70771 h 142017"/>
                      <a:gd name="connsiteX8" fmla="*/ 78772 w 154209"/>
                      <a:gd name="connsiteY8" fmla="*/ 12763 h 142017"/>
                      <a:gd name="connsiteX9" fmla="*/ 14002 w 154209"/>
                      <a:gd name="connsiteY9" fmla="*/ 69247 h 142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4209" h="142017">
                        <a:moveTo>
                          <a:pt x="75152" y="142018"/>
                        </a:moveTo>
                        <a:lnTo>
                          <a:pt x="0" y="68961"/>
                        </a:lnTo>
                        <a:lnTo>
                          <a:pt x="79058" y="0"/>
                        </a:lnTo>
                        <a:lnTo>
                          <a:pt x="154210" y="71056"/>
                        </a:lnTo>
                        <a:lnTo>
                          <a:pt x="75152" y="142018"/>
                        </a:lnTo>
                        <a:close/>
                        <a:moveTo>
                          <a:pt x="14002" y="69247"/>
                        </a:moveTo>
                        <a:lnTo>
                          <a:pt x="75343" y="128873"/>
                        </a:lnTo>
                        <a:lnTo>
                          <a:pt x="140113" y="70771"/>
                        </a:lnTo>
                        <a:lnTo>
                          <a:pt x="78772" y="12763"/>
                        </a:lnTo>
                        <a:lnTo>
                          <a:pt x="14002" y="6924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106" name="גרפיקה 6">
                <a:extLst>
                  <a:ext uri="{FF2B5EF4-FFF2-40B4-BE49-F238E27FC236}">
                    <a16:creationId xmlns:a16="http://schemas.microsoft.com/office/drawing/2014/main" id="{AB5A51C2-9F80-4818-AB35-C467697032AA}"/>
                  </a:ext>
                </a:extLst>
              </p:cNvPr>
              <p:cNvGrpSpPr/>
              <p:nvPr/>
            </p:nvGrpSpPr>
            <p:grpSpPr>
              <a:xfrm>
                <a:off x="3291610" y="6526748"/>
                <a:ext cx="154209" cy="142017"/>
                <a:chOff x="3291610" y="6526748"/>
                <a:chExt cx="154209" cy="142017"/>
              </a:xfrm>
              <a:grpFill/>
            </p:grpSpPr>
            <p:sp>
              <p:nvSpPr>
                <p:cNvPr id="127" name="צורה חופשית: צורה 126">
                  <a:extLst>
                    <a:ext uri="{FF2B5EF4-FFF2-40B4-BE49-F238E27FC236}">
                      <a16:creationId xmlns:a16="http://schemas.microsoft.com/office/drawing/2014/main" id="{2345772E-6E2F-416B-BF83-3F0E21E98387}"/>
                    </a:ext>
                  </a:extLst>
                </p:cNvPr>
                <p:cNvSpPr/>
                <p:nvPr/>
              </p:nvSpPr>
              <p:spPr>
                <a:xfrm>
                  <a:off x="3298659" y="6533129"/>
                  <a:ext cx="140112" cy="129063"/>
                </a:xfrm>
                <a:custGeom>
                  <a:avLst/>
                  <a:gdLst>
                    <a:gd name="connsiteX0" fmla="*/ 68199 w 140112"/>
                    <a:gd name="connsiteY0" fmla="*/ 129064 h 129063"/>
                    <a:gd name="connsiteX1" fmla="*/ 0 w 140112"/>
                    <a:gd name="connsiteY1" fmla="*/ 62675 h 129063"/>
                    <a:gd name="connsiteX2" fmla="*/ 71914 w 140112"/>
                    <a:gd name="connsiteY2" fmla="*/ 0 h 129063"/>
                    <a:gd name="connsiteX3" fmla="*/ 140113 w 140112"/>
                    <a:gd name="connsiteY3" fmla="*/ 64579 h 129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0112" h="129063">
                      <a:moveTo>
                        <a:pt x="68199" y="129064"/>
                      </a:moveTo>
                      <a:lnTo>
                        <a:pt x="0" y="62675"/>
                      </a:lnTo>
                      <a:lnTo>
                        <a:pt x="71914" y="0"/>
                      </a:lnTo>
                      <a:lnTo>
                        <a:pt x="140113" y="645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28" name="צורה חופשית: צורה 127">
                  <a:extLst>
                    <a:ext uri="{FF2B5EF4-FFF2-40B4-BE49-F238E27FC236}">
                      <a16:creationId xmlns:a16="http://schemas.microsoft.com/office/drawing/2014/main" id="{E28A9369-81E1-4B5F-B903-DF93F91E44DF}"/>
                    </a:ext>
                  </a:extLst>
                </p:cNvPr>
                <p:cNvSpPr/>
                <p:nvPr/>
              </p:nvSpPr>
              <p:spPr>
                <a:xfrm>
                  <a:off x="3291610" y="6526748"/>
                  <a:ext cx="154209" cy="142017"/>
                </a:xfrm>
                <a:custGeom>
                  <a:avLst/>
                  <a:gdLst>
                    <a:gd name="connsiteX0" fmla="*/ 75152 w 154209"/>
                    <a:gd name="connsiteY0" fmla="*/ 142018 h 142017"/>
                    <a:gd name="connsiteX1" fmla="*/ 0 w 154209"/>
                    <a:gd name="connsiteY1" fmla="*/ 68961 h 142017"/>
                    <a:gd name="connsiteX2" fmla="*/ 79057 w 154209"/>
                    <a:gd name="connsiteY2" fmla="*/ 0 h 142017"/>
                    <a:gd name="connsiteX3" fmla="*/ 154210 w 154209"/>
                    <a:gd name="connsiteY3" fmla="*/ 71056 h 142017"/>
                    <a:gd name="connsiteX4" fmla="*/ 75152 w 154209"/>
                    <a:gd name="connsiteY4" fmla="*/ 142018 h 142017"/>
                    <a:gd name="connsiteX5" fmla="*/ 14097 w 154209"/>
                    <a:gd name="connsiteY5" fmla="*/ 69247 h 142017"/>
                    <a:gd name="connsiteX6" fmla="*/ 75438 w 154209"/>
                    <a:gd name="connsiteY6" fmla="*/ 128873 h 142017"/>
                    <a:gd name="connsiteX7" fmla="*/ 140208 w 154209"/>
                    <a:gd name="connsiteY7" fmla="*/ 70771 h 142017"/>
                    <a:gd name="connsiteX8" fmla="*/ 78867 w 154209"/>
                    <a:gd name="connsiteY8" fmla="*/ 12763 h 142017"/>
                    <a:gd name="connsiteX9" fmla="*/ 14097 w 154209"/>
                    <a:gd name="connsiteY9" fmla="*/ 69247 h 142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209" h="142017">
                      <a:moveTo>
                        <a:pt x="75152" y="142018"/>
                      </a:moveTo>
                      <a:lnTo>
                        <a:pt x="0" y="68961"/>
                      </a:lnTo>
                      <a:lnTo>
                        <a:pt x="79057" y="0"/>
                      </a:lnTo>
                      <a:lnTo>
                        <a:pt x="154210" y="71056"/>
                      </a:lnTo>
                      <a:lnTo>
                        <a:pt x="75152" y="142018"/>
                      </a:lnTo>
                      <a:close/>
                      <a:moveTo>
                        <a:pt x="14097" y="69247"/>
                      </a:moveTo>
                      <a:lnTo>
                        <a:pt x="75438" y="128873"/>
                      </a:lnTo>
                      <a:lnTo>
                        <a:pt x="140208" y="70771"/>
                      </a:lnTo>
                      <a:lnTo>
                        <a:pt x="78867" y="12763"/>
                      </a:lnTo>
                      <a:lnTo>
                        <a:pt x="14097" y="6924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07" name="גרפיקה 6">
                <a:extLst>
                  <a:ext uri="{FF2B5EF4-FFF2-40B4-BE49-F238E27FC236}">
                    <a16:creationId xmlns:a16="http://schemas.microsoft.com/office/drawing/2014/main" id="{83EE87DE-78F9-4AEA-8E97-9C64A4F1794D}"/>
                  </a:ext>
                </a:extLst>
              </p:cNvPr>
              <p:cNvGrpSpPr/>
              <p:nvPr/>
            </p:nvGrpSpPr>
            <p:grpSpPr>
              <a:xfrm>
                <a:off x="3601363" y="6028876"/>
                <a:ext cx="386524" cy="639889"/>
                <a:chOff x="3601363" y="6028876"/>
                <a:chExt cx="386524" cy="639889"/>
              </a:xfrm>
              <a:grpFill/>
            </p:grpSpPr>
            <p:grpSp>
              <p:nvGrpSpPr>
                <p:cNvPr id="118" name="גרפיקה 6">
                  <a:extLst>
                    <a:ext uri="{FF2B5EF4-FFF2-40B4-BE49-F238E27FC236}">
                      <a16:creationId xmlns:a16="http://schemas.microsoft.com/office/drawing/2014/main" id="{0B804803-A1E9-4CEB-B633-F2D3278CB420}"/>
                    </a:ext>
                  </a:extLst>
                </p:cNvPr>
                <p:cNvGrpSpPr/>
                <p:nvPr/>
              </p:nvGrpSpPr>
              <p:grpSpPr>
                <a:xfrm>
                  <a:off x="3833678" y="6028876"/>
                  <a:ext cx="154209" cy="142017"/>
                  <a:chOff x="3833678" y="6028876"/>
                  <a:chExt cx="154209" cy="142017"/>
                </a:xfrm>
                <a:grpFill/>
              </p:grpSpPr>
              <p:sp>
                <p:nvSpPr>
                  <p:cNvPr id="125" name="צורה חופשית: צורה 124">
                    <a:extLst>
                      <a:ext uri="{FF2B5EF4-FFF2-40B4-BE49-F238E27FC236}">
                        <a16:creationId xmlns:a16="http://schemas.microsoft.com/office/drawing/2014/main" id="{C8FF3FC5-820A-492D-9FDE-0DC44ED785FE}"/>
                      </a:ext>
                    </a:extLst>
                  </p:cNvPr>
                  <p:cNvSpPr/>
                  <p:nvPr/>
                </p:nvSpPr>
                <p:spPr>
                  <a:xfrm>
                    <a:off x="3840727" y="6035353"/>
                    <a:ext cx="140112" cy="129063"/>
                  </a:xfrm>
                  <a:custGeom>
                    <a:avLst/>
                    <a:gdLst>
                      <a:gd name="connsiteX0" fmla="*/ 68199 w 140112"/>
                      <a:gd name="connsiteY0" fmla="*/ 129064 h 129063"/>
                      <a:gd name="connsiteX1" fmla="*/ 0 w 140112"/>
                      <a:gd name="connsiteY1" fmla="*/ 62675 h 129063"/>
                      <a:gd name="connsiteX2" fmla="*/ 71914 w 140112"/>
                      <a:gd name="connsiteY2" fmla="*/ 0 h 129063"/>
                      <a:gd name="connsiteX3" fmla="*/ 140113 w 140112"/>
                      <a:gd name="connsiteY3" fmla="*/ 64579 h 129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0112" h="129063">
                        <a:moveTo>
                          <a:pt x="68199" y="129064"/>
                        </a:moveTo>
                        <a:lnTo>
                          <a:pt x="0" y="62675"/>
                        </a:lnTo>
                        <a:lnTo>
                          <a:pt x="71914" y="0"/>
                        </a:lnTo>
                        <a:lnTo>
                          <a:pt x="140113" y="6457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26" name="צורה חופשית: צורה 125">
                    <a:extLst>
                      <a:ext uri="{FF2B5EF4-FFF2-40B4-BE49-F238E27FC236}">
                        <a16:creationId xmlns:a16="http://schemas.microsoft.com/office/drawing/2014/main" id="{542740F1-19D3-4059-9C45-D5C29ECAD4E2}"/>
                      </a:ext>
                    </a:extLst>
                  </p:cNvPr>
                  <p:cNvSpPr/>
                  <p:nvPr/>
                </p:nvSpPr>
                <p:spPr>
                  <a:xfrm>
                    <a:off x="3833678" y="6028876"/>
                    <a:ext cx="154209" cy="142017"/>
                  </a:xfrm>
                  <a:custGeom>
                    <a:avLst/>
                    <a:gdLst>
                      <a:gd name="connsiteX0" fmla="*/ 75152 w 154209"/>
                      <a:gd name="connsiteY0" fmla="*/ 142018 h 142017"/>
                      <a:gd name="connsiteX1" fmla="*/ 0 w 154209"/>
                      <a:gd name="connsiteY1" fmla="*/ 68961 h 142017"/>
                      <a:gd name="connsiteX2" fmla="*/ 79057 w 154209"/>
                      <a:gd name="connsiteY2" fmla="*/ 0 h 142017"/>
                      <a:gd name="connsiteX3" fmla="*/ 154209 w 154209"/>
                      <a:gd name="connsiteY3" fmla="*/ 71056 h 142017"/>
                      <a:gd name="connsiteX4" fmla="*/ 75152 w 154209"/>
                      <a:gd name="connsiteY4" fmla="*/ 142018 h 142017"/>
                      <a:gd name="connsiteX5" fmla="*/ 14002 w 154209"/>
                      <a:gd name="connsiteY5" fmla="*/ 69342 h 142017"/>
                      <a:gd name="connsiteX6" fmla="*/ 75342 w 154209"/>
                      <a:gd name="connsiteY6" fmla="*/ 128968 h 142017"/>
                      <a:gd name="connsiteX7" fmla="*/ 140113 w 154209"/>
                      <a:gd name="connsiteY7" fmla="*/ 70866 h 142017"/>
                      <a:gd name="connsiteX8" fmla="*/ 78772 w 154209"/>
                      <a:gd name="connsiteY8" fmla="*/ 12859 h 142017"/>
                      <a:gd name="connsiteX9" fmla="*/ 14002 w 154209"/>
                      <a:gd name="connsiteY9" fmla="*/ 69342 h 142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4209" h="142017">
                        <a:moveTo>
                          <a:pt x="75152" y="142018"/>
                        </a:moveTo>
                        <a:lnTo>
                          <a:pt x="0" y="68961"/>
                        </a:lnTo>
                        <a:lnTo>
                          <a:pt x="79057" y="0"/>
                        </a:lnTo>
                        <a:lnTo>
                          <a:pt x="154209" y="71056"/>
                        </a:lnTo>
                        <a:lnTo>
                          <a:pt x="75152" y="142018"/>
                        </a:lnTo>
                        <a:close/>
                        <a:moveTo>
                          <a:pt x="14002" y="69342"/>
                        </a:moveTo>
                        <a:lnTo>
                          <a:pt x="75342" y="128968"/>
                        </a:lnTo>
                        <a:lnTo>
                          <a:pt x="140113" y="70866"/>
                        </a:lnTo>
                        <a:lnTo>
                          <a:pt x="78772" y="12859"/>
                        </a:lnTo>
                        <a:lnTo>
                          <a:pt x="14002" y="6934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grpSp>
              <p:nvGrpSpPr>
                <p:cNvPr id="119" name="גרפיקה 6">
                  <a:extLst>
                    <a:ext uri="{FF2B5EF4-FFF2-40B4-BE49-F238E27FC236}">
                      <a16:creationId xmlns:a16="http://schemas.microsoft.com/office/drawing/2014/main" id="{3F121F1E-C8D1-4718-B60E-813E201A0E08}"/>
                    </a:ext>
                  </a:extLst>
                </p:cNvPr>
                <p:cNvGrpSpPr/>
                <p:nvPr/>
              </p:nvGrpSpPr>
              <p:grpSpPr>
                <a:xfrm>
                  <a:off x="3717473" y="6277764"/>
                  <a:ext cx="154209" cy="142017"/>
                  <a:chOff x="3717473" y="6277764"/>
                  <a:chExt cx="154209" cy="142017"/>
                </a:xfrm>
                <a:grpFill/>
              </p:grpSpPr>
              <p:sp>
                <p:nvSpPr>
                  <p:cNvPr id="123" name="צורה חופשית: צורה 122">
                    <a:extLst>
                      <a:ext uri="{FF2B5EF4-FFF2-40B4-BE49-F238E27FC236}">
                        <a16:creationId xmlns:a16="http://schemas.microsoft.com/office/drawing/2014/main" id="{DF320D92-63C8-4323-93DD-FC892CB65962}"/>
                      </a:ext>
                    </a:extLst>
                  </p:cNvPr>
                  <p:cNvSpPr/>
                  <p:nvPr/>
                </p:nvSpPr>
                <p:spPr>
                  <a:xfrm>
                    <a:off x="3724521" y="6284241"/>
                    <a:ext cx="140112" cy="129063"/>
                  </a:xfrm>
                  <a:custGeom>
                    <a:avLst/>
                    <a:gdLst>
                      <a:gd name="connsiteX0" fmla="*/ 68294 w 140112"/>
                      <a:gd name="connsiteY0" fmla="*/ 129064 h 129063"/>
                      <a:gd name="connsiteX1" fmla="*/ 0 w 140112"/>
                      <a:gd name="connsiteY1" fmla="*/ 62675 h 129063"/>
                      <a:gd name="connsiteX2" fmla="*/ 71914 w 140112"/>
                      <a:gd name="connsiteY2" fmla="*/ 0 h 129063"/>
                      <a:gd name="connsiteX3" fmla="*/ 140113 w 140112"/>
                      <a:gd name="connsiteY3" fmla="*/ 64579 h 129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0112" h="129063">
                        <a:moveTo>
                          <a:pt x="68294" y="129064"/>
                        </a:moveTo>
                        <a:lnTo>
                          <a:pt x="0" y="62675"/>
                        </a:lnTo>
                        <a:lnTo>
                          <a:pt x="71914" y="0"/>
                        </a:lnTo>
                        <a:lnTo>
                          <a:pt x="140113" y="6457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24" name="צורה חופשית: צורה 123">
                    <a:extLst>
                      <a:ext uri="{FF2B5EF4-FFF2-40B4-BE49-F238E27FC236}">
                        <a16:creationId xmlns:a16="http://schemas.microsoft.com/office/drawing/2014/main" id="{89F7DB56-9AC5-4A6A-A036-6C57409E9891}"/>
                      </a:ext>
                    </a:extLst>
                  </p:cNvPr>
                  <p:cNvSpPr/>
                  <p:nvPr/>
                </p:nvSpPr>
                <p:spPr>
                  <a:xfrm>
                    <a:off x="3717473" y="6277764"/>
                    <a:ext cx="154209" cy="142017"/>
                  </a:xfrm>
                  <a:custGeom>
                    <a:avLst/>
                    <a:gdLst>
                      <a:gd name="connsiteX0" fmla="*/ 75152 w 154209"/>
                      <a:gd name="connsiteY0" fmla="*/ 142018 h 142017"/>
                      <a:gd name="connsiteX1" fmla="*/ 0 w 154209"/>
                      <a:gd name="connsiteY1" fmla="*/ 68961 h 142017"/>
                      <a:gd name="connsiteX2" fmla="*/ 79057 w 154209"/>
                      <a:gd name="connsiteY2" fmla="*/ 0 h 142017"/>
                      <a:gd name="connsiteX3" fmla="*/ 154210 w 154209"/>
                      <a:gd name="connsiteY3" fmla="*/ 71056 h 142017"/>
                      <a:gd name="connsiteX4" fmla="*/ 75152 w 154209"/>
                      <a:gd name="connsiteY4" fmla="*/ 142018 h 142017"/>
                      <a:gd name="connsiteX5" fmla="*/ 14097 w 154209"/>
                      <a:gd name="connsiteY5" fmla="*/ 69342 h 142017"/>
                      <a:gd name="connsiteX6" fmla="*/ 75438 w 154209"/>
                      <a:gd name="connsiteY6" fmla="*/ 128968 h 142017"/>
                      <a:gd name="connsiteX7" fmla="*/ 140208 w 154209"/>
                      <a:gd name="connsiteY7" fmla="*/ 70866 h 142017"/>
                      <a:gd name="connsiteX8" fmla="*/ 78867 w 154209"/>
                      <a:gd name="connsiteY8" fmla="*/ 12859 h 142017"/>
                      <a:gd name="connsiteX9" fmla="*/ 14097 w 154209"/>
                      <a:gd name="connsiteY9" fmla="*/ 69342 h 142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4209" h="142017">
                        <a:moveTo>
                          <a:pt x="75152" y="142018"/>
                        </a:moveTo>
                        <a:lnTo>
                          <a:pt x="0" y="68961"/>
                        </a:lnTo>
                        <a:lnTo>
                          <a:pt x="79057" y="0"/>
                        </a:lnTo>
                        <a:lnTo>
                          <a:pt x="154210" y="71056"/>
                        </a:lnTo>
                        <a:lnTo>
                          <a:pt x="75152" y="142018"/>
                        </a:lnTo>
                        <a:close/>
                        <a:moveTo>
                          <a:pt x="14097" y="69342"/>
                        </a:moveTo>
                        <a:lnTo>
                          <a:pt x="75438" y="128968"/>
                        </a:lnTo>
                        <a:lnTo>
                          <a:pt x="140208" y="70866"/>
                        </a:lnTo>
                        <a:lnTo>
                          <a:pt x="78867" y="12859"/>
                        </a:lnTo>
                        <a:lnTo>
                          <a:pt x="14097" y="6934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grpSp>
              <p:nvGrpSpPr>
                <p:cNvPr id="120" name="גרפיקה 6">
                  <a:extLst>
                    <a:ext uri="{FF2B5EF4-FFF2-40B4-BE49-F238E27FC236}">
                      <a16:creationId xmlns:a16="http://schemas.microsoft.com/office/drawing/2014/main" id="{DA8156E0-DAB3-4444-9456-C0BA7EAAFDE2}"/>
                    </a:ext>
                  </a:extLst>
                </p:cNvPr>
                <p:cNvGrpSpPr/>
                <p:nvPr/>
              </p:nvGrpSpPr>
              <p:grpSpPr>
                <a:xfrm>
                  <a:off x="3601363" y="6526748"/>
                  <a:ext cx="154209" cy="142017"/>
                  <a:chOff x="3601363" y="6526748"/>
                  <a:chExt cx="154209" cy="142017"/>
                </a:xfrm>
                <a:grpFill/>
              </p:grpSpPr>
              <p:sp>
                <p:nvSpPr>
                  <p:cNvPr id="121" name="צורה חופשית: צורה 120">
                    <a:extLst>
                      <a:ext uri="{FF2B5EF4-FFF2-40B4-BE49-F238E27FC236}">
                        <a16:creationId xmlns:a16="http://schemas.microsoft.com/office/drawing/2014/main" id="{1141BFE5-AEFF-4665-933E-E18058BCDD03}"/>
                      </a:ext>
                    </a:extLst>
                  </p:cNvPr>
                  <p:cNvSpPr/>
                  <p:nvPr/>
                </p:nvSpPr>
                <p:spPr>
                  <a:xfrm>
                    <a:off x="3608412" y="6533129"/>
                    <a:ext cx="140112" cy="129063"/>
                  </a:xfrm>
                  <a:custGeom>
                    <a:avLst/>
                    <a:gdLst>
                      <a:gd name="connsiteX0" fmla="*/ 68199 w 140112"/>
                      <a:gd name="connsiteY0" fmla="*/ 129064 h 129063"/>
                      <a:gd name="connsiteX1" fmla="*/ 0 w 140112"/>
                      <a:gd name="connsiteY1" fmla="*/ 62675 h 129063"/>
                      <a:gd name="connsiteX2" fmla="*/ 71914 w 140112"/>
                      <a:gd name="connsiteY2" fmla="*/ 0 h 129063"/>
                      <a:gd name="connsiteX3" fmla="*/ 140113 w 140112"/>
                      <a:gd name="connsiteY3" fmla="*/ 64579 h 129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0112" h="129063">
                        <a:moveTo>
                          <a:pt x="68199" y="129064"/>
                        </a:moveTo>
                        <a:lnTo>
                          <a:pt x="0" y="62675"/>
                        </a:lnTo>
                        <a:lnTo>
                          <a:pt x="71914" y="0"/>
                        </a:lnTo>
                        <a:lnTo>
                          <a:pt x="140113" y="6457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22" name="צורה חופשית: צורה 121">
                    <a:extLst>
                      <a:ext uri="{FF2B5EF4-FFF2-40B4-BE49-F238E27FC236}">
                        <a16:creationId xmlns:a16="http://schemas.microsoft.com/office/drawing/2014/main" id="{E332B800-F509-47FC-9EE6-C85AAAA56E62}"/>
                      </a:ext>
                    </a:extLst>
                  </p:cNvPr>
                  <p:cNvSpPr/>
                  <p:nvPr/>
                </p:nvSpPr>
                <p:spPr>
                  <a:xfrm>
                    <a:off x="3601363" y="6526748"/>
                    <a:ext cx="154209" cy="142017"/>
                  </a:xfrm>
                  <a:custGeom>
                    <a:avLst/>
                    <a:gdLst>
                      <a:gd name="connsiteX0" fmla="*/ 75152 w 154209"/>
                      <a:gd name="connsiteY0" fmla="*/ 142018 h 142017"/>
                      <a:gd name="connsiteX1" fmla="*/ 0 w 154209"/>
                      <a:gd name="connsiteY1" fmla="*/ 68961 h 142017"/>
                      <a:gd name="connsiteX2" fmla="*/ 79057 w 154209"/>
                      <a:gd name="connsiteY2" fmla="*/ 0 h 142017"/>
                      <a:gd name="connsiteX3" fmla="*/ 154210 w 154209"/>
                      <a:gd name="connsiteY3" fmla="*/ 71056 h 142017"/>
                      <a:gd name="connsiteX4" fmla="*/ 75152 w 154209"/>
                      <a:gd name="connsiteY4" fmla="*/ 142018 h 142017"/>
                      <a:gd name="connsiteX5" fmla="*/ 14097 w 154209"/>
                      <a:gd name="connsiteY5" fmla="*/ 69247 h 142017"/>
                      <a:gd name="connsiteX6" fmla="*/ 75438 w 154209"/>
                      <a:gd name="connsiteY6" fmla="*/ 128873 h 142017"/>
                      <a:gd name="connsiteX7" fmla="*/ 140208 w 154209"/>
                      <a:gd name="connsiteY7" fmla="*/ 70771 h 142017"/>
                      <a:gd name="connsiteX8" fmla="*/ 78867 w 154209"/>
                      <a:gd name="connsiteY8" fmla="*/ 12763 h 142017"/>
                      <a:gd name="connsiteX9" fmla="*/ 14097 w 154209"/>
                      <a:gd name="connsiteY9" fmla="*/ 69247 h 142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4209" h="142017">
                        <a:moveTo>
                          <a:pt x="75152" y="142018"/>
                        </a:moveTo>
                        <a:lnTo>
                          <a:pt x="0" y="68961"/>
                        </a:lnTo>
                        <a:lnTo>
                          <a:pt x="79057" y="0"/>
                        </a:lnTo>
                        <a:lnTo>
                          <a:pt x="154210" y="71056"/>
                        </a:lnTo>
                        <a:lnTo>
                          <a:pt x="75152" y="142018"/>
                        </a:lnTo>
                        <a:close/>
                        <a:moveTo>
                          <a:pt x="14097" y="69247"/>
                        </a:moveTo>
                        <a:lnTo>
                          <a:pt x="75438" y="128873"/>
                        </a:lnTo>
                        <a:lnTo>
                          <a:pt x="140208" y="70771"/>
                        </a:lnTo>
                        <a:lnTo>
                          <a:pt x="78867" y="12763"/>
                        </a:lnTo>
                        <a:lnTo>
                          <a:pt x="14097" y="6924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108" name="גרפיקה 6">
                <a:extLst>
                  <a:ext uri="{FF2B5EF4-FFF2-40B4-BE49-F238E27FC236}">
                    <a16:creationId xmlns:a16="http://schemas.microsoft.com/office/drawing/2014/main" id="{6BE27598-2615-4A04-A055-FFCAC92FECD4}"/>
                  </a:ext>
                </a:extLst>
              </p:cNvPr>
              <p:cNvGrpSpPr/>
              <p:nvPr/>
            </p:nvGrpSpPr>
            <p:grpSpPr>
              <a:xfrm>
                <a:off x="3922165" y="6028876"/>
                <a:ext cx="386524" cy="639889"/>
                <a:chOff x="3922165" y="6028876"/>
                <a:chExt cx="386524" cy="639889"/>
              </a:xfrm>
              <a:grpFill/>
            </p:grpSpPr>
            <p:grpSp>
              <p:nvGrpSpPr>
                <p:cNvPr id="109" name="גרפיקה 6">
                  <a:extLst>
                    <a:ext uri="{FF2B5EF4-FFF2-40B4-BE49-F238E27FC236}">
                      <a16:creationId xmlns:a16="http://schemas.microsoft.com/office/drawing/2014/main" id="{029751AB-C468-4D56-9D64-4A808612D29F}"/>
                    </a:ext>
                  </a:extLst>
                </p:cNvPr>
                <p:cNvGrpSpPr/>
                <p:nvPr/>
              </p:nvGrpSpPr>
              <p:grpSpPr>
                <a:xfrm>
                  <a:off x="4154480" y="6028876"/>
                  <a:ext cx="154209" cy="142017"/>
                  <a:chOff x="4154480" y="6028876"/>
                  <a:chExt cx="154209" cy="142017"/>
                </a:xfrm>
                <a:grpFill/>
              </p:grpSpPr>
              <p:sp>
                <p:nvSpPr>
                  <p:cNvPr id="116" name="צורה חופשית: צורה 115">
                    <a:extLst>
                      <a:ext uri="{FF2B5EF4-FFF2-40B4-BE49-F238E27FC236}">
                        <a16:creationId xmlns:a16="http://schemas.microsoft.com/office/drawing/2014/main" id="{0E392E83-D28C-4316-83B8-7FA1EE8DBE9C}"/>
                      </a:ext>
                    </a:extLst>
                  </p:cNvPr>
                  <p:cNvSpPr/>
                  <p:nvPr/>
                </p:nvSpPr>
                <p:spPr>
                  <a:xfrm>
                    <a:off x="4161528" y="6035353"/>
                    <a:ext cx="140112" cy="129063"/>
                  </a:xfrm>
                  <a:custGeom>
                    <a:avLst/>
                    <a:gdLst>
                      <a:gd name="connsiteX0" fmla="*/ 68199 w 140112"/>
                      <a:gd name="connsiteY0" fmla="*/ 129064 h 129063"/>
                      <a:gd name="connsiteX1" fmla="*/ 0 w 140112"/>
                      <a:gd name="connsiteY1" fmla="*/ 62675 h 129063"/>
                      <a:gd name="connsiteX2" fmla="*/ 71914 w 140112"/>
                      <a:gd name="connsiteY2" fmla="*/ 0 h 129063"/>
                      <a:gd name="connsiteX3" fmla="*/ 140113 w 140112"/>
                      <a:gd name="connsiteY3" fmla="*/ 64579 h 129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0112" h="129063">
                        <a:moveTo>
                          <a:pt x="68199" y="129064"/>
                        </a:moveTo>
                        <a:lnTo>
                          <a:pt x="0" y="62675"/>
                        </a:lnTo>
                        <a:lnTo>
                          <a:pt x="71914" y="0"/>
                        </a:lnTo>
                        <a:lnTo>
                          <a:pt x="140113" y="6457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7" name="צורה חופשית: צורה 116">
                    <a:extLst>
                      <a:ext uri="{FF2B5EF4-FFF2-40B4-BE49-F238E27FC236}">
                        <a16:creationId xmlns:a16="http://schemas.microsoft.com/office/drawing/2014/main" id="{8EFEDE95-6004-4921-9F7C-6EE22B458C2B}"/>
                      </a:ext>
                    </a:extLst>
                  </p:cNvPr>
                  <p:cNvSpPr/>
                  <p:nvPr/>
                </p:nvSpPr>
                <p:spPr>
                  <a:xfrm>
                    <a:off x="4154480" y="6028876"/>
                    <a:ext cx="154209" cy="142017"/>
                  </a:xfrm>
                  <a:custGeom>
                    <a:avLst/>
                    <a:gdLst>
                      <a:gd name="connsiteX0" fmla="*/ 75152 w 154209"/>
                      <a:gd name="connsiteY0" fmla="*/ 142018 h 142017"/>
                      <a:gd name="connsiteX1" fmla="*/ 0 w 154209"/>
                      <a:gd name="connsiteY1" fmla="*/ 68961 h 142017"/>
                      <a:gd name="connsiteX2" fmla="*/ 79057 w 154209"/>
                      <a:gd name="connsiteY2" fmla="*/ 0 h 142017"/>
                      <a:gd name="connsiteX3" fmla="*/ 154210 w 154209"/>
                      <a:gd name="connsiteY3" fmla="*/ 71056 h 142017"/>
                      <a:gd name="connsiteX4" fmla="*/ 75152 w 154209"/>
                      <a:gd name="connsiteY4" fmla="*/ 142018 h 142017"/>
                      <a:gd name="connsiteX5" fmla="*/ 14097 w 154209"/>
                      <a:gd name="connsiteY5" fmla="*/ 69342 h 142017"/>
                      <a:gd name="connsiteX6" fmla="*/ 75438 w 154209"/>
                      <a:gd name="connsiteY6" fmla="*/ 128968 h 142017"/>
                      <a:gd name="connsiteX7" fmla="*/ 140208 w 154209"/>
                      <a:gd name="connsiteY7" fmla="*/ 70866 h 142017"/>
                      <a:gd name="connsiteX8" fmla="*/ 78867 w 154209"/>
                      <a:gd name="connsiteY8" fmla="*/ 12859 h 142017"/>
                      <a:gd name="connsiteX9" fmla="*/ 14097 w 154209"/>
                      <a:gd name="connsiteY9" fmla="*/ 69342 h 142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4209" h="142017">
                        <a:moveTo>
                          <a:pt x="75152" y="142018"/>
                        </a:moveTo>
                        <a:lnTo>
                          <a:pt x="0" y="68961"/>
                        </a:lnTo>
                        <a:lnTo>
                          <a:pt x="79057" y="0"/>
                        </a:lnTo>
                        <a:lnTo>
                          <a:pt x="154210" y="71056"/>
                        </a:lnTo>
                        <a:lnTo>
                          <a:pt x="75152" y="142018"/>
                        </a:lnTo>
                        <a:close/>
                        <a:moveTo>
                          <a:pt x="14097" y="69342"/>
                        </a:moveTo>
                        <a:lnTo>
                          <a:pt x="75438" y="128968"/>
                        </a:lnTo>
                        <a:lnTo>
                          <a:pt x="140208" y="70866"/>
                        </a:lnTo>
                        <a:lnTo>
                          <a:pt x="78867" y="12859"/>
                        </a:lnTo>
                        <a:lnTo>
                          <a:pt x="14097" y="6934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grpSp>
              <p:nvGrpSpPr>
                <p:cNvPr id="110" name="גרפיקה 6">
                  <a:extLst>
                    <a:ext uri="{FF2B5EF4-FFF2-40B4-BE49-F238E27FC236}">
                      <a16:creationId xmlns:a16="http://schemas.microsoft.com/office/drawing/2014/main" id="{34C9A92D-7692-4279-9058-18AA8CCE85A4}"/>
                    </a:ext>
                  </a:extLst>
                </p:cNvPr>
                <p:cNvGrpSpPr/>
                <p:nvPr/>
              </p:nvGrpSpPr>
              <p:grpSpPr>
                <a:xfrm>
                  <a:off x="4038275" y="6277764"/>
                  <a:ext cx="154209" cy="142017"/>
                  <a:chOff x="4038275" y="6277764"/>
                  <a:chExt cx="154209" cy="142017"/>
                </a:xfrm>
                <a:grpFill/>
              </p:grpSpPr>
              <p:sp>
                <p:nvSpPr>
                  <p:cNvPr id="114" name="צורה חופשית: צורה 113">
                    <a:extLst>
                      <a:ext uri="{FF2B5EF4-FFF2-40B4-BE49-F238E27FC236}">
                        <a16:creationId xmlns:a16="http://schemas.microsoft.com/office/drawing/2014/main" id="{FFD555F1-1A08-44BE-95E9-82C4FAFC2E00}"/>
                      </a:ext>
                    </a:extLst>
                  </p:cNvPr>
                  <p:cNvSpPr/>
                  <p:nvPr/>
                </p:nvSpPr>
                <p:spPr>
                  <a:xfrm>
                    <a:off x="4045324" y="6284241"/>
                    <a:ext cx="140207" cy="129063"/>
                  </a:xfrm>
                  <a:custGeom>
                    <a:avLst/>
                    <a:gdLst>
                      <a:gd name="connsiteX0" fmla="*/ 68294 w 140207"/>
                      <a:gd name="connsiteY0" fmla="*/ 129064 h 129063"/>
                      <a:gd name="connsiteX1" fmla="*/ 0 w 140207"/>
                      <a:gd name="connsiteY1" fmla="*/ 62675 h 129063"/>
                      <a:gd name="connsiteX2" fmla="*/ 71914 w 140207"/>
                      <a:gd name="connsiteY2" fmla="*/ 0 h 129063"/>
                      <a:gd name="connsiteX3" fmla="*/ 140208 w 140207"/>
                      <a:gd name="connsiteY3" fmla="*/ 64579 h 129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0207" h="129063">
                        <a:moveTo>
                          <a:pt x="68294" y="129064"/>
                        </a:moveTo>
                        <a:lnTo>
                          <a:pt x="0" y="62675"/>
                        </a:lnTo>
                        <a:lnTo>
                          <a:pt x="71914" y="0"/>
                        </a:lnTo>
                        <a:lnTo>
                          <a:pt x="140208" y="6457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צורה חופשית: צורה 114">
                    <a:extLst>
                      <a:ext uri="{FF2B5EF4-FFF2-40B4-BE49-F238E27FC236}">
                        <a16:creationId xmlns:a16="http://schemas.microsoft.com/office/drawing/2014/main" id="{D7EB4B83-82A0-42DA-B40D-A9BDF1B7DFBF}"/>
                      </a:ext>
                    </a:extLst>
                  </p:cNvPr>
                  <p:cNvSpPr/>
                  <p:nvPr/>
                </p:nvSpPr>
                <p:spPr>
                  <a:xfrm>
                    <a:off x="4038275" y="6277764"/>
                    <a:ext cx="154209" cy="142017"/>
                  </a:xfrm>
                  <a:custGeom>
                    <a:avLst/>
                    <a:gdLst>
                      <a:gd name="connsiteX0" fmla="*/ 75152 w 154209"/>
                      <a:gd name="connsiteY0" fmla="*/ 142018 h 142017"/>
                      <a:gd name="connsiteX1" fmla="*/ 0 w 154209"/>
                      <a:gd name="connsiteY1" fmla="*/ 68961 h 142017"/>
                      <a:gd name="connsiteX2" fmla="*/ 79058 w 154209"/>
                      <a:gd name="connsiteY2" fmla="*/ 0 h 142017"/>
                      <a:gd name="connsiteX3" fmla="*/ 154210 w 154209"/>
                      <a:gd name="connsiteY3" fmla="*/ 71056 h 142017"/>
                      <a:gd name="connsiteX4" fmla="*/ 75152 w 154209"/>
                      <a:gd name="connsiteY4" fmla="*/ 142018 h 142017"/>
                      <a:gd name="connsiteX5" fmla="*/ 14097 w 154209"/>
                      <a:gd name="connsiteY5" fmla="*/ 69342 h 142017"/>
                      <a:gd name="connsiteX6" fmla="*/ 75438 w 154209"/>
                      <a:gd name="connsiteY6" fmla="*/ 128968 h 142017"/>
                      <a:gd name="connsiteX7" fmla="*/ 140208 w 154209"/>
                      <a:gd name="connsiteY7" fmla="*/ 70866 h 142017"/>
                      <a:gd name="connsiteX8" fmla="*/ 78867 w 154209"/>
                      <a:gd name="connsiteY8" fmla="*/ 12859 h 142017"/>
                      <a:gd name="connsiteX9" fmla="*/ 14097 w 154209"/>
                      <a:gd name="connsiteY9" fmla="*/ 69342 h 142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4209" h="142017">
                        <a:moveTo>
                          <a:pt x="75152" y="142018"/>
                        </a:moveTo>
                        <a:lnTo>
                          <a:pt x="0" y="68961"/>
                        </a:lnTo>
                        <a:lnTo>
                          <a:pt x="79058" y="0"/>
                        </a:lnTo>
                        <a:lnTo>
                          <a:pt x="154210" y="71056"/>
                        </a:lnTo>
                        <a:lnTo>
                          <a:pt x="75152" y="142018"/>
                        </a:lnTo>
                        <a:close/>
                        <a:moveTo>
                          <a:pt x="14097" y="69342"/>
                        </a:moveTo>
                        <a:lnTo>
                          <a:pt x="75438" y="128968"/>
                        </a:lnTo>
                        <a:lnTo>
                          <a:pt x="140208" y="70866"/>
                        </a:lnTo>
                        <a:lnTo>
                          <a:pt x="78867" y="12859"/>
                        </a:lnTo>
                        <a:lnTo>
                          <a:pt x="14097" y="6934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grpSp>
              <p:nvGrpSpPr>
                <p:cNvPr id="111" name="גרפיקה 6">
                  <a:extLst>
                    <a:ext uri="{FF2B5EF4-FFF2-40B4-BE49-F238E27FC236}">
                      <a16:creationId xmlns:a16="http://schemas.microsoft.com/office/drawing/2014/main" id="{FD367344-5010-4521-833C-FDDB458B18DC}"/>
                    </a:ext>
                  </a:extLst>
                </p:cNvPr>
                <p:cNvGrpSpPr/>
                <p:nvPr/>
              </p:nvGrpSpPr>
              <p:grpSpPr>
                <a:xfrm>
                  <a:off x="3922165" y="6526748"/>
                  <a:ext cx="154209" cy="142017"/>
                  <a:chOff x="3922165" y="6526748"/>
                  <a:chExt cx="154209" cy="142017"/>
                </a:xfrm>
                <a:grpFill/>
              </p:grpSpPr>
              <p:sp>
                <p:nvSpPr>
                  <p:cNvPr id="112" name="צורה חופשית: צורה 111">
                    <a:extLst>
                      <a:ext uri="{FF2B5EF4-FFF2-40B4-BE49-F238E27FC236}">
                        <a16:creationId xmlns:a16="http://schemas.microsoft.com/office/drawing/2014/main" id="{18E5DAEF-27EB-4ADD-86F7-02725CD10BBA}"/>
                      </a:ext>
                    </a:extLst>
                  </p:cNvPr>
                  <p:cNvSpPr/>
                  <p:nvPr/>
                </p:nvSpPr>
                <p:spPr>
                  <a:xfrm>
                    <a:off x="3929214" y="6533129"/>
                    <a:ext cx="140112" cy="129063"/>
                  </a:xfrm>
                  <a:custGeom>
                    <a:avLst/>
                    <a:gdLst>
                      <a:gd name="connsiteX0" fmla="*/ 68199 w 140112"/>
                      <a:gd name="connsiteY0" fmla="*/ 129064 h 129063"/>
                      <a:gd name="connsiteX1" fmla="*/ 0 w 140112"/>
                      <a:gd name="connsiteY1" fmla="*/ 62675 h 129063"/>
                      <a:gd name="connsiteX2" fmla="*/ 71914 w 140112"/>
                      <a:gd name="connsiteY2" fmla="*/ 0 h 129063"/>
                      <a:gd name="connsiteX3" fmla="*/ 140113 w 140112"/>
                      <a:gd name="connsiteY3" fmla="*/ 64579 h 129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0112" h="129063">
                        <a:moveTo>
                          <a:pt x="68199" y="129064"/>
                        </a:moveTo>
                        <a:lnTo>
                          <a:pt x="0" y="62675"/>
                        </a:lnTo>
                        <a:lnTo>
                          <a:pt x="71914" y="0"/>
                        </a:lnTo>
                        <a:lnTo>
                          <a:pt x="140113" y="6457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3" name="צורה חופשית: צורה 112">
                    <a:extLst>
                      <a:ext uri="{FF2B5EF4-FFF2-40B4-BE49-F238E27FC236}">
                        <a16:creationId xmlns:a16="http://schemas.microsoft.com/office/drawing/2014/main" id="{1ADADAE7-E6C6-4915-8D88-527F5ECE1CC1}"/>
                      </a:ext>
                    </a:extLst>
                  </p:cNvPr>
                  <p:cNvSpPr/>
                  <p:nvPr/>
                </p:nvSpPr>
                <p:spPr>
                  <a:xfrm>
                    <a:off x="3922165" y="6526748"/>
                    <a:ext cx="154209" cy="142017"/>
                  </a:xfrm>
                  <a:custGeom>
                    <a:avLst/>
                    <a:gdLst>
                      <a:gd name="connsiteX0" fmla="*/ 75152 w 154209"/>
                      <a:gd name="connsiteY0" fmla="*/ 142018 h 142017"/>
                      <a:gd name="connsiteX1" fmla="*/ 0 w 154209"/>
                      <a:gd name="connsiteY1" fmla="*/ 68961 h 142017"/>
                      <a:gd name="connsiteX2" fmla="*/ 79058 w 154209"/>
                      <a:gd name="connsiteY2" fmla="*/ 0 h 142017"/>
                      <a:gd name="connsiteX3" fmla="*/ 154210 w 154209"/>
                      <a:gd name="connsiteY3" fmla="*/ 71056 h 142017"/>
                      <a:gd name="connsiteX4" fmla="*/ 75152 w 154209"/>
                      <a:gd name="connsiteY4" fmla="*/ 142018 h 142017"/>
                      <a:gd name="connsiteX5" fmla="*/ 14097 w 154209"/>
                      <a:gd name="connsiteY5" fmla="*/ 69247 h 142017"/>
                      <a:gd name="connsiteX6" fmla="*/ 75438 w 154209"/>
                      <a:gd name="connsiteY6" fmla="*/ 128873 h 142017"/>
                      <a:gd name="connsiteX7" fmla="*/ 140208 w 154209"/>
                      <a:gd name="connsiteY7" fmla="*/ 70771 h 142017"/>
                      <a:gd name="connsiteX8" fmla="*/ 78867 w 154209"/>
                      <a:gd name="connsiteY8" fmla="*/ 12763 h 142017"/>
                      <a:gd name="connsiteX9" fmla="*/ 14097 w 154209"/>
                      <a:gd name="connsiteY9" fmla="*/ 69247 h 142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4209" h="142017">
                        <a:moveTo>
                          <a:pt x="75152" y="142018"/>
                        </a:moveTo>
                        <a:lnTo>
                          <a:pt x="0" y="68961"/>
                        </a:lnTo>
                        <a:lnTo>
                          <a:pt x="79058" y="0"/>
                        </a:lnTo>
                        <a:lnTo>
                          <a:pt x="154210" y="71056"/>
                        </a:lnTo>
                        <a:lnTo>
                          <a:pt x="75152" y="142018"/>
                        </a:lnTo>
                        <a:close/>
                        <a:moveTo>
                          <a:pt x="14097" y="69247"/>
                        </a:moveTo>
                        <a:lnTo>
                          <a:pt x="75438" y="128873"/>
                        </a:lnTo>
                        <a:lnTo>
                          <a:pt x="140208" y="70771"/>
                        </a:lnTo>
                        <a:lnTo>
                          <a:pt x="78867" y="12763"/>
                        </a:lnTo>
                        <a:lnTo>
                          <a:pt x="14097" y="6924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101" name="צורה חופשית: צורה 100">
              <a:extLst>
                <a:ext uri="{FF2B5EF4-FFF2-40B4-BE49-F238E27FC236}">
                  <a16:creationId xmlns:a16="http://schemas.microsoft.com/office/drawing/2014/main" id="{C203FFF5-DF52-48C0-8FB6-065399E4BE00}"/>
                </a:ext>
              </a:extLst>
            </p:cNvPr>
            <p:cNvSpPr/>
            <p:nvPr/>
          </p:nvSpPr>
          <p:spPr>
            <a:xfrm>
              <a:off x="1061903" y="5938051"/>
              <a:ext cx="486857" cy="973125"/>
            </a:xfrm>
            <a:custGeom>
              <a:avLst/>
              <a:gdLst>
                <a:gd name="connsiteX0" fmla="*/ 177450 w 486857"/>
                <a:gd name="connsiteY0" fmla="*/ 973126 h 973125"/>
                <a:gd name="connsiteX1" fmla="*/ 150876 w 486857"/>
                <a:gd name="connsiteY1" fmla="*/ 966553 h 973125"/>
                <a:gd name="connsiteX2" fmla="*/ 126968 w 486857"/>
                <a:gd name="connsiteY2" fmla="*/ 889306 h 973125"/>
                <a:gd name="connsiteX3" fmla="*/ 334899 w 486857"/>
                <a:gd name="connsiteY3" fmla="*/ 495066 h 973125"/>
                <a:gd name="connsiteX4" fmla="*/ 57150 w 486857"/>
                <a:gd name="connsiteY4" fmla="*/ 495066 h 973125"/>
                <a:gd name="connsiteX5" fmla="*/ 9048 w 486857"/>
                <a:gd name="connsiteY5" fmla="*/ 468777 h 973125"/>
                <a:gd name="connsiteX6" fmla="*/ 5238 w 486857"/>
                <a:gd name="connsiteY6" fmla="*/ 414103 h 973125"/>
                <a:gd name="connsiteX7" fmla="*/ 179736 w 486857"/>
                <a:gd name="connsiteY7" fmla="*/ 33389 h 973125"/>
                <a:gd name="connsiteX8" fmla="*/ 255460 w 486857"/>
                <a:gd name="connsiteY8" fmla="*/ 5195 h 973125"/>
                <a:gd name="connsiteX9" fmla="*/ 283654 w 486857"/>
                <a:gd name="connsiteY9" fmla="*/ 80919 h 973125"/>
                <a:gd name="connsiteX10" fmla="*/ 146304 w 486857"/>
                <a:gd name="connsiteY10" fmla="*/ 380671 h 973125"/>
                <a:gd name="connsiteX11" fmla="*/ 429672 w 486857"/>
                <a:gd name="connsiteY11" fmla="*/ 380671 h 973125"/>
                <a:gd name="connsiteX12" fmla="*/ 478631 w 486857"/>
                <a:gd name="connsiteY12" fmla="*/ 408293 h 973125"/>
                <a:gd name="connsiteX13" fmla="*/ 480250 w 486857"/>
                <a:gd name="connsiteY13" fmla="*/ 464491 h 973125"/>
                <a:gd name="connsiteX14" fmla="*/ 228123 w 486857"/>
                <a:gd name="connsiteY14" fmla="*/ 942550 h 973125"/>
                <a:gd name="connsiteX15" fmla="*/ 177450 w 486857"/>
                <a:gd name="connsiteY15" fmla="*/ 973126 h 97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6857" h="973125">
                  <a:moveTo>
                    <a:pt x="177450" y="973126"/>
                  </a:moveTo>
                  <a:cubicBezTo>
                    <a:pt x="168497" y="973126"/>
                    <a:pt x="159353" y="971030"/>
                    <a:pt x="150876" y="966553"/>
                  </a:cubicBezTo>
                  <a:cubicBezTo>
                    <a:pt x="122967" y="951790"/>
                    <a:pt x="112299" y="917214"/>
                    <a:pt x="126968" y="889306"/>
                  </a:cubicBezTo>
                  <a:lnTo>
                    <a:pt x="334899" y="495066"/>
                  </a:lnTo>
                  <a:lnTo>
                    <a:pt x="57150" y="495066"/>
                  </a:lnTo>
                  <a:cubicBezTo>
                    <a:pt x="37719" y="495066"/>
                    <a:pt x="19526" y="485160"/>
                    <a:pt x="9048" y="468777"/>
                  </a:cubicBezTo>
                  <a:cubicBezTo>
                    <a:pt x="-1429" y="452394"/>
                    <a:pt x="-2953" y="431820"/>
                    <a:pt x="5238" y="414103"/>
                  </a:cubicBezTo>
                  <a:lnTo>
                    <a:pt x="179736" y="33389"/>
                  </a:lnTo>
                  <a:cubicBezTo>
                    <a:pt x="192881" y="4719"/>
                    <a:pt x="226790" y="-7949"/>
                    <a:pt x="255460" y="5195"/>
                  </a:cubicBezTo>
                  <a:cubicBezTo>
                    <a:pt x="284130" y="18340"/>
                    <a:pt x="296799" y="52249"/>
                    <a:pt x="283654" y="80919"/>
                  </a:cubicBezTo>
                  <a:lnTo>
                    <a:pt x="146304" y="380671"/>
                  </a:lnTo>
                  <a:lnTo>
                    <a:pt x="429672" y="380671"/>
                  </a:lnTo>
                  <a:cubicBezTo>
                    <a:pt x="449675" y="380671"/>
                    <a:pt x="468249" y="391148"/>
                    <a:pt x="478631" y="408293"/>
                  </a:cubicBezTo>
                  <a:cubicBezTo>
                    <a:pt x="489013" y="425438"/>
                    <a:pt x="489585" y="446774"/>
                    <a:pt x="480250" y="464491"/>
                  </a:cubicBezTo>
                  <a:lnTo>
                    <a:pt x="228123" y="942550"/>
                  </a:lnTo>
                  <a:cubicBezTo>
                    <a:pt x="217836" y="962077"/>
                    <a:pt x="198024" y="973126"/>
                    <a:pt x="177450" y="9731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2" name="צורה חופשית: צורה 101">
              <a:extLst>
                <a:ext uri="{FF2B5EF4-FFF2-40B4-BE49-F238E27FC236}">
                  <a16:creationId xmlns:a16="http://schemas.microsoft.com/office/drawing/2014/main" id="{2C6AD97F-D12F-4B7D-B3A7-F6C11B1155E2}"/>
                </a:ext>
              </a:extLst>
            </p:cNvPr>
            <p:cNvSpPr/>
            <p:nvPr/>
          </p:nvSpPr>
          <p:spPr>
            <a:xfrm>
              <a:off x="3285610" y="5462372"/>
              <a:ext cx="486857" cy="973125"/>
            </a:xfrm>
            <a:custGeom>
              <a:avLst/>
              <a:gdLst>
                <a:gd name="connsiteX0" fmla="*/ 177355 w 486857"/>
                <a:gd name="connsiteY0" fmla="*/ 973126 h 973125"/>
                <a:gd name="connsiteX1" fmla="*/ 150780 w 486857"/>
                <a:gd name="connsiteY1" fmla="*/ 966553 h 973125"/>
                <a:gd name="connsiteX2" fmla="*/ 126873 w 486857"/>
                <a:gd name="connsiteY2" fmla="*/ 889306 h 973125"/>
                <a:gd name="connsiteX3" fmla="*/ 334803 w 486857"/>
                <a:gd name="connsiteY3" fmla="*/ 495066 h 973125"/>
                <a:gd name="connsiteX4" fmla="*/ 57150 w 486857"/>
                <a:gd name="connsiteY4" fmla="*/ 495066 h 973125"/>
                <a:gd name="connsiteX5" fmla="*/ 9048 w 486857"/>
                <a:gd name="connsiteY5" fmla="*/ 468777 h 973125"/>
                <a:gd name="connsiteX6" fmla="*/ 5238 w 486857"/>
                <a:gd name="connsiteY6" fmla="*/ 414103 h 973125"/>
                <a:gd name="connsiteX7" fmla="*/ 179736 w 486857"/>
                <a:gd name="connsiteY7" fmla="*/ 33389 h 973125"/>
                <a:gd name="connsiteX8" fmla="*/ 255460 w 486857"/>
                <a:gd name="connsiteY8" fmla="*/ 5195 h 973125"/>
                <a:gd name="connsiteX9" fmla="*/ 283654 w 486857"/>
                <a:gd name="connsiteY9" fmla="*/ 80919 h 973125"/>
                <a:gd name="connsiteX10" fmla="*/ 146304 w 486857"/>
                <a:gd name="connsiteY10" fmla="*/ 380671 h 973125"/>
                <a:gd name="connsiteX11" fmla="*/ 429672 w 486857"/>
                <a:gd name="connsiteY11" fmla="*/ 380671 h 973125"/>
                <a:gd name="connsiteX12" fmla="*/ 478631 w 486857"/>
                <a:gd name="connsiteY12" fmla="*/ 408293 h 973125"/>
                <a:gd name="connsiteX13" fmla="*/ 480250 w 486857"/>
                <a:gd name="connsiteY13" fmla="*/ 464491 h 973125"/>
                <a:gd name="connsiteX14" fmla="*/ 228123 w 486857"/>
                <a:gd name="connsiteY14" fmla="*/ 942455 h 973125"/>
                <a:gd name="connsiteX15" fmla="*/ 177355 w 486857"/>
                <a:gd name="connsiteY15" fmla="*/ 973126 h 97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6857" h="973125">
                  <a:moveTo>
                    <a:pt x="177355" y="973126"/>
                  </a:moveTo>
                  <a:cubicBezTo>
                    <a:pt x="168402" y="973126"/>
                    <a:pt x="159258" y="971030"/>
                    <a:pt x="150780" y="966553"/>
                  </a:cubicBezTo>
                  <a:cubicBezTo>
                    <a:pt x="122872" y="951790"/>
                    <a:pt x="112204" y="917214"/>
                    <a:pt x="126873" y="889306"/>
                  </a:cubicBezTo>
                  <a:lnTo>
                    <a:pt x="334803" y="495066"/>
                  </a:lnTo>
                  <a:lnTo>
                    <a:pt x="57150" y="495066"/>
                  </a:lnTo>
                  <a:cubicBezTo>
                    <a:pt x="37719" y="495066"/>
                    <a:pt x="19526" y="485160"/>
                    <a:pt x="9048" y="468777"/>
                  </a:cubicBezTo>
                  <a:cubicBezTo>
                    <a:pt x="-1429" y="452394"/>
                    <a:pt x="-2953" y="431820"/>
                    <a:pt x="5238" y="414103"/>
                  </a:cubicBezTo>
                  <a:lnTo>
                    <a:pt x="179736" y="33389"/>
                  </a:lnTo>
                  <a:cubicBezTo>
                    <a:pt x="192881" y="4719"/>
                    <a:pt x="226790" y="-7949"/>
                    <a:pt x="255460" y="5195"/>
                  </a:cubicBezTo>
                  <a:cubicBezTo>
                    <a:pt x="284130" y="18340"/>
                    <a:pt x="296799" y="52249"/>
                    <a:pt x="283654" y="80919"/>
                  </a:cubicBezTo>
                  <a:lnTo>
                    <a:pt x="146304" y="380671"/>
                  </a:lnTo>
                  <a:lnTo>
                    <a:pt x="429672" y="380671"/>
                  </a:lnTo>
                  <a:cubicBezTo>
                    <a:pt x="449675" y="380671"/>
                    <a:pt x="468249" y="391148"/>
                    <a:pt x="478631" y="408293"/>
                  </a:cubicBezTo>
                  <a:cubicBezTo>
                    <a:pt x="489013" y="425438"/>
                    <a:pt x="489585" y="446774"/>
                    <a:pt x="480250" y="464491"/>
                  </a:cubicBezTo>
                  <a:lnTo>
                    <a:pt x="228123" y="942455"/>
                  </a:lnTo>
                  <a:cubicBezTo>
                    <a:pt x="217646" y="962077"/>
                    <a:pt x="197834" y="973126"/>
                    <a:pt x="177355" y="9731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3" name="צורה חופשית: צורה 102">
              <a:extLst>
                <a:ext uri="{FF2B5EF4-FFF2-40B4-BE49-F238E27FC236}">
                  <a16:creationId xmlns:a16="http://schemas.microsoft.com/office/drawing/2014/main" id="{B03F0096-C0FD-4A45-A6F1-96A8C628321F}"/>
                </a:ext>
              </a:extLst>
            </p:cNvPr>
            <p:cNvSpPr/>
            <p:nvPr/>
          </p:nvSpPr>
          <p:spPr>
            <a:xfrm>
              <a:off x="1485295" y="6335873"/>
              <a:ext cx="365176" cy="645312"/>
            </a:xfrm>
            <a:custGeom>
              <a:avLst/>
              <a:gdLst>
                <a:gd name="connsiteX0" fmla="*/ 57144 w 365176"/>
                <a:gd name="connsiteY0" fmla="*/ 645313 h 645312"/>
                <a:gd name="connsiteX1" fmla="*/ 32760 w 365176"/>
                <a:gd name="connsiteY1" fmla="*/ 639788 h 645312"/>
                <a:gd name="connsiteX2" fmla="*/ 5518 w 365176"/>
                <a:gd name="connsiteY2" fmla="*/ 563683 h 645312"/>
                <a:gd name="connsiteX3" fmla="*/ 256312 w 365176"/>
                <a:gd name="connsiteY3" fmla="*/ 32760 h 645312"/>
                <a:gd name="connsiteX4" fmla="*/ 332416 w 365176"/>
                <a:gd name="connsiteY4" fmla="*/ 5518 h 645312"/>
                <a:gd name="connsiteX5" fmla="*/ 359658 w 365176"/>
                <a:gd name="connsiteY5" fmla="*/ 81623 h 645312"/>
                <a:gd name="connsiteX6" fmla="*/ 108865 w 365176"/>
                <a:gd name="connsiteY6" fmla="*/ 612546 h 645312"/>
                <a:gd name="connsiteX7" fmla="*/ 57144 w 365176"/>
                <a:gd name="connsiteY7" fmla="*/ 645313 h 64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176" h="645312">
                  <a:moveTo>
                    <a:pt x="57144" y="645313"/>
                  </a:moveTo>
                  <a:cubicBezTo>
                    <a:pt x="48952" y="645313"/>
                    <a:pt x="40666" y="643503"/>
                    <a:pt x="32760" y="639788"/>
                  </a:cubicBezTo>
                  <a:cubicBezTo>
                    <a:pt x="4185" y="626263"/>
                    <a:pt x="-8007" y="592258"/>
                    <a:pt x="5518" y="563683"/>
                  </a:cubicBezTo>
                  <a:lnTo>
                    <a:pt x="256312" y="32760"/>
                  </a:lnTo>
                  <a:cubicBezTo>
                    <a:pt x="269742" y="4185"/>
                    <a:pt x="303841" y="-8007"/>
                    <a:pt x="332416" y="5518"/>
                  </a:cubicBezTo>
                  <a:cubicBezTo>
                    <a:pt x="360991" y="19044"/>
                    <a:pt x="373183" y="53048"/>
                    <a:pt x="359658" y="81623"/>
                  </a:cubicBezTo>
                  <a:lnTo>
                    <a:pt x="108865" y="612546"/>
                  </a:lnTo>
                  <a:cubicBezTo>
                    <a:pt x="99149" y="633216"/>
                    <a:pt x="78575" y="645313"/>
                    <a:pt x="57144" y="6453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4" name="צורה חופשית: צורה 103">
              <a:extLst>
                <a:ext uri="{FF2B5EF4-FFF2-40B4-BE49-F238E27FC236}">
                  <a16:creationId xmlns:a16="http://schemas.microsoft.com/office/drawing/2014/main" id="{C8025671-B47C-4CF6-8FD7-36225D29FFB8}"/>
                </a:ext>
              </a:extLst>
            </p:cNvPr>
            <p:cNvSpPr/>
            <p:nvPr/>
          </p:nvSpPr>
          <p:spPr>
            <a:xfrm>
              <a:off x="1783999" y="6335873"/>
              <a:ext cx="365080" cy="645312"/>
            </a:xfrm>
            <a:custGeom>
              <a:avLst/>
              <a:gdLst>
                <a:gd name="connsiteX0" fmla="*/ 57144 w 365080"/>
                <a:gd name="connsiteY0" fmla="*/ 645313 h 645312"/>
                <a:gd name="connsiteX1" fmla="*/ 32760 w 365080"/>
                <a:gd name="connsiteY1" fmla="*/ 639788 h 645312"/>
                <a:gd name="connsiteX2" fmla="*/ 5518 w 365080"/>
                <a:gd name="connsiteY2" fmla="*/ 563683 h 645312"/>
                <a:gd name="connsiteX3" fmla="*/ 256216 w 365080"/>
                <a:gd name="connsiteY3" fmla="*/ 32760 h 645312"/>
                <a:gd name="connsiteX4" fmla="*/ 332321 w 365080"/>
                <a:gd name="connsiteY4" fmla="*/ 5518 h 645312"/>
                <a:gd name="connsiteX5" fmla="*/ 359562 w 365080"/>
                <a:gd name="connsiteY5" fmla="*/ 81623 h 645312"/>
                <a:gd name="connsiteX6" fmla="*/ 108769 w 365080"/>
                <a:gd name="connsiteY6" fmla="*/ 612642 h 645312"/>
                <a:gd name="connsiteX7" fmla="*/ 57144 w 365080"/>
                <a:gd name="connsiteY7" fmla="*/ 645313 h 64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080" h="645312">
                  <a:moveTo>
                    <a:pt x="57144" y="645313"/>
                  </a:moveTo>
                  <a:cubicBezTo>
                    <a:pt x="48952" y="645313"/>
                    <a:pt x="40666" y="643503"/>
                    <a:pt x="32760" y="639788"/>
                  </a:cubicBezTo>
                  <a:cubicBezTo>
                    <a:pt x="4185" y="626263"/>
                    <a:pt x="-8007" y="592258"/>
                    <a:pt x="5518" y="563683"/>
                  </a:cubicBezTo>
                  <a:lnTo>
                    <a:pt x="256216" y="32760"/>
                  </a:lnTo>
                  <a:cubicBezTo>
                    <a:pt x="269646" y="4185"/>
                    <a:pt x="303746" y="-8007"/>
                    <a:pt x="332321" y="5518"/>
                  </a:cubicBezTo>
                  <a:cubicBezTo>
                    <a:pt x="360896" y="19044"/>
                    <a:pt x="373088" y="53048"/>
                    <a:pt x="359562" y="81623"/>
                  </a:cubicBezTo>
                  <a:lnTo>
                    <a:pt x="108769" y="612642"/>
                  </a:lnTo>
                  <a:cubicBezTo>
                    <a:pt x="99054" y="633216"/>
                    <a:pt x="78575" y="645313"/>
                    <a:pt x="57144" y="6453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953B9CD3-4CEE-4B0E-860A-CEC17CD1C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5" y="5648961"/>
            <a:ext cx="942509" cy="70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F5E154-8458-021F-6FB2-3FC2F8954F66}"/>
              </a:ext>
            </a:extLst>
          </p:cNvPr>
          <p:cNvCxnSpPr>
            <a:cxnSpLocks/>
          </p:cNvCxnSpPr>
          <p:nvPr/>
        </p:nvCxnSpPr>
        <p:spPr>
          <a:xfrm>
            <a:off x="-1148080" y="6502400"/>
            <a:ext cx="4023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31FB0E-298D-911D-87C5-8610CF052072}"/>
              </a:ext>
            </a:extLst>
          </p:cNvPr>
          <p:cNvCxnSpPr>
            <a:cxnSpLocks/>
          </p:cNvCxnSpPr>
          <p:nvPr/>
        </p:nvCxnSpPr>
        <p:spPr>
          <a:xfrm>
            <a:off x="-802640" y="6654800"/>
            <a:ext cx="3901440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גרפיקה 45">
            <a:extLst>
              <a:ext uri="{FF2B5EF4-FFF2-40B4-BE49-F238E27FC236}">
                <a16:creationId xmlns:a16="http://schemas.microsoft.com/office/drawing/2014/main" id="{15B5FDA9-B169-5F72-4CD9-05D51F78E7B9}"/>
              </a:ext>
            </a:extLst>
          </p:cNvPr>
          <p:cNvGrpSpPr/>
          <p:nvPr/>
        </p:nvGrpSpPr>
        <p:grpSpPr>
          <a:xfrm>
            <a:off x="8667791" y="1813626"/>
            <a:ext cx="736196" cy="680655"/>
            <a:chOff x="1245642" y="3546663"/>
            <a:chExt cx="1569589" cy="1451174"/>
          </a:xfrm>
          <a:solidFill>
            <a:schemeClr val="accent3"/>
          </a:solidFill>
        </p:grpSpPr>
        <p:sp>
          <p:nvSpPr>
            <p:cNvPr id="135" name="צורה חופשית: צורה 72">
              <a:extLst>
                <a:ext uri="{FF2B5EF4-FFF2-40B4-BE49-F238E27FC236}">
                  <a16:creationId xmlns:a16="http://schemas.microsoft.com/office/drawing/2014/main" id="{0BC90CB5-58E8-D9B0-F163-BB745072203B}"/>
                </a:ext>
              </a:extLst>
            </p:cNvPr>
            <p:cNvSpPr/>
            <p:nvPr/>
          </p:nvSpPr>
          <p:spPr>
            <a:xfrm>
              <a:off x="1830312" y="3801548"/>
              <a:ext cx="416529" cy="416825"/>
            </a:xfrm>
            <a:custGeom>
              <a:avLst/>
              <a:gdLst>
                <a:gd name="connsiteX0" fmla="*/ 209301 w 416529"/>
                <a:gd name="connsiteY0" fmla="*/ 416823 h 416825"/>
                <a:gd name="connsiteX1" fmla="*/ 416527 w 416529"/>
                <a:gd name="connsiteY1" fmla="*/ 207229 h 416825"/>
                <a:gd name="connsiteX2" fmla="*/ 207229 w 416529"/>
                <a:gd name="connsiteY2" fmla="*/ 3 h 416825"/>
                <a:gd name="connsiteX3" fmla="*/ 3 w 416529"/>
                <a:gd name="connsiteY3" fmla="*/ 209301 h 416825"/>
                <a:gd name="connsiteX4" fmla="*/ 209301 w 416529"/>
                <a:gd name="connsiteY4" fmla="*/ 416823 h 416825"/>
                <a:gd name="connsiteX5" fmla="*/ 207229 w 416529"/>
                <a:gd name="connsiteY5" fmla="*/ 26350 h 416825"/>
                <a:gd name="connsiteX6" fmla="*/ 390476 w 416529"/>
                <a:gd name="connsiteY6" fmla="*/ 207525 h 416825"/>
                <a:gd name="connsiteX7" fmla="*/ 209301 w 416529"/>
                <a:gd name="connsiteY7" fmla="*/ 390772 h 416825"/>
                <a:gd name="connsiteX8" fmla="*/ 26054 w 416529"/>
                <a:gd name="connsiteY8" fmla="*/ 209597 h 416825"/>
                <a:gd name="connsiteX9" fmla="*/ 207229 w 416529"/>
                <a:gd name="connsiteY9" fmla="*/ 26350 h 41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6529" h="416825">
                  <a:moveTo>
                    <a:pt x="209301" y="416823"/>
                  </a:moveTo>
                  <a:cubicBezTo>
                    <a:pt x="324164" y="416231"/>
                    <a:pt x="417119" y="322091"/>
                    <a:pt x="416527" y="207229"/>
                  </a:cubicBezTo>
                  <a:cubicBezTo>
                    <a:pt x="415935" y="92366"/>
                    <a:pt x="321795" y="-589"/>
                    <a:pt x="207229" y="3"/>
                  </a:cubicBezTo>
                  <a:cubicBezTo>
                    <a:pt x="92366" y="595"/>
                    <a:pt x="-589" y="94439"/>
                    <a:pt x="3" y="209301"/>
                  </a:cubicBezTo>
                  <a:cubicBezTo>
                    <a:pt x="595" y="324460"/>
                    <a:pt x="94439" y="417415"/>
                    <a:pt x="209301" y="416823"/>
                  </a:cubicBezTo>
                  <a:close/>
                  <a:moveTo>
                    <a:pt x="207229" y="26350"/>
                  </a:moveTo>
                  <a:cubicBezTo>
                    <a:pt x="307585" y="25758"/>
                    <a:pt x="389884" y="107168"/>
                    <a:pt x="390476" y="207525"/>
                  </a:cubicBezTo>
                  <a:cubicBezTo>
                    <a:pt x="391068" y="307881"/>
                    <a:pt x="309658" y="390180"/>
                    <a:pt x="209301" y="390772"/>
                  </a:cubicBezTo>
                  <a:cubicBezTo>
                    <a:pt x="108945" y="391364"/>
                    <a:pt x="26646" y="309954"/>
                    <a:pt x="26054" y="209597"/>
                  </a:cubicBezTo>
                  <a:cubicBezTo>
                    <a:pt x="25166" y="108944"/>
                    <a:pt x="106576" y="26942"/>
                    <a:pt x="207229" y="26350"/>
                  </a:cubicBez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9" name="צורה חופשית: צורה 73">
              <a:extLst>
                <a:ext uri="{FF2B5EF4-FFF2-40B4-BE49-F238E27FC236}">
                  <a16:creationId xmlns:a16="http://schemas.microsoft.com/office/drawing/2014/main" id="{9841E122-C0DE-461E-82FE-15AAAF4E5497}"/>
                </a:ext>
              </a:extLst>
            </p:cNvPr>
            <p:cNvSpPr/>
            <p:nvPr/>
          </p:nvSpPr>
          <p:spPr>
            <a:xfrm>
              <a:off x="2285620" y="3995751"/>
              <a:ext cx="186799" cy="26051"/>
            </a:xfrm>
            <a:custGeom>
              <a:avLst/>
              <a:gdLst>
                <a:gd name="connsiteX0" fmla="*/ 0 w 186799"/>
                <a:gd name="connsiteY0" fmla="*/ 0 h 26051"/>
                <a:gd name="connsiteX1" fmla="*/ 296 w 186799"/>
                <a:gd name="connsiteY1" fmla="*/ 26051 h 26051"/>
                <a:gd name="connsiteX2" fmla="*/ 186799 w 186799"/>
                <a:gd name="connsiteY2" fmla="*/ 12138 h 2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99" h="26051">
                  <a:moveTo>
                    <a:pt x="0" y="0"/>
                  </a:moveTo>
                  <a:lnTo>
                    <a:pt x="296" y="26051"/>
                  </a:lnTo>
                  <a:lnTo>
                    <a:pt x="186799" y="12138"/>
                  </a:ln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7" name="צורה חופשית: צורה 74">
              <a:extLst>
                <a:ext uri="{FF2B5EF4-FFF2-40B4-BE49-F238E27FC236}">
                  <a16:creationId xmlns:a16="http://schemas.microsoft.com/office/drawing/2014/main" id="{704C5AE3-DC6C-FF2C-5F6B-006D351835AC}"/>
                </a:ext>
              </a:extLst>
            </p:cNvPr>
            <p:cNvSpPr/>
            <p:nvPr/>
          </p:nvSpPr>
          <p:spPr>
            <a:xfrm>
              <a:off x="1621905" y="3998415"/>
              <a:ext cx="186503" cy="26051"/>
            </a:xfrm>
            <a:custGeom>
              <a:avLst/>
              <a:gdLst>
                <a:gd name="connsiteX0" fmla="*/ 186503 w 186503"/>
                <a:gd name="connsiteY0" fmla="*/ 0 h 26051"/>
                <a:gd name="connsiteX1" fmla="*/ 0 w 186503"/>
                <a:gd name="connsiteY1" fmla="*/ 13914 h 26051"/>
                <a:gd name="connsiteX2" fmla="*/ 186503 w 186503"/>
                <a:gd name="connsiteY2" fmla="*/ 26051 h 2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503" h="26051">
                  <a:moveTo>
                    <a:pt x="186503" y="0"/>
                  </a:moveTo>
                  <a:lnTo>
                    <a:pt x="0" y="13914"/>
                  </a:lnTo>
                  <a:lnTo>
                    <a:pt x="186503" y="26051"/>
                  </a:ln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4" name="צורה חופשית: צורה 75">
              <a:extLst>
                <a:ext uri="{FF2B5EF4-FFF2-40B4-BE49-F238E27FC236}">
                  <a16:creationId xmlns:a16="http://schemas.microsoft.com/office/drawing/2014/main" id="{36B38F06-F185-0968-CF25-F04880107D4E}"/>
                </a:ext>
              </a:extLst>
            </p:cNvPr>
            <p:cNvSpPr/>
            <p:nvPr/>
          </p:nvSpPr>
          <p:spPr>
            <a:xfrm>
              <a:off x="2205690" y="3707707"/>
              <a:ext cx="140617" cy="141801"/>
            </a:xfrm>
            <a:custGeom>
              <a:avLst/>
              <a:gdLst>
                <a:gd name="connsiteX0" fmla="*/ 140618 w 140617"/>
                <a:gd name="connsiteY0" fmla="*/ 0 h 141801"/>
                <a:gd name="connsiteX1" fmla="*/ 0 w 140617"/>
                <a:gd name="connsiteY1" fmla="*/ 123744 h 141801"/>
                <a:gd name="connsiteX2" fmla="*/ 18354 w 140617"/>
                <a:gd name="connsiteY2" fmla="*/ 141802 h 14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617" h="141801">
                  <a:moveTo>
                    <a:pt x="140618" y="0"/>
                  </a:moveTo>
                  <a:lnTo>
                    <a:pt x="0" y="123744"/>
                  </a:lnTo>
                  <a:lnTo>
                    <a:pt x="18354" y="141802"/>
                  </a:ln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5" name="צורה חופשית: צורה 76">
              <a:extLst>
                <a:ext uri="{FF2B5EF4-FFF2-40B4-BE49-F238E27FC236}">
                  <a16:creationId xmlns:a16="http://schemas.microsoft.com/office/drawing/2014/main" id="{D27F0D79-9017-D1B8-94FA-708EDB7EED6C}"/>
                </a:ext>
              </a:extLst>
            </p:cNvPr>
            <p:cNvSpPr/>
            <p:nvPr/>
          </p:nvSpPr>
          <p:spPr>
            <a:xfrm>
              <a:off x="1748017" y="4170709"/>
              <a:ext cx="140617" cy="141801"/>
            </a:xfrm>
            <a:custGeom>
              <a:avLst/>
              <a:gdLst>
                <a:gd name="connsiteX0" fmla="*/ 121967 w 140617"/>
                <a:gd name="connsiteY0" fmla="*/ 0 h 141801"/>
                <a:gd name="connsiteX1" fmla="*/ 0 w 140617"/>
                <a:gd name="connsiteY1" fmla="*/ 141802 h 141801"/>
                <a:gd name="connsiteX2" fmla="*/ 140618 w 140617"/>
                <a:gd name="connsiteY2" fmla="*/ 18354 h 14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617" h="141801">
                  <a:moveTo>
                    <a:pt x="121967" y="0"/>
                  </a:moveTo>
                  <a:lnTo>
                    <a:pt x="0" y="141802"/>
                  </a:lnTo>
                  <a:lnTo>
                    <a:pt x="140618" y="18354"/>
                  </a:ln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9" name="צורה חופשית: צורה 77">
              <a:extLst>
                <a:ext uri="{FF2B5EF4-FFF2-40B4-BE49-F238E27FC236}">
                  <a16:creationId xmlns:a16="http://schemas.microsoft.com/office/drawing/2014/main" id="{AD8AA290-96B9-2942-134D-9CA499575543}"/>
                </a:ext>
              </a:extLst>
            </p:cNvPr>
            <p:cNvSpPr/>
            <p:nvPr/>
          </p:nvSpPr>
          <p:spPr>
            <a:xfrm>
              <a:off x="2032804" y="3546663"/>
              <a:ext cx="26051" cy="224988"/>
            </a:xfrm>
            <a:custGeom>
              <a:avLst/>
              <a:gdLst>
                <a:gd name="connsiteX0" fmla="*/ 11841 w 26051"/>
                <a:gd name="connsiteY0" fmla="*/ 0 h 224988"/>
                <a:gd name="connsiteX1" fmla="*/ 0 w 26051"/>
                <a:gd name="connsiteY1" fmla="*/ 224988 h 224988"/>
                <a:gd name="connsiteX2" fmla="*/ 26051 w 26051"/>
                <a:gd name="connsiteY2" fmla="*/ 224692 h 22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51" h="224988">
                  <a:moveTo>
                    <a:pt x="11841" y="0"/>
                  </a:moveTo>
                  <a:lnTo>
                    <a:pt x="0" y="224988"/>
                  </a:lnTo>
                  <a:lnTo>
                    <a:pt x="26051" y="224692"/>
                  </a:ln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91" name="צורה חופשית: צורה 78">
              <a:extLst>
                <a:ext uri="{FF2B5EF4-FFF2-40B4-BE49-F238E27FC236}">
                  <a16:creationId xmlns:a16="http://schemas.microsoft.com/office/drawing/2014/main" id="{B4C3B15D-1BE1-1D05-0DDB-EF6BF6C1F73A}"/>
                </a:ext>
              </a:extLst>
            </p:cNvPr>
            <p:cNvSpPr/>
            <p:nvPr/>
          </p:nvSpPr>
          <p:spPr>
            <a:xfrm>
              <a:off x="2035469" y="4248567"/>
              <a:ext cx="26051" cy="186799"/>
            </a:xfrm>
            <a:custGeom>
              <a:avLst/>
              <a:gdLst>
                <a:gd name="connsiteX0" fmla="*/ 13914 w 26051"/>
                <a:gd name="connsiteY0" fmla="*/ 186799 h 186799"/>
                <a:gd name="connsiteX1" fmla="*/ 26051 w 26051"/>
                <a:gd name="connsiteY1" fmla="*/ 0 h 186799"/>
                <a:gd name="connsiteX2" fmla="*/ 0 w 26051"/>
                <a:gd name="connsiteY2" fmla="*/ 296 h 186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51" h="186799">
                  <a:moveTo>
                    <a:pt x="13914" y="186799"/>
                  </a:moveTo>
                  <a:lnTo>
                    <a:pt x="26051" y="0"/>
                  </a:lnTo>
                  <a:lnTo>
                    <a:pt x="0" y="296"/>
                  </a:ln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92" name="צורה חופשית: צורה 79">
              <a:extLst>
                <a:ext uri="{FF2B5EF4-FFF2-40B4-BE49-F238E27FC236}">
                  <a16:creationId xmlns:a16="http://schemas.microsoft.com/office/drawing/2014/main" id="{69E1E9F2-0F47-FF69-A950-7C4AA618C758}"/>
                </a:ext>
              </a:extLst>
            </p:cNvPr>
            <p:cNvSpPr/>
            <p:nvPr/>
          </p:nvSpPr>
          <p:spPr>
            <a:xfrm>
              <a:off x="1744760" y="3710963"/>
              <a:ext cx="141801" cy="140617"/>
            </a:xfrm>
            <a:custGeom>
              <a:avLst/>
              <a:gdLst>
                <a:gd name="connsiteX0" fmla="*/ 141802 w 141801"/>
                <a:gd name="connsiteY0" fmla="*/ 121967 h 140617"/>
                <a:gd name="connsiteX1" fmla="*/ 0 w 141801"/>
                <a:gd name="connsiteY1" fmla="*/ 0 h 140617"/>
                <a:gd name="connsiteX2" fmla="*/ 123448 w 141801"/>
                <a:gd name="connsiteY2" fmla="*/ 140618 h 14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801" h="140617">
                  <a:moveTo>
                    <a:pt x="141802" y="121967"/>
                  </a:moveTo>
                  <a:lnTo>
                    <a:pt x="0" y="0"/>
                  </a:lnTo>
                  <a:lnTo>
                    <a:pt x="123448" y="140618"/>
                  </a:ln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96" name="צורה חופשית: צורה 80">
              <a:extLst>
                <a:ext uri="{FF2B5EF4-FFF2-40B4-BE49-F238E27FC236}">
                  <a16:creationId xmlns:a16="http://schemas.microsoft.com/office/drawing/2014/main" id="{D122E93A-7F56-52CD-E37E-73F239411448}"/>
                </a:ext>
              </a:extLst>
            </p:cNvPr>
            <p:cNvSpPr/>
            <p:nvPr/>
          </p:nvSpPr>
          <p:spPr>
            <a:xfrm>
              <a:off x="2207762" y="4168637"/>
              <a:ext cx="141801" cy="140617"/>
            </a:xfrm>
            <a:custGeom>
              <a:avLst/>
              <a:gdLst>
                <a:gd name="connsiteX0" fmla="*/ 0 w 141801"/>
                <a:gd name="connsiteY0" fmla="*/ 18650 h 140617"/>
                <a:gd name="connsiteX1" fmla="*/ 141802 w 141801"/>
                <a:gd name="connsiteY1" fmla="*/ 140618 h 140617"/>
                <a:gd name="connsiteX2" fmla="*/ 18058 w 141801"/>
                <a:gd name="connsiteY2" fmla="*/ 0 h 14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801" h="140617">
                  <a:moveTo>
                    <a:pt x="0" y="18650"/>
                  </a:moveTo>
                  <a:lnTo>
                    <a:pt x="141802" y="140618"/>
                  </a:lnTo>
                  <a:lnTo>
                    <a:pt x="18058" y="0"/>
                  </a:ln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98" name="צורה חופשית: צורה 81">
              <a:extLst>
                <a:ext uri="{FF2B5EF4-FFF2-40B4-BE49-F238E27FC236}">
                  <a16:creationId xmlns:a16="http://schemas.microsoft.com/office/drawing/2014/main" id="{FC25BCE8-3196-A226-9489-2CE5AD0F3EDE}"/>
                </a:ext>
              </a:extLst>
            </p:cNvPr>
            <p:cNvSpPr/>
            <p:nvPr/>
          </p:nvSpPr>
          <p:spPr>
            <a:xfrm>
              <a:off x="2252168" y="3876448"/>
              <a:ext cx="112790" cy="57431"/>
            </a:xfrm>
            <a:custGeom>
              <a:avLst/>
              <a:gdLst>
                <a:gd name="connsiteX0" fmla="*/ 10065 w 112790"/>
                <a:gd name="connsiteY0" fmla="*/ 57431 h 57431"/>
                <a:gd name="connsiteX1" fmla="*/ 112790 w 112790"/>
                <a:gd name="connsiteY1" fmla="*/ 0 h 57431"/>
                <a:gd name="connsiteX2" fmla="*/ 0 w 112790"/>
                <a:gd name="connsiteY2" fmla="*/ 33452 h 5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790" h="57431">
                  <a:moveTo>
                    <a:pt x="10065" y="57431"/>
                  </a:moveTo>
                  <a:lnTo>
                    <a:pt x="112790" y="0"/>
                  </a:lnTo>
                  <a:lnTo>
                    <a:pt x="0" y="33452"/>
                  </a:ln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99" name="צורה חופשית: צורה 82">
              <a:extLst>
                <a:ext uri="{FF2B5EF4-FFF2-40B4-BE49-F238E27FC236}">
                  <a16:creationId xmlns:a16="http://schemas.microsoft.com/office/drawing/2014/main" id="{3705CAA6-D435-1D95-440E-758B6ED7560B}"/>
                </a:ext>
              </a:extLst>
            </p:cNvPr>
            <p:cNvSpPr/>
            <p:nvPr/>
          </p:nvSpPr>
          <p:spPr>
            <a:xfrm>
              <a:off x="1729070" y="4086338"/>
              <a:ext cx="113086" cy="57431"/>
            </a:xfrm>
            <a:custGeom>
              <a:avLst/>
              <a:gdLst>
                <a:gd name="connsiteX0" fmla="*/ 0 w 113086"/>
                <a:gd name="connsiteY0" fmla="*/ 57431 h 57431"/>
                <a:gd name="connsiteX1" fmla="*/ 113086 w 113086"/>
                <a:gd name="connsiteY1" fmla="*/ 23979 h 57431"/>
                <a:gd name="connsiteX2" fmla="*/ 103021 w 113086"/>
                <a:gd name="connsiteY2" fmla="*/ 0 h 5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086" h="57431">
                  <a:moveTo>
                    <a:pt x="0" y="57431"/>
                  </a:moveTo>
                  <a:lnTo>
                    <a:pt x="113086" y="23979"/>
                  </a:lnTo>
                  <a:lnTo>
                    <a:pt x="103021" y="0"/>
                  </a:ln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03" name="צורה חופשית: צורה 83">
              <a:extLst>
                <a:ext uri="{FF2B5EF4-FFF2-40B4-BE49-F238E27FC236}">
                  <a16:creationId xmlns:a16="http://schemas.microsoft.com/office/drawing/2014/main" id="{44CD6ADC-07A4-1F6A-C9F7-DAE5D788BAB3}"/>
                </a:ext>
              </a:extLst>
            </p:cNvPr>
            <p:cNvSpPr/>
            <p:nvPr/>
          </p:nvSpPr>
          <p:spPr>
            <a:xfrm>
              <a:off x="2121023" y="3690833"/>
              <a:ext cx="56247" cy="113382"/>
            </a:xfrm>
            <a:custGeom>
              <a:avLst/>
              <a:gdLst>
                <a:gd name="connsiteX0" fmla="*/ 56247 w 56247"/>
                <a:gd name="connsiteY0" fmla="*/ 0 h 113382"/>
                <a:gd name="connsiteX1" fmla="*/ 0 w 56247"/>
                <a:gd name="connsiteY1" fmla="*/ 103317 h 113382"/>
                <a:gd name="connsiteX2" fmla="*/ 24275 w 56247"/>
                <a:gd name="connsiteY2" fmla="*/ 113382 h 1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247" h="113382">
                  <a:moveTo>
                    <a:pt x="56247" y="0"/>
                  </a:moveTo>
                  <a:lnTo>
                    <a:pt x="0" y="103317"/>
                  </a:lnTo>
                  <a:lnTo>
                    <a:pt x="24275" y="113382"/>
                  </a:ln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05" name="צורה חופשית: צורה 84">
              <a:extLst>
                <a:ext uri="{FF2B5EF4-FFF2-40B4-BE49-F238E27FC236}">
                  <a16:creationId xmlns:a16="http://schemas.microsoft.com/office/drawing/2014/main" id="{B7C19E5C-348D-E809-4D20-25B2E3EF3187}"/>
                </a:ext>
              </a:extLst>
            </p:cNvPr>
            <p:cNvSpPr/>
            <p:nvPr/>
          </p:nvSpPr>
          <p:spPr>
            <a:xfrm>
              <a:off x="1916758" y="4216002"/>
              <a:ext cx="56247" cy="113678"/>
            </a:xfrm>
            <a:custGeom>
              <a:avLst/>
              <a:gdLst>
                <a:gd name="connsiteX0" fmla="*/ 56247 w 56247"/>
                <a:gd name="connsiteY0" fmla="*/ 10065 h 113678"/>
                <a:gd name="connsiteX1" fmla="*/ 32268 w 56247"/>
                <a:gd name="connsiteY1" fmla="*/ 0 h 113678"/>
                <a:gd name="connsiteX2" fmla="*/ 0 w 56247"/>
                <a:gd name="connsiteY2" fmla="*/ 113678 h 11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247" h="113678">
                  <a:moveTo>
                    <a:pt x="56247" y="10065"/>
                  </a:moveTo>
                  <a:lnTo>
                    <a:pt x="32268" y="0"/>
                  </a:lnTo>
                  <a:lnTo>
                    <a:pt x="0" y="113678"/>
                  </a:ln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06" name="צורה חופשית: צורה 85">
              <a:extLst>
                <a:ext uri="{FF2B5EF4-FFF2-40B4-BE49-F238E27FC236}">
                  <a16:creationId xmlns:a16="http://schemas.microsoft.com/office/drawing/2014/main" id="{4D77DE59-B176-D345-6333-7EA4BA37CDBE}"/>
                </a:ext>
              </a:extLst>
            </p:cNvPr>
            <p:cNvSpPr/>
            <p:nvPr/>
          </p:nvSpPr>
          <p:spPr>
            <a:xfrm>
              <a:off x="1913501" y="3692017"/>
              <a:ext cx="57431" cy="113086"/>
            </a:xfrm>
            <a:custGeom>
              <a:avLst/>
              <a:gdLst>
                <a:gd name="connsiteX0" fmla="*/ 57431 w 57431"/>
                <a:gd name="connsiteY0" fmla="*/ 103021 h 113086"/>
                <a:gd name="connsiteX1" fmla="*/ 0 w 57431"/>
                <a:gd name="connsiteY1" fmla="*/ 0 h 113086"/>
                <a:gd name="connsiteX2" fmla="*/ 33156 w 57431"/>
                <a:gd name="connsiteY2" fmla="*/ 113086 h 11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431" h="113086">
                  <a:moveTo>
                    <a:pt x="57431" y="103021"/>
                  </a:moveTo>
                  <a:lnTo>
                    <a:pt x="0" y="0"/>
                  </a:lnTo>
                  <a:lnTo>
                    <a:pt x="33156" y="113086"/>
                  </a:ln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07" name="צורה חופשית: צורה 86">
              <a:extLst>
                <a:ext uri="{FF2B5EF4-FFF2-40B4-BE49-F238E27FC236}">
                  <a16:creationId xmlns:a16="http://schemas.microsoft.com/office/drawing/2014/main" id="{2E31FCA2-B707-CBB8-1A14-5D6BDBE39A7D}"/>
                </a:ext>
              </a:extLst>
            </p:cNvPr>
            <p:cNvSpPr/>
            <p:nvPr/>
          </p:nvSpPr>
          <p:spPr>
            <a:xfrm>
              <a:off x="2123392" y="4215114"/>
              <a:ext cx="57431" cy="113086"/>
            </a:xfrm>
            <a:custGeom>
              <a:avLst/>
              <a:gdLst>
                <a:gd name="connsiteX0" fmla="*/ 57431 w 57431"/>
                <a:gd name="connsiteY0" fmla="*/ 113086 h 113086"/>
                <a:gd name="connsiteX1" fmla="*/ 23979 w 57431"/>
                <a:gd name="connsiteY1" fmla="*/ 0 h 113086"/>
                <a:gd name="connsiteX2" fmla="*/ 0 w 57431"/>
                <a:gd name="connsiteY2" fmla="*/ 10065 h 11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431" h="113086">
                  <a:moveTo>
                    <a:pt x="57431" y="113086"/>
                  </a:moveTo>
                  <a:lnTo>
                    <a:pt x="23979" y="0"/>
                  </a:lnTo>
                  <a:lnTo>
                    <a:pt x="0" y="10065"/>
                  </a:ln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08" name="צורה חופשית: צורה 87">
              <a:extLst>
                <a:ext uri="{FF2B5EF4-FFF2-40B4-BE49-F238E27FC236}">
                  <a16:creationId xmlns:a16="http://schemas.microsoft.com/office/drawing/2014/main" id="{92A8CB97-7919-F46C-8984-015D28CBC77F}"/>
                </a:ext>
              </a:extLst>
            </p:cNvPr>
            <p:cNvSpPr/>
            <p:nvPr/>
          </p:nvSpPr>
          <p:spPr>
            <a:xfrm>
              <a:off x="1727590" y="3879704"/>
              <a:ext cx="113382" cy="56247"/>
            </a:xfrm>
            <a:custGeom>
              <a:avLst/>
              <a:gdLst>
                <a:gd name="connsiteX0" fmla="*/ 113382 w 113382"/>
                <a:gd name="connsiteY0" fmla="*/ 32268 h 56247"/>
                <a:gd name="connsiteX1" fmla="*/ 0 w 113382"/>
                <a:gd name="connsiteY1" fmla="*/ 0 h 56247"/>
                <a:gd name="connsiteX2" fmla="*/ 103613 w 113382"/>
                <a:gd name="connsiteY2" fmla="*/ 56247 h 5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82" h="56247">
                  <a:moveTo>
                    <a:pt x="113382" y="32268"/>
                  </a:moveTo>
                  <a:lnTo>
                    <a:pt x="0" y="0"/>
                  </a:lnTo>
                  <a:lnTo>
                    <a:pt x="103613" y="56247"/>
                  </a:ln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09" name="צורה חופשית: צורה 88">
              <a:extLst>
                <a:ext uri="{FF2B5EF4-FFF2-40B4-BE49-F238E27FC236}">
                  <a16:creationId xmlns:a16="http://schemas.microsoft.com/office/drawing/2014/main" id="{465D3416-BDE8-EDC8-1B44-45D8D5ABF908}"/>
                </a:ext>
              </a:extLst>
            </p:cNvPr>
            <p:cNvSpPr/>
            <p:nvPr/>
          </p:nvSpPr>
          <p:spPr>
            <a:xfrm>
              <a:off x="2253056" y="4083970"/>
              <a:ext cx="113382" cy="56543"/>
            </a:xfrm>
            <a:custGeom>
              <a:avLst/>
              <a:gdLst>
                <a:gd name="connsiteX0" fmla="*/ 9769 w 113382"/>
                <a:gd name="connsiteY0" fmla="*/ 0 h 56543"/>
                <a:gd name="connsiteX1" fmla="*/ 0 w 113382"/>
                <a:gd name="connsiteY1" fmla="*/ 24275 h 56543"/>
                <a:gd name="connsiteX2" fmla="*/ 113382 w 113382"/>
                <a:gd name="connsiteY2" fmla="*/ 56543 h 5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82" h="56543">
                  <a:moveTo>
                    <a:pt x="9769" y="0"/>
                  </a:moveTo>
                  <a:lnTo>
                    <a:pt x="0" y="24275"/>
                  </a:lnTo>
                  <a:lnTo>
                    <a:pt x="113382" y="56543"/>
                  </a:ln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0" name="צורה חופשית: צורה 89">
              <a:extLst>
                <a:ext uri="{FF2B5EF4-FFF2-40B4-BE49-F238E27FC236}">
                  <a16:creationId xmlns:a16="http://schemas.microsoft.com/office/drawing/2014/main" id="{88EDC9C7-8174-6FA6-C573-17D74B86D2BA}"/>
                </a:ext>
              </a:extLst>
            </p:cNvPr>
            <p:cNvSpPr/>
            <p:nvPr/>
          </p:nvSpPr>
          <p:spPr>
            <a:xfrm>
              <a:off x="2546003" y="4803256"/>
              <a:ext cx="17921" cy="3246"/>
            </a:xfrm>
            <a:custGeom>
              <a:avLst/>
              <a:gdLst>
                <a:gd name="connsiteX0" fmla="*/ 1906 w 17921"/>
                <a:gd name="connsiteY0" fmla="*/ 1861 h 3246"/>
                <a:gd name="connsiteX1" fmla="*/ 14340 w 17921"/>
                <a:gd name="connsiteY1" fmla="*/ 2749 h 3246"/>
                <a:gd name="connsiteX2" fmla="*/ 1906 w 17921"/>
                <a:gd name="connsiteY2" fmla="*/ 1861 h 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21" h="3246">
                  <a:moveTo>
                    <a:pt x="1906" y="1861"/>
                  </a:moveTo>
                  <a:cubicBezTo>
                    <a:pt x="6643" y="1565"/>
                    <a:pt x="10491" y="2157"/>
                    <a:pt x="14340" y="2749"/>
                  </a:cubicBezTo>
                  <a:cubicBezTo>
                    <a:pt x="29438" y="5413"/>
                    <a:pt x="-8751" y="-3764"/>
                    <a:pt x="1906" y="1861"/>
                  </a:cubicBez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1" name="צורה חופשית: צורה 90">
              <a:extLst>
                <a:ext uri="{FF2B5EF4-FFF2-40B4-BE49-F238E27FC236}">
                  <a16:creationId xmlns:a16="http://schemas.microsoft.com/office/drawing/2014/main" id="{6C006732-2C3F-33B6-5F3B-FBEC2343DFA5}"/>
                </a:ext>
              </a:extLst>
            </p:cNvPr>
            <p:cNvSpPr/>
            <p:nvPr/>
          </p:nvSpPr>
          <p:spPr>
            <a:xfrm>
              <a:off x="2499359" y="4738166"/>
              <a:ext cx="1461" cy="473"/>
            </a:xfrm>
            <a:custGeom>
              <a:avLst/>
              <a:gdLst>
                <a:gd name="connsiteX0" fmla="*/ 0 w 1461"/>
                <a:gd name="connsiteY0" fmla="*/ 342 h 473"/>
                <a:gd name="connsiteX1" fmla="*/ 0 w 1461"/>
                <a:gd name="connsiteY1" fmla="*/ 342 h 473"/>
                <a:gd name="connsiteX2" fmla="*/ 0 w 1461"/>
                <a:gd name="connsiteY2" fmla="*/ 342 h 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1" h="473">
                  <a:moveTo>
                    <a:pt x="0" y="342"/>
                  </a:moveTo>
                  <a:cubicBezTo>
                    <a:pt x="0" y="342"/>
                    <a:pt x="0" y="638"/>
                    <a:pt x="0" y="342"/>
                  </a:cubicBezTo>
                  <a:cubicBezTo>
                    <a:pt x="1480" y="46"/>
                    <a:pt x="2368" y="-250"/>
                    <a:pt x="0" y="342"/>
                  </a:cubicBez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2" name="צורה חופשית: צורה 91">
              <a:extLst>
                <a:ext uri="{FF2B5EF4-FFF2-40B4-BE49-F238E27FC236}">
                  <a16:creationId xmlns:a16="http://schemas.microsoft.com/office/drawing/2014/main" id="{39B6173A-8370-946E-D15B-4AD71B95798F}"/>
                </a:ext>
              </a:extLst>
            </p:cNvPr>
            <p:cNvSpPr/>
            <p:nvPr/>
          </p:nvSpPr>
          <p:spPr>
            <a:xfrm>
              <a:off x="1862491" y="4571946"/>
              <a:ext cx="683" cy="781"/>
            </a:xfrm>
            <a:custGeom>
              <a:avLst/>
              <a:gdLst>
                <a:gd name="connsiteX0" fmla="*/ 684 w 683"/>
                <a:gd name="connsiteY0" fmla="*/ 781 h 781"/>
                <a:gd name="connsiteX1" fmla="*/ 684 w 683"/>
                <a:gd name="connsiteY1" fmla="*/ 781 h 781"/>
                <a:gd name="connsiteX2" fmla="*/ 684 w 683"/>
                <a:gd name="connsiteY2" fmla="*/ 781 h 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3" h="781">
                  <a:moveTo>
                    <a:pt x="684" y="781"/>
                  </a:moveTo>
                  <a:cubicBezTo>
                    <a:pt x="684" y="781"/>
                    <a:pt x="684" y="781"/>
                    <a:pt x="684" y="781"/>
                  </a:cubicBezTo>
                  <a:cubicBezTo>
                    <a:pt x="92" y="-107"/>
                    <a:pt x="-500" y="-403"/>
                    <a:pt x="684" y="781"/>
                  </a:cubicBez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3" name="צורה חופשית: צורה 92">
              <a:extLst>
                <a:ext uri="{FF2B5EF4-FFF2-40B4-BE49-F238E27FC236}">
                  <a16:creationId xmlns:a16="http://schemas.microsoft.com/office/drawing/2014/main" id="{6A047CC1-1B59-A7A5-6E15-3AA87A5D27B3}"/>
                </a:ext>
              </a:extLst>
            </p:cNvPr>
            <p:cNvSpPr/>
            <p:nvPr/>
          </p:nvSpPr>
          <p:spPr>
            <a:xfrm>
              <a:off x="1245642" y="4452589"/>
              <a:ext cx="1566332" cy="545247"/>
            </a:xfrm>
            <a:custGeom>
              <a:avLst/>
              <a:gdLst>
                <a:gd name="connsiteX0" fmla="*/ 1508013 w 1566332"/>
                <a:gd name="connsiteY0" fmla="*/ 264605 h 545247"/>
                <a:gd name="connsiteX1" fmla="*/ 1393447 w 1566332"/>
                <a:gd name="connsiteY1" fmla="*/ 266973 h 545247"/>
                <a:gd name="connsiteX2" fmla="*/ 1394927 w 1566332"/>
                <a:gd name="connsiteY2" fmla="*/ 273190 h 545247"/>
                <a:gd name="connsiteX3" fmla="*/ 1320326 w 1566332"/>
                <a:gd name="connsiteY3" fmla="*/ 207766 h 545247"/>
                <a:gd name="connsiteX4" fmla="*/ 1321510 w 1566332"/>
                <a:gd name="connsiteY4" fmla="*/ 204509 h 545247"/>
                <a:gd name="connsiteX5" fmla="*/ 1325062 w 1566332"/>
                <a:gd name="connsiteY5" fmla="*/ 196220 h 545247"/>
                <a:gd name="connsiteX6" fmla="*/ 1333352 w 1566332"/>
                <a:gd name="connsiteY6" fmla="*/ 179346 h 545247"/>
                <a:gd name="connsiteX7" fmla="*/ 1338384 w 1566332"/>
                <a:gd name="connsiteY7" fmla="*/ 172241 h 545247"/>
                <a:gd name="connsiteX8" fmla="*/ 1422755 w 1566332"/>
                <a:gd name="connsiteY8" fmla="*/ 195924 h 545247"/>
                <a:gd name="connsiteX9" fmla="*/ 1407361 w 1566332"/>
                <a:gd name="connsiteY9" fmla="*/ 223456 h 545247"/>
                <a:gd name="connsiteX10" fmla="*/ 1542650 w 1566332"/>
                <a:gd name="connsiteY10" fmla="*/ 263421 h 545247"/>
                <a:gd name="connsiteX11" fmla="*/ 1496172 w 1566332"/>
                <a:gd name="connsiteY11" fmla="*/ 224344 h 545247"/>
                <a:gd name="connsiteX12" fmla="*/ 1509198 w 1566332"/>
                <a:gd name="connsiteY12" fmla="*/ 233521 h 545247"/>
                <a:gd name="connsiteX13" fmla="*/ 1551531 w 1566332"/>
                <a:gd name="connsiteY13" fmla="*/ 264901 h 545247"/>
                <a:gd name="connsiteX14" fmla="*/ 1566333 w 1566332"/>
                <a:gd name="connsiteY14" fmla="*/ 276446 h 545247"/>
                <a:gd name="connsiteX15" fmla="*/ 1553011 w 1566332"/>
                <a:gd name="connsiteY15" fmla="*/ 263421 h 545247"/>
                <a:gd name="connsiteX16" fmla="*/ 1513638 w 1566332"/>
                <a:gd name="connsiteY16" fmla="*/ 227896 h 545247"/>
                <a:gd name="connsiteX17" fmla="*/ 1484034 w 1566332"/>
                <a:gd name="connsiteY17" fmla="*/ 204509 h 545247"/>
                <a:gd name="connsiteX18" fmla="*/ 1447622 w 1566332"/>
                <a:gd name="connsiteY18" fmla="*/ 178458 h 545247"/>
                <a:gd name="connsiteX19" fmla="*/ 1355258 w 1566332"/>
                <a:gd name="connsiteY19" fmla="*/ 123691 h 545247"/>
                <a:gd name="connsiteX20" fmla="*/ 1238620 w 1566332"/>
                <a:gd name="connsiteY20" fmla="*/ 72477 h 545247"/>
                <a:gd name="connsiteX21" fmla="*/ 1102146 w 1566332"/>
                <a:gd name="connsiteY21" fmla="*/ 32216 h 545247"/>
                <a:gd name="connsiteX22" fmla="*/ 1055965 w 1566332"/>
                <a:gd name="connsiteY22" fmla="*/ 22742 h 545247"/>
                <a:gd name="connsiteX23" fmla="*/ 1054781 w 1566332"/>
                <a:gd name="connsiteY23" fmla="*/ 20670 h 545247"/>
                <a:gd name="connsiteX24" fmla="*/ 1052708 w 1566332"/>
                <a:gd name="connsiteY24" fmla="*/ 22150 h 545247"/>
                <a:gd name="connsiteX25" fmla="*/ 952352 w 1566332"/>
                <a:gd name="connsiteY25" fmla="*/ 7348 h 545247"/>
                <a:gd name="connsiteX26" fmla="*/ 795452 w 1566332"/>
                <a:gd name="connsiteY26" fmla="*/ 244 h 545247"/>
                <a:gd name="connsiteX27" fmla="*/ 638848 w 1566332"/>
                <a:gd name="connsiteY27" fmla="*/ 11789 h 545247"/>
                <a:gd name="connsiteX28" fmla="*/ 489646 w 1566332"/>
                <a:gd name="connsiteY28" fmla="*/ 40801 h 545247"/>
                <a:gd name="connsiteX29" fmla="*/ 354357 w 1566332"/>
                <a:gd name="connsiteY29" fmla="*/ 84022 h 545247"/>
                <a:gd name="connsiteX30" fmla="*/ 293669 w 1566332"/>
                <a:gd name="connsiteY30" fmla="*/ 109481 h 545247"/>
                <a:gd name="connsiteX31" fmla="*/ 238606 w 1566332"/>
                <a:gd name="connsiteY31" fmla="*/ 136421 h 545247"/>
                <a:gd name="connsiteX32" fmla="*/ 146242 w 1566332"/>
                <a:gd name="connsiteY32" fmla="*/ 190891 h 545247"/>
                <a:gd name="connsiteX33" fmla="*/ 109534 w 1566332"/>
                <a:gd name="connsiteY33" fmla="*/ 216055 h 545247"/>
                <a:gd name="connsiteX34" fmla="*/ 96804 w 1566332"/>
                <a:gd name="connsiteY34" fmla="*/ 225824 h 545247"/>
                <a:gd name="connsiteX35" fmla="*/ 68977 w 1566332"/>
                <a:gd name="connsiteY35" fmla="*/ 242106 h 545247"/>
                <a:gd name="connsiteX36" fmla="*/ 0 w 1566332"/>
                <a:gd name="connsiteY36" fmla="*/ 333581 h 545247"/>
                <a:gd name="connsiteX37" fmla="*/ 43814 w 1566332"/>
                <a:gd name="connsiteY37" fmla="*/ 292432 h 545247"/>
                <a:gd name="connsiteX38" fmla="*/ 150091 w 1566332"/>
                <a:gd name="connsiteY38" fmla="*/ 242698 h 545247"/>
                <a:gd name="connsiteX39" fmla="*/ 140322 w 1566332"/>
                <a:gd name="connsiteY39" fmla="*/ 296873 h 545247"/>
                <a:gd name="connsiteX40" fmla="*/ 120191 w 1566332"/>
                <a:gd name="connsiteY40" fmla="*/ 305162 h 545247"/>
                <a:gd name="connsiteX41" fmla="*/ 105389 w 1566332"/>
                <a:gd name="connsiteY41" fmla="*/ 309010 h 545247"/>
                <a:gd name="connsiteX42" fmla="*/ 120191 w 1566332"/>
                <a:gd name="connsiteY42" fmla="*/ 308418 h 545247"/>
                <a:gd name="connsiteX43" fmla="*/ 138249 w 1566332"/>
                <a:gd name="connsiteY43" fmla="*/ 305162 h 545247"/>
                <a:gd name="connsiteX44" fmla="*/ 138249 w 1566332"/>
                <a:gd name="connsiteY44" fmla="*/ 305162 h 545247"/>
                <a:gd name="connsiteX45" fmla="*/ 133513 w 1566332"/>
                <a:gd name="connsiteY45" fmla="*/ 326180 h 545247"/>
                <a:gd name="connsiteX46" fmla="*/ 124336 w 1566332"/>
                <a:gd name="connsiteY46" fmla="*/ 371474 h 545247"/>
                <a:gd name="connsiteX47" fmla="*/ 144466 w 1566332"/>
                <a:gd name="connsiteY47" fmla="*/ 330621 h 545247"/>
                <a:gd name="connsiteX48" fmla="*/ 158676 w 1566332"/>
                <a:gd name="connsiteY48" fmla="*/ 300129 h 545247"/>
                <a:gd name="connsiteX49" fmla="*/ 162524 w 1566332"/>
                <a:gd name="connsiteY49" fmla="*/ 298945 h 545247"/>
                <a:gd name="connsiteX50" fmla="*/ 227357 w 1566332"/>
                <a:gd name="connsiteY50" fmla="*/ 277926 h 545247"/>
                <a:gd name="connsiteX51" fmla="*/ 300774 w 1566332"/>
                <a:gd name="connsiteY51" fmla="*/ 263125 h 545247"/>
                <a:gd name="connsiteX52" fmla="*/ 329489 w 1566332"/>
                <a:gd name="connsiteY52" fmla="*/ 330621 h 545247"/>
                <a:gd name="connsiteX53" fmla="*/ 335114 w 1566332"/>
                <a:gd name="connsiteY53" fmla="*/ 342462 h 545247"/>
                <a:gd name="connsiteX54" fmla="*/ 336594 w 1566332"/>
                <a:gd name="connsiteY54" fmla="*/ 345719 h 545247"/>
                <a:gd name="connsiteX55" fmla="*/ 332154 w 1566332"/>
                <a:gd name="connsiteY55" fmla="*/ 345719 h 545247"/>
                <a:gd name="connsiteX56" fmla="*/ 332450 w 1566332"/>
                <a:gd name="connsiteY56" fmla="*/ 352232 h 545247"/>
                <a:gd name="connsiteX57" fmla="*/ 330377 w 1566332"/>
                <a:gd name="connsiteY57" fmla="*/ 352528 h 545247"/>
                <a:gd name="connsiteX58" fmla="*/ 325937 w 1566332"/>
                <a:gd name="connsiteY58" fmla="*/ 353120 h 545247"/>
                <a:gd name="connsiteX59" fmla="*/ 318536 w 1566332"/>
                <a:gd name="connsiteY59" fmla="*/ 354304 h 545247"/>
                <a:gd name="connsiteX60" fmla="*/ 235350 w 1566332"/>
                <a:gd name="connsiteY60" fmla="*/ 383020 h 545247"/>
                <a:gd name="connsiteX61" fmla="*/ 224396 w 1566332"/>
                <a:gd name="connsiteY61" fmla="*/ 390717 h 545247"/>
                <a:gd name="connsiteX62" fmla="*/ 217587 w 1566332"/>
                <a:gd name="connsiteY62" fmla="*/ 396637 h 545247"/>
                <a:gd name="connsiteX63" fmla="*/ 211963 w 1566332"/>
                <a:gd name="connsiteY63" fmla="*/ 401966 h 545247"/>
                <a:gd name="connsiteX64" fmla="*/ 217883 w 1566332"/>
                <a:gd name="connsiteY64" fmla="*/ 397525 h 545247"/>
                <a:gd name="connsiteX65" fmla="*/ 225284 w 1566332"/>
                <a:gd name="connsiteY65" fmla="*/ 391901 h 545247"/>
                <a:gd name="connsiteX66" fmla="*/ 236534 w 1566332"/>
                <a:gd name="connsiteY66" fmla="*/ 385684 h 545247"/>
                <a:gd name="connsiteX67" fmla="*/ 317944 w 1566332"/>
                <a:gd name="connsiteY67" fmla="*/ 365257 h 545247"/>
                <a:gd name="connsiteX68" fmla="*/ 333042 w 1566332"/>
                <a:gd name="connsiteY68" fmla="*/ 364665 h 545247"/>
                <a:gd name="connsiteX69" fmla="*/ 338963 w 1566332"/>
                <a:gd name="connsiteY69" fmla="*/ 436306 h 545247"/>
                <a:gd name="connsiteX70" fmla="*/ 343403 w 1566332"/>
                <a:gd name="connsiteY70" fmla="*/ 470351 h 545247"/>
                <a:gd name="connsiteX71" fmla="*/ 350804 w 1566332"/>
                <a:gd name="connsiteY71" fmla="*/ 437194 h 545247"/>
                <a:gd name="connsiteX72" fmla="*/ 363238 w 1566332"/>
                <a:gd name="connsiteY72" fmla="*/ 364369 h 545247"/>
                <a:gd name="connsiteX73" fmla="*/ 363238 w 1566332"/>
                <a:gd name="connsiteY73" fmla="*/ 364369 h 545247"/>
                <a:gd name="connsiteX74" fmla="*/ 369750 w 1566332"/>
                <a:gd name="connsiteY74" fmla="*/ 342759 h 545247"/>
                <a:gd name="connsiteX75" fmla="*/ 487869 w 1566332"/>
                <a:gd name="connsiteY75" fmla="*/ 243882 h 545247"/>
                <a:gd name="connsiteX76" fmla="*/ 618126 w 1566332"/>
                <a:gd name="connsiteY76" fmla="*/ 287992 h 545247"/>
                <a:gd name="connsiteX77" fmla="*/ 570464 w 1566332"/>
                <a:gd name="connsiteY77" fmla="*/ 317003 h 545247"/>
                <a:gd name="connsiteX78" fmla="*/ 529611 w 1566332"/>
                <a:gd name="connsiteY78" fmla="*/ 335950 h 545247"/>
                <a:gd name="connsiteX79" fmla="*/ 509480 w 1566332"/>
                <a:gd name="connsiteY79" fmla="*/ 343943 h 545247"/>
                <a:gd name="connsiteX80" fmla="*/ 499415 w 1566332"/>
                <a:gd name="connsiteY80" fmla="*/ 347791 h 545247"/>
                <a:gd name="connsiteX81" fmla="*/ 484317 w 1566332"/>
                <a:gd name="connsiteY81" fmla="*/ 353120 h 545247"/>
                <a:gd name="connsiteX82" fmla="*/ 476028 w 1566332"/>
                <a:gd name="connsiteY82" fmla="*/ 356080 h 545247"/>
                <a:gd name="connsiteX83" fmla="*/ 473956 w 1566332"/>
                <a:gd name="connsiteY83" fmla="*/ 356672 h 545247"/>
                <a:gd name="connsiteX84" fmla="*/ 474252 w 1566332"/>
                <a:gd name="connsiteY84" fmla="*/ 358745 h 545247"/>
                <a:gd name="connsiteX85" fmla="*/ 475140 w 1566332"/>
                <a:gd name="connsiteY85" fmla="*/ 362889 h 545247"/>
                <a:gd name="connsiteX86" fmla="*/ 478396 w 1566332"/>
                <a:gd name="connsiteY86" fmla="*/ 379467 h 545247"/>
                <a:gd name="connsiteX87" fmla="*/ 482541 w 1566332"/>
                <a:gd name="connsiteY87" fmla="*/ 399302 h 545247"/>
                <a:gd name="connsiteX88" fmla="*/ 486389 w 1566332"/>
                <a:gd name="connsiteY88" fmla="*/ 417952 h 545247"/>
                <a:gd name="connsiteX89" fmla="*/ 488461 w 1566332"/>
                <a:gd name="connsiteY89" fmla="*/ 435714 h 545247"/>
                <a:gd name="connsiteX90" fmla="*/ 490534 w 1566332"/>
                <a:gd name="connsiteY90" fmla="*/ 452884 h 545247"/>
                <a:gd name="connsiteX91" fmla="*/ 492014 w 1566332"/>
                <a:gd name="connsiteY91" fmla="*/ 464134 h 545247"/>
                <a:gd name="connsiteX92" fmla="*/ 483133 w 1566332"/>
                <a:gd name="connsiteY92" fmla="*/ 467686 h 545247"/>
                <a:gd name="connsiteX93" fmla="*/ 468331 w 1566332"/>
                <a:gd name="connsiteY93" fmla="*/ 472719 h 545247"/>
                <a:gd name="connsiteX94" fmla="*/ 389289 w 1566332"/>
                <a:gd name="connsiteY94" fmla="*/ 520381 h 545247"/>
                <a:gd name="connsiteX95" fmla="*/ 373895 w 1566332"/>
                <a:gd name="connsiteY95" fmla="*/ 538735 h 545247"/>
                <a:gd name="connsiteX96" fmla="*/ 369158 w 1566332"/>
                <a:gd name="connsiteY96" fmla="*/ 545248 h 545247"/>
                <a:gd name="connsiteX97" fmla="*/ 374487 w 1566332"/>
                <a:gd name="connsiteY97" fmla="*/ 539327 h 545247"/>
                <a:gd name="connsiteX98" fmla="*/ 391065 w 1566332"/>
                <a:gd name="connsiteY98" fmla="*/ 523045 h 545247"/>
                <a:gd name="connsiteX99" fmla="*/ 470403 w 1566332"/>
                <a:gd name="connsiteY99" fmla="*/ 483968 h 545247"/>
                <a:gd name="connsiteX100" fmla="*/ 484909 w 1566332"/>
                <a:gd name="connsiteY100" fmla="*/ 480120 h 545247"/>
                <a:gd name="connsiteX101" fmla="*/ 505631 w 1566332"/>
                <a:gd name="connsiteY101" fmla="*/ 475087 h 545247"/>
                <a:gd name="connsiteX102" fmla="*/ 507408 w 1566332"/>
                <a:gd name="connsiteY102" fmla="*/ 470943 h 545247"/>
                <a:gd name="connsiteX103" fmla="*/ 507112 w 1566332"/>
                <a:gd name="connsiteY103" fmla="*/ 465022 h 545247"/>
                <a:gd name="connsiteX104" fmla="*/ 506520 w 1566332"/>
                <a:gd name="connsiteY104" fmla="*/ 453476 h 545247"/>
                <a:gd name="connsiteX105" fmla="*/ 505631 w 1566332"/>
                <a:gd name="connsiteY105" fmla="*/ 435418 h 545247"/>
                <a:gd name="connsiteX106" fmla="*/ 504743 w 1566332"/>
                <a:gd name="connsiteY106" fmla="*/ 416472 h 545247"/>
                <a:gd name="connsiteX107" fmla="*/ 502375 w 1566332"/>
                <a:gd name="connsiteY107" fmla="*/ 397229 h 545247"/>
                <a:gd name="connsiteX108" fmla="*/ 499711 w 1566332"/>
                <a:gd name="connsiteY108" fmla="*/ 377395 h 545247"/>
                <a:gd name="connsiteX109" fmla="*/ 499415 w 1566332"/>
                <a:gd name="connsiteY109" fmla="*/ 372658 h 545247"/>
                <a:gd name="connsiteX110" fmla="*/ 499119 w 1566332"/>
                <a:gd name="connsiteY110" fmla="*/ 370882 h 545247"/>
                <a:gd name="connsiteX111" fmla="*/ 500599 w 1566332"/>
                <a:gd name="connsiteY111" fmla="*/ 370290 h 545247"/>
                <a:gd name="connsiteX112" fmla="*/ 504447 w 1566332"/>
                <a:gd name="connsiteY112" fmla="*/ 369402 h 545247"/>
                <a:gd name="connsiteX113" fmla="*/ 515105 w 1566332"/>
                <a:gd name="connsiteY113" fmla="*/ 366441 h 545247"/>
                <a:gd name="connsiteX114" fmla="*/ 536715 w 1566332"/>
                <a:gd name="connsiteY114" fmla="*/ 359633 h 545247"/>
                <a:gd name="connsiteX115" fmla="*/ 581417 w 1566332"/>
                <a:gd name="connsiteY115" fmla="*/ 342462 h 545247"/>
                <a:gd name="connsiteX116" fmla="*/ 666676 w 1566332"/>
                <a:gd name="connsiteY116" fmla="*/ 291544 h 545247"/>
                <a:gd name="connsiteX117" fmla="*/ 682662 w 1566332"/>
                <a:gd name="connsiteY117" fmla="*/ 300721 h 545247"/>
                <a:gd name="connsiteX118" fmla="*/ 709009 w 1566332"/>
                <a:gd name="connsiteY118" fmla="*/ 314339 h 545247"/>
                <a:gd name="connsiteX119" fmla="*/ 675853 w 1566332"/>
                <a:gd name="connsiteY119" fmla="*/ 355192 h 545247"/>
                <a:gd name="connsiteX120" fmla="*/ 641809 w 1566332"/>
                <a:gd name="connsiteY120" fmla="*/ 407887 h 545247"/>
                <a:gd name="connsiteX121" fmla="*/ 623750 w 1566332"/>
                <a:gd name="connsiteY121" fmla="*/ 443411 h 545247"/>
                <a:gd name="connsiteX122" fmla="*/ 618422 w 1566332"/>
                <a:gd name="connsiteY122" fmla="*/ 456141 h 545247"/>
                <a:gd name="connsiteX123" fmla="*/ 626415 w 1566332"/>
                <a:gd name="connsiteY123" fmla="*/ 445187 h 545247"/>
                <a:gd name="connsiteX124" fmla="*/ 650690 w 1566332"/>
                <a:gd name="connsiteY124" fmla="*/ 415288 h 545247"/>
                <a:gd name="connsiteX125" fmla="*/ 692431 w 1566332"/>
                <a:gd name="connsiteY125" fmla="*/ 370586 h 545247"/>
                <a:gd name="connsiteX126" fmla="*/ 739501 w 1566332"/>
                <a:gd name="connsiteY126" fmla="*/ 328549 h 545247"/>
                <a:gd name="connsiteX127" fmla="*/ 770289 w 1566332"/>
                <a:gd name="connsiteY127" fmla="*/ 342166 h 545247"/>
                <a:gd name="connsiteX128" fmla="*/ 804925 w 1566332"/>
                <a:gd name="connsiteY128" fmla="*/ 358448 h 545247"/>
                <a:gd name="connsiteX129" fmla="*/ 803741 w 1566332"/>
                <a:gd name="connsiteY129" fmla="*/ 361409 h 545247"/>
                <a:gd name="connsiteX130" fmla="*/ 801077 w 1566332"/>
                <a:gd name="connsiteY130" fmla="*/ 393085 h 545247"/>
                <a:gd name="connsiteX131" fmla="*/ 801077 w 1566332"/>
                <a:gd name="connsiteY131" fmla="*/ 420616 h 545247"/>
                <a:gd name="connsiteX132" fmla="*/ 804629 w 1566332"/>
                <a:gd name="connsiteY132" fmla="*/ 444595 h 545247"/>
                <a:gd name="connsiteX133" fmla="*/ 813510 w 1566332"/>
                <a:gd name="connsiteY133" fmla="*/ 481008 h 545247"/>
                <a:gd name="connsiteX134" fmla="*/ 817359 w 1566332"/>
                <a:gd name="connsiteY134" fmla="*/ 503507 h 545247"/>
                <a:gd name="connsiteX135" fmla="*/ 818543 w 1566332"/>
                <a:gd name="connsiteY135" fmla="*/ 511204 h 545247"/>
                <a:gd name="connsiteX136" fmla="*/ 818247 w 1566332"/>
                <a:gd name="connsiteY136" fmla="*/ 503507 h 545247"/>
                <a:gd name="connsiteX137" fmla="*/ 816767 w 1566332"/>
                <a:gd name="connsiteY137" fmla="*/ 481008 h 545247"/>
                <a:gd name="connsiteX138" fmla="*/ 823279 w 1566332"/>
                <a:gd name="connsiteY138" fmla="*/ 359633 h 545247"/>
                <a:gd name="connsiteX139" fmla="*/ 838377 w 1566332"/>
                <a:gd name="connsiteY139" fmla="*/ 351640 h 545247"/>
                <a:gd name="connsiteX140" fmla="*/ 868869 w 1566332"/>
                <a:gd name="connsiteY140" fmla="*/ 329733 h 545247"/>
                <a:gd name="connsiteX141" fmla="*/ 899657 w 1566332"/>
                <a:gd name="connsiteY141" fmla="*/ 306346 h 545247"/>
                <a:gd name="connsiteX142" fmla="*/ 928669 w 1566332"/>
                <a:gd name="connsiteY142" fmla="*/ 285919 h 545247"/>
                <a:gd name="connsiteX143" fmla="*/ 960049 w 1566332"/>
                <a:gd name="connsiteY143" fmla="*/ 328845 h 545247"/>
                <a:gd name="connsiteX144" fmla="*/ 991132 w 1566332"/>
                <a:gd name="connsiteY144" fmla="*/ 367330 h 545247"/>
                <a:gd name="connsiteX145" fmla="*/ 990836 w 1566332"/>
                <a:gd name="connsiteY145" fmla="*/ 371178 h 545247"/>
                <a:gd name="connsiteX146" fmla="*/ 994389 w 1566332"/>
                <a:gd name="connsiteY146" fmla="*/ 371474 h 545247"/>
                <a:gd name="connsiteX147" fmla="*/ 996757 w 1566332"/>
                <a:gd name="connsiteY147" fmla="*/ 374139 h 545247"/>
                <a:gd name="connsiteX148" fmla="*/ 1058037 w 1566332"/>
                <a:gd name="connsiteY148" fmla="*/ 444299 h 545247"/>
                <a:gd name="connsiteX149" fmla="*/ 1111324 w 1566332"/>
                <a:gd name="connsiteY149" fmla="*/ 503507 h 545247"/>
                <a:gd name="connsiteX150" fmla="*/ 1067806 w 1566332"/>
                <a:gd name="connsiteY150" fmla="*/ 438083 h 545247"/>
                <a:gd name="connsiteX151" fmla="*/ 1023105 w 1566332"/>
                <a:gd name="connsiteY151" fmla="*/ 372954 h 545247"/>
                <a:gd name="connsiteX152" fmla="*/ 1085864 w 1566332"/>
                <a:gd name="connsiteY152" fmla="*/ 379467 h 545247"/>
                <a:gd name="connsiteX153" fmla="*/ 1087641 w 1566332"/>
                <a:gd name="connsiteY153" fmla="*/ 392493 h 545247"/>
                <a:gd name="connsiteX154" fmla="*/ 1092081 w 1566332"/>
                <a:gd name="connsiteY154" fmla="*/ 428609 h 545247"/>
                <a:gd name="connsiteX155" fmla="*/ 1090897 w 1566332"/>
                <a:gd name="connsiteY155" fmla="*/ 392789 h 545247"/>
                <a:gd name="connsiteX156" fmla="*/ 1090305 w 1566332"/>
                <a:gd name="connsiteY156" fmla="*/ 380059 h 545247"/>
                <a:gd name="connsiteX157" fmla="*/ 1189181 w 1566332"/>
                <a:gd name="connsiteY157" fmla="*/ 398710 h 545247"/>
                <a:gd name="connsiteX158" fmla="*/ 1219969 w 1566332"/>
                <a:gd name="connsiteY158" fmla="*/ 407295 h 545247"/>
                <a:gd name="connsiteX159" fmla="*/ 1242172 w 1566332"/>
                <a:gd name="connsiteY159" fmla="*/ 414696 h 545247"/>
                <a:gd name="connsiteX160" fmla="*/ 1253717 w 1566332"/>
                <a:gd name="connsiteY160" fmla="*/ 418840 h 545247"/>
                <a:gd name="connsiteX161" fmla="*/ 1250165 w 1566332"/>
                <a:gd name="connsiteY161" fmla="*/ 425057 h 545247"/>
                <a:gd name="connsiteX162" fmla="*/ 1229146 w 1566332"/>
                <a:gd name="connsiteY162" fmla="*/ 468574 h 545247"/>
                <a:gd name="connsiteX163" fmla="*/ 1223522 w 1566332"/>
                <a:gd name="connsiteY163" fmla="*/ 483968 h 545247"/>
                <a:gd name="connsiteX164" fmla="*/ 1230923 w 1566332"/>
                <a:gd name="connsiteY164" fmla="*/ 469759 h 545247"/>
                <a:gd name="connsiteX165" fmla="*/ 1256382 w 1566332"/>
                <a:gd name="connsiteY165" fmla="*/ 429793 h 545247"/>
                <a:gd name="connsiteX166" fmla="*/ 1277104 w 1566332"/>
                <a:gd name="connsiteY166" fmla="*/ 401078 h 545247"/>
                <a:gd name="connsiteX167" fmla="*/ 1286282 w 1566332"/>
                <a:gd name="connsiteY167" fmla="*/ 386572 h 545247"/>
                <a:gd name="connsiteX168" fmla="*/ 1294867 w 1566332"/>
                <a:gd name="connsiteY168" fmla="*/ 389828 h 545247"/>
                <a:gd name="connsiteX169" fmla="*/ 1429564 w 1566332"/>
                <a:gd name="connsiteY169" fmla="*/ 422392 h 545247"/>
                <a:gd name="connsiteX170" fmla="*/ 1441701 w 1566332"/>
                <a:gd name="connsiteY170" fmla="*/ 426833 h 545247"/>
                <a:gd name="connsiteX171" fmla="*/ 1402032 w 1566332"/>
                <a:gd name="connsiteY171" fmla="*/ 398117 h 545247"/>
                <a:gd name="connsiteX172" fmla="*/ 1301972 w 1566332"/>
                <a:gd name="connsiteY172" fmla="*/ 352528 h 545247"/>
                <a:gd name="connsiteX173" fmla="*/ 1297235 w 1566332"/>
                <a:gd name="connsiteY173" fmla="*/ 352824 h 545247"/>
                <a:gd name="connsiteX174" fmla="*/ 1296643 w 1566332"/>
                <a:gd name="connsiteY174" fmla="*/ 345423 h 545247"/>
                <a:gd name="connsiteX175" fmla="*/ 1292498 w 1566332"/>
                <a:gd name="connsiteY175" fmla="*/ 331213 h 545247"/>
                <a:gd name="connsiteX176" fmla="*/ 1289242 w 1566332"/>
                <a:gd name="connsiteY176" fmla="*/ 324404 h 545247"/>
                <a:gd name="connsiteX177" fmla="*/ 1285097 w 1566332"/>
                <a:gd name="connsiteY177" fmla="*/ 318484 h 545247"/>
                <a:gd name="connsiteX178" fmla="*/ 1275920 w 1566332"/>
                <a:gd name="connsiteY178" fmla="*/ 306938 h 545247"/>
                <a:gd name="connsiteX179" fmla="*/ 1253717 w 1566332"/>
                <a:gd name="connsiteY179" fmla="*/ 286215 h 545247"/>
                <a:gd name="connsiteX180" fmla="*/ 1253421 w 1566332"/>
                <a:gd name="connsiteY180" fmla="*/ 285919 h 545247"/>
                <a:gd name="connsiteX181" fmla="*/ 1314997 w 1566332"/>
                <a:gd name="connsiteY181" fmla="*/ 245362 h 545247"/>
                <a:gd name="connsiteX182" fmla="*/ 1436965 w 1566332"/>
                <a:gd name="connsiteY182" fmla="*/ 330917 h 545247"/>
                <a:gd name="connsiteX183" fmla="*/ 1485218 w 1566332"/>
                <a:gd name="connsiteY183" fmla="*/ 370290 h 545247"/>
                <a:gd name="connsiteX184" fmla="*/ 1445550 w 1566332"/>
                <a:gd name="connsiteY184" fmla="*/ 322924 h 545247"/>
                <a:gd name="connsiteX185" fmla="*/ 1417426 w 1566332"/>
                <a:gd name="connsiteY185" fmla="*/ 294801 h 545247"/>
                <a:gd name="connsiteX186" fmla="*/ 1506237 w 1566332"/>
                <a:gd name="connsiteY186" fmla="*/ 276150 h 545247"/>
                <a:gd name="connsiteX187" fmla="*/ 1547090 w 1566332"/>
                <a:gd name="connsiteY187" fmla="*/ 276150 h 545247"/>
                <a:gd name="connsiteX188" fmla="*/ 1537321 w 1566332"/>
                <a:gd name="connsiteY188" fmla="*/ 272894 h 545247"/>
                <a:gd name="connsiteX189" fmla="*/ 1508013 w 1566332"/>
                <a:gd name="connsiteY189" fmla="*/ 264605 h 545247"/>
                <a:gd name="connsiteX190" fmla="*/ 1106883 w 1566332"/>
                <a:gd name="connsiteY190" fmla="*/ 92015 h 545247"/>
                <a:gd name="connsiteX191" fmla="*/ 1180892 w 1566332"/>
                <a:gd name="connsiteY191" fmla="*/ 101192 h 545247"/>
                <a:gd name="connsiteX192" fmla="*/ 1168459 w 1566332"/>
                <a:gd name="connsiteY192" fmla="*/ 113034 h 545247"/>
                <a:gd name="connsiteX193" fmla="*/ 1199543 w 1566332"/>
                <a:gd name="connsiteY193" fmla="*/ 121619 h 545247"/>
                <a:gd name="connsiteX194" fmla="*/ 1195694 w 1566332"/>
                <a:gd name="connsiteY194" fmla="*/ 122803 h 545247"/>
                <a:gd name="connsiteX195" fmla="*/ 1142703 w 1566332"/>
                <a:gd name="connsiteY195" fmla="*/ 141453 h 545247"/>
                <a:gd name="connsiteX196" fmla="*/ 1136783 w 1566332"/>
                <a:gd name="connsiteY196" fmla="*/ 134940 h 545247"/>
                <a:gd name="connsiteX197" fmla="*/ 1120205 w 1566332"/>
                <a:gd name="connsiteY197" fmla="*/ 114218 h 545247"/>
                <a:gd name="connsiteX198" fmla="*/ 1106587 w 1566332"/>
                <a:gd name="connsiteY198" fmla="*/ 96456 h 545247"/>
                <a:gd name="connsiteX199" fmla="*/ 1106883 w 1566332"/>
                <a:gd name="connsiteY199" fmla="*/ 92015 h 545247"/>
                <a:gd name="connsiteX200" fmla="*/ 872718 w 1566332"/>
                <a:gd name="connsiteY200" fmla="*/ 37544 h 545247"/>
                <a:gd name="connsiteX201" fmla="*/ 873310 w 1566332"/>
                <a:gd name="connsiteY201" fmla="*/ 37544 h 545247"/>
                <a:gd name="connsiteX202" fmla="*/ 872718 w 1566332"/>
                <a:gd name="connsiteY202" fmla="*/ 38136 h 545247"/>
                <a:gd name="connsiteX203" fmla="*/ 872718 w 1566332"/>
                <a:gd name="connsiteY203" fmla="*/ 37544 h 545247"/>
                <a:gd name="connsiteX204" fmla="*/ 898769 w 1566332"/>
                <a:gd name="connsiteY204" fmla="*/ 57675 h 545247"/>
                <a:gd name="connsiteX205" fmla="*/ 937550 w 1566332"/>
                <a:gd name="connsiteY205" fmla="*/ 51458 h 545247"/>
                <a:gd name="connsiteX206" fmla="*/ 986988 w 1566332"/>
                <a:gd name="connsiteY206" fmla="*/ 64484 h 545247"/>
                <a:gd name="connsiteX207" fmla="*/ 1012743 w 1566332"/>
                <a:gd name="connsiteY207" fmla="*/ 118954 h 545247"/>
                <a:gd name="connsiteX208" fmla="*/ 1006526 w 1566332"/>
                <a:gd name="connsiteY208" fmla="*/ 73661 h 545247"/>
                <a:gd name="connsiteX209" fmla="*/ 1051228 w 1566332"/>
                <a:gd name="connsiteY209" fmla="*/ 73069 h 545247"/>
                <a:gd name="connsiteX210" fmla="*/ 1097114 w 1566332"/>
                <a:gd name="connsiteY210" fmla="*/ 130500 h 545247"/>
                <a:gd name="connsiteX211" fmla="*/ 1115172 w 1566332"/>
                <a:gd name="connsiteY211" fmla="*/ 150926 h 545247"/>
                <a:gd name="connsiteX212" fmla="*/ 1124645 w 1566332"/>
                <a:gd name="connsiteY212" fmla="*/ 160400 h 545247"/>
                <a:gd name="connsiteX213" fmla="*/ 1040571 w 1566332"/>
                <a:gd name="connsiteY213" fmla="*/ 182010 h 545247"/>
                <a:gd name="connsiteX214" fmla="*/ 1006230 w 1566332"/>
                <a:gd name="connsiteY214" fmla="*/ 201253 h 545247"/>
                <a:gd name="connsiteX215" fmla="*/ 949391 w 1566332"/>
                <a:gd name="connsiteY215" fmla="*/ 176090 h 545247"/>
                <a:gd name="connsiteX216" fmla="*/ 919491 w 1566332"/>
                <a:gd name="connsiteY216" fmla="*/ 163064 h 545247"/>
                <a:gd name="connsiteX217" fmla="*/ 1017480 w 1566332"/>
                <a:gd name="connsiteY217" fmla="*/ 124579 h 545247"/>
                <a:gd name="connsiteX218" fmla="*/ 899657 w 1566332"/>
                <a:gd name="connsiteY218" fmla="*/ 154479 h 545247"/>
                <a:gd name="connsiteX219" fmla="*/ 826536 w 1566332"/>
                <a:gd name="connsiteY219" fmla="*/ 122803 h 545247"/>
                <a:gd name="connsiteX220" fmla="*/ 821503 w 1566332"/>
                <a:gd name="connsiteY220" fmla="*/ 120139 h 545247"/>
                <a:gd name="connsiteX221" fmla="*/ 820319 w 1566332"/>
                <a:gd name="connsiteY221" fmla="*/ 119547 h 545247"/>
                <a:gd name="connsiteX222" fmla="*/ 821799 w 1566332"/>
                <a:gd name="connsiteY222" fmla="*/ 118658 h 545247"/>
                <a:gd name="connsiteX223" fmla="*/ 824464 w 1566332"/>
                <a:gd name="connsiteY223" fmla="*/ 116882 h 545247"/>
                <a:gd name="connsiteX224" fmla="*/ 826832 w 1566332"/>
                <a:gd name="connsiteY224" fmla="*/ 115402 h 545247"/>
                <a:gd name="connsiteX225" fmla="*/ 834233 w 1566332"/>
                <a:gd name="connsiteY225" fmla="*/ 109185 h 545247"/>
                <a:gd name="connsiteX226" fmla="*/ 851107 w 1566332"/>
                <a:gd name="connsiteY226" fmla="*/ 95271 h 545247"/>
                <a:gd name="connsiteX227" fmla="*/ 898769 w 1566332"/>
                <a:gd name="connsiteY227" fmla="*/ 57675 h 545247"/>
                <a:gd name="connsiteX228" fmla="*/ 715522 w 1566332"/>
                <a:gd name="connsiteY228" fmla="*/ 50274 h 545247"/>
                <a:gd name="connsiteX229" fmla="*/ 768809 w 1566332"/>
                <a:gd name="connsiteY229" fmla="*/ 46425 h 545247"/>
                <a:gd name="connsiteX230" fmla="*/ 848739 w 1566332"/>
                <a:gd name="connsiteY230" fmla="*/ 59155 h 545247"/>
                <a:gd name="connsiteX231" fmla="*/ 833641 w 1566332"/>
                <a:gd name="connsiteY231" fmla="*/ 73069 h 545247"/>
                <a:gd name="connsiteX232" fmla="*/ 827720 w 1566332"/>
                <a:gd name="connsiteY232" fmla="*/ 78693 h 545247"/>
                <a:gd name="connsiteX233" fmla="*/ 811438 w 1566332"/>
                <a:gd name="connsiteY233" fmla="*/ 85206 h 545247"/>
                <a:gd name="connsiteX234" fmla="*/ 791011 w 1566332"/>
                <a:gd name="connsiteY234" fmla="*/ 96456 h 545247"/>
                <a:gd name="connsiteX235" fmla="*/ 717890 w 1566332"/>
                <a:gd name="connsiteY235" fmla="*/ 68924 h 545247"/>
                <a:gd name="connsiteX236" fmla="*/ 715522 w 1566332"/>
                <a:gd name="connsiteY236" fmla="*/ 50274 h 545247"/>
                <a:gd name="connsiteX237" fmla="*/ 761408 w 1566332"/>
                <a:gd name="connsiteY237" fmla="*/ 118362 h 545247"/>
                <a:gd name="connsiteX238" fmla="*/ 754007 w 1566332"/>
                <a:gd name="connsiteY238" fmla="*/ 125171 h 545247"/>
                <a:gd name="connsiteX239" fmla="*/ 762000 w 1566332"/>
                <a:gd name="connsiteY239" fmla="*/ 117770 h 545247"/>
                <a:gd name="connsiteX240" fmla="*/ 761408 w 1566332"/>
                <a:gd name="connsiteY240" fmla="*/ 118362 h 545247"/>
                <a:gd name="connsiteX241" fmla="*/ 668748 w 1566332"/>
                <a:gd name="connsiteY241" fmla="*/ 44353 h 545247"/>
                <a:gd name="connsiteX242" fmla="*/ 674077 w 1566332"/>
                <a:gd name="connsiteY242" fmla="*/ 50866 h 545247"/>
                <a:gd name="connsiteX243" fmla="*/ 663715 w 1566332"/>
                <a:gd name="connsiteY243" fmla="*/ 46721 h 545247"/>
                <a:gd name="connsiteX244" fmla="*/ 659867 w 1566332"/>
                <a:gd name="connsiteY244" fmla="*/ 45241 h 545247"/>
                <a:gd name="connsiteX245" fmla="*/ 668748 w 1566332"/>
                <a:gd name="connsiteY245" fmla="*/ 44353 h 545247"/>
                <a:gd name="connsiteX246" fmla="*/ 634704 w 1566332"/>
                <a:gd name="connsiteY246" fmla="*/ 53234 h 545247"/>
                <a:gd name="connsiteX247" fmla="*/ 658979 w 1566332"/>
                <a:gd name="connsiteY247" fmla="*/ 57083 h 545247"/>
                <a:gd name="connsiteX248" fmla="*/ 735652 w 1566332"/>
                <a:gd name="connsiteY248" fmla="*/ 102968 h 545247"/>
                <a:gd name="connsiteX249" fmla="*/ 638552 w 1566332"/>
                <a:gd name="connsiteY249" fmla="*/ 118066 h 545247"/>
                <a:gd name="connsiteX250" fmla="*/ 617534 w 1566332"/>
                <a:gd name="connsiteY250" fmla="*/ 120139 h 545247"/>
                <a:gd name="connsiteX251" fmla="*/ 617534 w 1566332"/>
                <a:gd name="connsiteY251" fmla="*/ 120139 h 545247"/>
                <a:gd name="connsiteX252" fmla="*/ 539084 w 1566332"/>
                <a:gd name="connsiteY252" fmla="*/ 86982 h 545247"/>
                <a:gd name="connsiteX253" fmla="*/ 634704 w 1566332"/>
                <a:gd name="connsiteY253" fmla="*/ 53234 h 545247"/>
                <a:gd name="connsiteX254" fmla="*/ 454417 w 1566332"/>
                <a:gd name="connsiteY254" fmla="*/ 148854 h 545247"/>
                <a:gd name="connsiteX255" fmla="*/ 455897 w 1566332"/>
                <a:gd name="connsiteY255" fmla="*/ 147078 h 545247"/>
                <a:gd name="connsiteX256" fmla="*/ 456489 w 1566332"/>
                <a:gd name="connsiteY256" fmla="*/ 146190 h 545247"/>
                <a:gd name="connsiteX257" fmla="*/ 459154 w 1566332"/>
                <a:gd name="connsiteY257" fmla="*/ 141453 h 545247"/>
                <a:gd name="connsiteX258" fmla="*/ 472179 w 1566332"/>
                <a:gd name="connsiteY258" fmla="*/ 118362 h 545247"/>
                <a:gd name="connsiteX259" fmla="*/ 485501 w 1566332"/>
                <a:gd name="connsiteY259" fmla="*/ 94975 h 545247"/>
                <a:gd name="connsiteX260" fmla="*/ 487869 w 1566332"/>
                <a:gd name="connsiteY260" fmla="*/ 90535 h 545247"/>
                <a:gd name="connsiteX261" fmla="*/ 542636 w 1566332"/>
                <a:gd name="connsiteY261" fmla="*/ 117770 h 545247"/>
                <a:gd name="connsiteX262" fmla="*/ 564839 w 1566332"/>
                <a:gd name="connsiteY262" fmla="*/ 127836 h 545247"/>
                <a:gd name="connsiteX263" fmla="*/ 489349 w 1566332"/>
                <a:gd name="connsiteY263" fmla="*/ 143526 h 545247"/>
                <a:gd name="connsiteX264" fmla="*/ 467443 w 1566332"/>
                <a:gd name="connsiteY264" fmla="*/ 149150 h 545247"/>
                <a:gd name="connsiteX265" fmla="*/ 460338 w 1566332"/>
                <a:gd name="connsiteY265" fmla="*/ 150926 h 545247"/>
                <a:gd name="connsiteX266" fmla="*/ 457081 w 1566332"/>
                <a:gd name="connsiteY266" fmla="*/ 151519 h 545247"/>
                <a:gd name="connsiteX267" fmla="*/ 451753 w 1566332"/>
                <a:gd name="connsiteY267" fmla="*/ 152407 h 545247"/>
                <a:gd name="connsiteX268" fmla="*/ 454417 w 1566332"/>
                <a:gd name="connsiteY268" fmla="*/ 148854 h 545247"/>
                <a:gd name="connsiteX269" fmla="*/ 244527 w 1566332"/>
                <a:gd name="connsiteY269" fmla="*/ 170169 h 545247"/>
                <a:gd name="connsiteX270" fmla="*/ 310543 w 1566332"/>
                <a:gd name="connsiteY270" fmla="*/ 139973 h 545247"/>
                <a:gd name="connsiteX271" fmla="*/ 441095 w 1566332"/>
                <a:gd name="connsiteY271" fmla="*/ 104745 h 545247"/>
                <a:gd name="connsiteX272" fmla="*/ 441095 w 1566332"/>
                <a:gd name="connsiteY272" fmla="*/ 110961 h 545247"/>
                <a:gd name="connsiteX273" fmla="*/ 433398 w 1566332"/>
                <a:gd name="connsiteY273" fmla="*/ 126355 h 545247"/>
                <a:gd name="connsiteX274" fmla="*/ 430438 w 1566332"/>
                <a:gd name="connsiteY274" fmla="*/ 131980 h 545247"/>
                <a:gd name="connsiteX275" fmla="*/ 425109 w 1566332"/>
                <a:gd name="connsiteY275" fmla="*/ 142341 h 545247"/>
                <a:gd name="connsiteX276" fmla="*/ 414452 w 1566332"/>
                <a:gd name="connsiteY276" fmla="*/ 162472 h 545247"/>
                <a:gd name="connsiteX277" fmla="*/ 412676 w 1566332"/>
                <a:gd name="connsiteY277" fmla="*/ 165728 h 545247"/>
                <a:gd name="connsiteX278" fmla="*/ 369750 w 1566332"/>
                <a:gd name="connsiteY278" fmla="*/ 165432 h 545247"/>
                <a:gd name="connsiteX279" fmla="*/ 330970 w 1566332"/>
                <a:gd name="connsiteY279" fmla="*/ 170169 h 545247"/>
                <a:gd name="connsiteX280" fmla="*/ 261105 w 1566332"/>
                <a:gd name="connsiteY280" fmla="*/ 182898 h 545247"/>
                <a:gd name="connsiteX281" fmla="*/ 205154 w 1566332"/>
                <a:gd name="connsiteY281" fmla="*/ 195924 h 545247"/>
                <a:gd name="connsiteX282" fmla="*/ 244527 w 1566332"/>
                <a:gd name="connsiteY282" fmla="*/ 170169 h 545247"/>
                <a:gd name="connsiteX283" fmla="*/ 299590 w 1566332"/>
                <a:gd name="connsiteY283" fmla="*/ 229672 h 545247"/>
                <a:gd name="connsiteX284" fmla="*/ 299590 w 1566332"/>
                <a:gd name="connsiteY284" fmla="*/ 230560 h 545247"/>
                <a:gd name="connsiteX285" fmla="*/ 220252 w 1566332"/>
                <a:gd name="connsiteY285" fmla="*/ 256612 h 545247"/>
                <a:gd name="connsiteX286" fmla="*/ 164597 w 1566332"/>
                <a:gd name="connsiteY286" fmla="*/ 285031 h 545247"/>
                <a:gd name="connsiteX287" fmla="*/ 166077 w 1566332"/>
                <a:gd name="connsiteY287" fmla="*/ 281183 h 545247"/>
                <a:gd name="connsiteX288" fmla="*/ 188872 w 1566332"/>
                <a:gd name="connsiteY288" fmla="*/ 216351 h 545247"/>
                <a:gd name="connsiteX289" fmla="*/ 263177 w 1566332"/>
                <a:gd name="connsiteY289" fmla="*/ 205693 h 545247"/>
                <a:gd name="connsiteX290" fmla="*/ 306102 w 1566332"/>
                <a:gd name="connsiteY290" fmla="*/ 200957 h 545247"/>
                <a:gd name="connsiteX291" fmla="*/ 310247 w 1566332"/>
                <a:gd name="connsiteY291" fmla="*/ 201549 h 545247"/>
                <a:gd name="connsiteX292" fmla="*/ 356133 w 1566332"/>
                <a:gd name="connsiteY292" fmla="*/ 209542 h 545247"/>
                <a:gd name="connsiteX293" fmla="*/ 387809 w 1566332"/>
                <a:gd name="connsiteY293" fmla="*/ 216351 h 545247"/>
                <a:gd name="connsiteX294" fmla="*/ 376559 w 1566332"/>
                <a:gd name="connsiteY294" fmla="*/ 217535 h 545247"/>
                <a:gd name="connsiteX295" fmla="*/ 332746 w 1566332"/>
                <a:gd name="connsiteY295" fmla="*/ 223752 h 545247"/>
                <a:gd name="connsiteX296" fmla="*/ 303142 w 1566332"/>
                <a:gd name="connsiteY296" fmla="*/ 228192 h 545247"/>
                <a:gd name="connsiteX297" fmla="*/ 299590 w 1566332"/>
                <a:gd name="connsiteY297" fmla="*/ 229672 h 545247"/>
                <a:gd name="connsiteX298" fmla="*/ 352876 w 1566332"/>
                <a:gd name="connsiteY298" fmla="*/ 345127 h 545247"/>
                <a:gd name="connsiteX299" fmla="*/ 352876 w 1566332"/>
                <a:gd name="connsiteY299" fmla="*/ 345127 h 545247"/>
                <a:gd name="connsiteX300" fmla="*/ 355245 w 1566332"/>
                <a:gd name="connsiteY300" fmla="*/ 345127 h 545247"/>
                <a:gd name="connsiteX301" fmla="*/ 352876 w 1566332"/>
                <a:gd name="connsiteY301" fmla="*/ 345127 h 545247"/>
                <a:gd name="connsiteX302" fmla="*/ 407939 w 1566332"/>
                <a:gd name="connsiteY302" fmla="*/ 264901 h 545247"/>
                <a:gd name="connsiteX303" fmla="*/ 365310 w 1566332"/>
                <a:gd name="connsiteY303" fmla="*/ 315523 h 545247"/>
                <a:gd name="connsiteX304" fmla="*/ 350508 w 1566332"/>
                <a:gd name="connsiteY304" fmla="*/ 338022 h 545247"/>
                <a:gd name="connsiteX305" fmla="*/ 349028 w 1566332"/>
                <a:gd name="connsiteY305" fmla="*/ 333877 h 545247"/>
                <a:gd name="connsiteX306" fmla="*/ 345771 w 1566332"/>
                <a:gd name="connsiteY306" fmla="*/ 325292 h 545247"/>
                <a:gd name="connsiteX307" fmla="*/ 322385 w 1566332"/>
                <a:gd name="connsiteY307" fmla="*/ 257796 h 545247"/>
                <a:gd name="connsiteX308" fmla="*/ 322088 w 1566332"/>
                <a:gd name="connsiteY308" fmla="*/ 252763 h 545247"/>
                <a:gd name="connsiteX309" fmla="*/ 322681 w 1566332"/>
                <a:gd name="connsiteY309" fmla="*/ 249803 h 545247"/>
                <a:gd name="connsiteX310" fmla="*/ 325937 w 1566332"/>
                <a:gd name="connsiteY310" fmla="*/ 249803 h 545247"/>
                <a:gd name="connsiteX311" fmla="*/ 328305 w 1566332"/>
                <a:gd name="connsiteY311" fmla="*/ 249803 h 545247"/>
                <a:gd name="connsiteX312" fmla="*/ 333634 w 1566332"/>
                <a:gd name="connsiteY312" fmla="*/ 249507 h 545247"/>
                <a:gd name="connsiteX313" fmla="*/ 377743 w 1566332"/>
                <a:gd name="connsiteY313" fmla="*/ 245954 h 545247"/>
                <a:gd name="connsiteX314" fmla="*/ 430734 w 1566332"/>
                <a:gd name="connsiteY314" fmla="*/ 243882 h 545247"/>
                <a:gd name="connsiteX315" fmla="*/ 407939 w 1566332"/>
                <a:gd name="connsiteY315" fmla="*/ 264901 h 545247"/>
                <a:gd name="connsiteX316" fmla="*/ 655722 w 1566332"/>
                <a:gd name="connsiteY316" fmla="*/ 261644 h 545247"/>
                <a:gd name="connsiteX317" fmla="*/ 653650 w 1566332"/>
                <a:gd name="connsiteY317" fmla="*/ 264901 h 545247"/>
                <a:gd name="connsiteX318" fmla="*/ 651874 w 1566332"/>
                <a:gd name="connsiteY318" fmla="*/ 264309 h 545247"/>
                <a:gd name="connsiteX319" fmla="*/ 649802 w 1566332"/>
                <a:gd name="connsiteY319" fmla="*/ 261940 h 545247"/>
                <a:gd name="connsiteX320" fmla="*/ 648321 w 1566332"/>
                <a:gd name="connsiteY320" fmla="*/ 263125 h 545247"/>
                <a:gd name="connsiteX321" fmla="*/ 488165 w 1566332"/>
                <a:gd name="connsiteY321" fmla="*/ 219607 h 545247"/>
                <a:gd name="connsiteX322" fmla="*/ 482541 w 1566332"/>
                <a:gd name="connsiteY322" fmla="*/ 218423 h 545247"/>
                <a:gd name="connsiteX323" fmla="*/ 359685 w 1566332"/>
                <a:gd name="connsiteY323" fmla="*/ 198292 h 545247"/>
                <a:gd name="connsiteX324" fmla="*/ 349916 w 1566332"/>
                <a:gd name="connsiteY324" fmla="*/ 197108 h 545247"/>
                <a:gd name="connsiteX325" fmla="*/ 370639 w 1566332"/>
                <a:gd name="connsiteY325" fmla="*/ 196516 h 545247"/>
                <a:gd name="connsiteX326" fmla="*/ 395802 w 1566332"/>
                <a:gd name="connsiteY326" fmla="*/ 197404 h 545247"/>
                <a:gd name="connsiteX327" fmla="*/ 395210 w 1566332"/>
                <a:gd name="connsiteY327" fmla="*/ 198292 h 545247"/>
                <a:gd name="connsiteX328" fmla="*/ 394914 w 1566332"/>
                <a:gd name="connsiteY328" fmla="*/ 199181 h 545247"/>
                <a:gd name="connsiteX329" fmla="*/ 396098 w 1566332"/>
                <a:gd name="connsiteY329" fmla="*/ 198588 h 545247"/>
                <a:gd name="connsiteX330" fmla="*/ 399354 w 1566332"/>
                <a:gd name="connsiteY330" fmla="*/ 197404 h 545247"/>
                <a:gd name="connsiteX331" fmla="*/ 406755 w 1566332"/>
                <a:gd name="connsiteY331" fmla="*/ 198588 h 545247"/>
                <a:gd name="connsiteX332" fmla="*/ 407643 w 1566332"/>
                <a:gd name="connsiteY332" fmla="*/ 194740 h 545247"/>
                <a:gd name="connsiteX333" fmla="*/ 436359 w 1566332"/>
                <a:gd name="connsiteY333" fmla="*/ 184971 h 545247"/>
                <a:gd name="connsiteX334" fmla="*/ 471587 w 1566332"/>
                <a:gd name="connsiteY334" fmla="*/ 173129 h 545247"/>
                <a:gd name="connsiteX335" fmla="*/ 492606 w 1566332"/>
                <a:gd name="connsiteY335" fmla="*/ 166320 h 545247"/>
                <a:gd name="connsiteX336" fmla="*/ 738909 w 1566332"/>
                <a:gd name="connsiteY336" fmla="*/ 139973 h 545247"/>
                <a:gd name="connsiteX337" fmla="*/ 698944 w 1566332"/>
                <a:gd name="connsiteY337" fmla="*/ 192668 h 545247"/>
                <a:gd name="connsiteX338" fmla="*/ 678517 w 1566332"/>
                <a:gd name="connsiteY338" fmla="*/ 224344 h 545247"/>
                <a:gd name="connsiteX339" fmla="*/ 655722 w 1566332"/>
                <a:gd name="connsiteY339" fmla="*/ 261644 h 545247"/>
                <a:gd name="connsiteX340" fmla="*/ 816767 w 1566332"/>
                <a:gd name="connsiteY340" fmla="*/ 367626 h 545247"/>
                <a:gd name="connsiteX341" fmla="*/ 820615 w 1566332"/>
                <a:gd name="connsiteY341" fmla="*/ 361409 h 545247"/>
                <a:gd name="connsiteX342" fmla="*/ 816767 w 1566332"/>
                <a:gd name="connsiteY342" fmla="*/ 367626 h 545247"/>
                <a:gd name="connsiteX343" fmla="*/ 887223 w 1566332"/>
                <a:gd name="connsiteY343" fmla="*/ 287400 h 545247"/>
                <a:gd name="connsiteX344" fmla="*/ 857620 w 1566332"/>
                <a:gd name="connsiteY344" fmla="*/ 313451 h 545247"/>
                <a:gd name="connsiteX345" fmla="*/ 830976 w 1566332"/>
                <a:gd name="connsiteY345" fmla="*/ 335950 h 545247"/>
                <a:gd name="connsiteX346" fmla="*/ 829200 w 1566332"/>
                <a:gd name="connsiteY346" fmla="*/ 337134 h 545247"/>
                <a:gd name="connsiteX347" fmla="*/ 830976 w 1566332"/>
                <a:gd name="connsiteY347" fmla="*/ 333285 h 545247"/>
                <a:gd name="connsiteX348" fmla="*/ 782722 w 1566332"/>
                <a:gd name="connsiteY348" fmla="*/ 313451 h 545247"/>
                <a:gd name="connsiteX349" fmla="*/ 737429 w 1566332"/>
                <a:gd name="connsiteY349" fmla="*/ 296281 h 545247"/>
                <a:gd name="connsiteX350" fmla="*/ 735060 w 1566332"/>
                <a:gd name="connsiteY350" fmla="*/ 295393 h 545247"/>
                <a:gd name="connsiteX351" fmla="*/ 732396 w 1566332"/>
                <a:gd name="connsiteY351" fmla="*/ 291544 h 545247"/>
                <a:gd name="connsiteX352" fmla="*/ 730324 w 1566332"/>
                <a:gd name="connsiteY352" fmla="*/ 293320 h 545247"/>
                <a:gd name="connsiteX353" fmla="*/ 695983 w 1566332"/>
                <a:gd name="connsiteY353" fmla="*/ 278518 h 545247"/>
                <a:gd name="connsiteX354" fmla="*/ 686214 w 1566332"/>
                <a:gd name="connsiteY354" fmla="*/ 273782 h 545247"/>
                <a:gd name="connsiteX355" fmla="*/ 682070 w 1566332"/>
                <a:gd name="connsiteY355" fmla="*/ 271710 h 545247"/>
                <a:gd name="connsiteX356" fmla="*/ 680589 w 1566332"/>
                <a:gd name="connsiteY356" fmla="*/ 271118 h 545247"/>
                <a:gd name="connsiteX357" fmla="*/ 677333 w 1566332"/>
                <a:gd name="connsiteY357" fmla="*/ 269933 h 545247"/>
                <a:gd name="connsiteX358" fmla="*/ 678517 w 1566332"/>
                <a:gd name="connsiteY358" fmla="*/ 266973 h 545247"/>
                <a:gd name="connsiteX359" fmla="*/ 679109 w 1566332"/>
                <a:gd name="connsiteY359" fmla="*/ 265493 h 545247"/>
                <a:gd name="connsiteX360" fmla="*/ 680886 w 1566332"/>
                <a:gd name="connsiteY360" fmla="*/ 262828 h 545247"/>
                <a:gd name="connsiteX361" fmla="*/ 685622 w 1566332"/>
                <a:gd name="connsiteY361" fmla="*/ 253947 h 545247"/>
                <a:gd name="connsiteX362" fmla="*/ 695095 w 1566332"/>
                <a:gd name="connsiteY362" fmla="*/ 236481 h 545247"/>
                <a:gd name="connsiteX363" fmla="*/ 712858 w 1566332"/>
                <a:gd name="connsiteY363" fmla="*/ 203621 h 545247"/>
                <a:gd name="connsiteX364" fmla="*/ 747494 w 1566332"/>
                <a:gd name="connsiteY364" fmla="*/ 149150 h 545247"/>
                <a:gd name="connsiteX365" fmla="*/ 749862 w 1566332"/>
                <a:gd name="connsiteY365" fmla="*/ 146190 h 545247"/>
                <a:gd name="connsiteX366" fmla="*/ 755487 w 1566332"/>
                <a:gd name="connsiteY366" fmla="*/ 139085 h 545247"/>
                <a:gd name="connsiteX367" fmla="*/ 770881 w 1566332"/>
                <a:gd name="connsiteY367" fmla="*/ 121619 h 545247"/>
                <a:gd name="connsiteX368" fmla="*/ 778282 w 1566332"/>
                <a:gd name="connsiteY368" fmla="*/ 125171 h 545247"/>
                <a:gd name="connsiteX369" fmla="*/ 780058 w 1566332"/>
                <a:gd name="connsiteY369" fmla="*/ 130796 h 545247"/>
                <a:gd name="connsiteX370" fmla="*/ 812918 w 1566332"/>
                <a:gd name="connsiteY370" fmla="*/ 142637 h 545247"/>
                <a:gd name="connsiteX371" fmla="*/ 887519 w 1566332"/>
                <a:gd name="connsiteY371" fmla="*/ 167801 h 545247"/>
                <a:gd name="connsiteX372" fmla="*/ 889592 w 1566332"/>
                <a:gd name="connsiteY372" fmla="*/ 211318 h 545247"/>
                <a:gd name="connsiteX373" fmla="*/ 890776 w 1566332"/>
                <a:gd name="connsiteY373" fmla="*/ 254835 h 545247"/>
                <a:gd name="connsiteX374" fmla="*/ 891664 w 1566332"/>
                <a:gd name="connsiteY374" fmla="*/ 284143 h 545247"/>
                <a:gd name="connsiteX375" fmla="*/ 887223 w 1566332"/>
                <a:gd name="connsiteY375" fmla="*/ 287400 h 545247"/>
                <a:gd name="connsiteX376" fmla="*/ 920084 w 1566332"/>
                <a:gd name="connsiteY376" fmla="*/ 261052 h 545247"/>
                <a:gd name="connsiteX377" fmla="*/ 895512 w 1566332"/>
                <a:gd name="connsiteY377" fmla="*/ 280591 h 545247"/>
                <a:gd name="connsiteX378" fmla="*/ 902025 w 1566332"/>
                <a:gd name="connsiteY378" fmla="*/ 256612 h 545247"/>
                <a:gd name="connsiteX379" fmla="*/ 911794 w 1566332"/>
                <a:gd name="connsiteY379" fmla="*/ 213686 h 545247"/>
                <a:gd name="connsiteX380" fmla="*/ 917419 w 1566332"/>
                <a:gd name="connsiteY380" fmla="*/ 177866 h 545247"/>
                <a:gd name="connsiteX381" fmla="*/ 943767 w 1566332"/>
                <a:gd name="connsiteY381" fmla="*/ 186747 h 545247"/>
                <a:gd name="connsiteX382" fmla="*/ 1000310 w 1566332"/>
                <a:gd name="connsiteY382" fmla="*/ 205101 h 545247"/>
                <a:gd name="connsiteX383" fmla="*/ 996165 w 1566332"/>
                <a:gd name="connsiteY383" fmla="*/ 207470 h 545247"/>
                <a:gd name="connsiteX384" fmla="*/ 956496 w 1566332"/>
                <a:gd name="connsiteY384" fmla="*/ 234113 h 545247"/>
                <a:gd name="connsiteX385" fmla="*/ 920084 w 1566332"/>
                <a:gd name="connsiteY385" fmla="*/ 261052 h 545247"/>
                <a:gd name="connsiteX386" fmla="*/ 1000014 w 1566332"/>
                <a:gd name="connsiteY386" fmla="*/ 338318 h 545247"/>
                <a:gd name="connsiteX387" fmla="*/ 983732 w 1566332"/>
                <a:gd name="connsiteY387" fmla="*/ 313451 h 545247"/>
                <a:gd name="connsiteX388" fmla="*/ 955904 w 1566332"/>
                <a:gd name="connsiteY388" fmla="*/ 267861 h 545247"/>
                <a:gd name="connsiteX389" fmla="*/ 970706 w 1566332"/>
                <a:gd name="connsiteY389" fmla="*/ 258684 h 545247"/>
                <a:gd name="connsiteX390" fmla="*/ 1010967 w 1566332"/>
                <a:gd name="connsiteY390" fmla="*/ 234705 h 545247"/>
                <a:gd name="connsiteX391" fmla="*/ 1042643 w 1566332"/>
                <a:gd name="connsiteY391" fmla="*/ 219015 h 545247"/>
                <a:gd name="connsiteX392" fmla="*/ 1042939 w 1566332"/>
                <a:gd name="connsiteY392" fmla="*/ 219015 h 545247"/>
                <a:gd name="connsiteX393" fmla="*/ 1064550 w 1566332"/>
                <a:gd name="connsiteY393" fmla="*/ 290952 h 545247"/>
                <a:gd name="connsiteX394" fmla="*/ 1079944 w 1566332"/>
                <a:gd name="connsiteY394" fmla="*/ 348975 h 545247"/>
                <a:gd name="connsiteX395" fmla="*/ 1080832 w 1566332"/>
                <a:gd name="connsiteY395" fmla="*/ 352824 h 545247"/>
                <a:gd name="connsiteX396" fmla="*/ 1000014 w 1566332"/>
                <a:gd name="connsiteY396" fmla="*/ 338318 h 545247"/>
                <a:gd name="connsiteX397" fmla="*/ 1087641 w 1566332"/>
                <a:gd name="connsiteY397" fmla="*/ 354304 h 545247"/>
                <a:gd name="connsiteX398" fmla="*/ 1086752 w 1566332"/>
                <a:gd name="connsiteY398" fmla="*/ 349271 h 545247"/>
                <a:gd name="connsiteX399" fmla="*/ 1076095 w 1566332"/>
                <a:gd name="connsiteY399" fmla="*/ 290360 h 545247"/>
                <a:gd name="connsiteX400" fmla="*/ 1059813 w 1566332"/>
                <a:gd name="connsiteY400" fmla="*/ 217831 h 545247"/>
                <a:gd name="connsiteX401" fmla="*/ 1058925 w 1566332"/>
                <a:gd name="connsiteY401" fmla="*/ 212798 h 545247"/>
                <a:gd name="connsiteX402" fmla="*/ 1058629 w 1566332"/>
                <a:gd name="connsiteY402" fmla="*/ 210430 h 545247"/>
                <a:gd name="connsiteX403" fmla="*/ 1060997 w 1566332"/>
                <a:gd name="connsiteY403" fmla="*/ 209838 h 545247"/>
                <a:gd name="connsiteX404" fmla="*/ 1065734 w 1566332"/>
                <a:gd name="connsiteY404" fmla="*/ 209246 h 545247"/>
                <a:gd name="connsiteX405" fmla="*/ 1076095 w 1566332"/>
                <a:gd name="connsiteY405" fmla="*/ 207173 h 545247"/>
                <a:gd name="connsiteX406" fmla="*/ 1122277 w 1566332"/>
                <a:gd name="connsiteY406" fmla="*/ 195628 h 545247"/>
                <a:gd name="connsiteX407" fmla="*/ 1154545 w 1566332"/>
                <a:gd name="connsiteY407" fmla="*/ 184675 h 545247"/>
                <a:gd name="connsiteX408" fmla="*/ 1158690 w 1566332"/>
                <a:gd name="connsiteY408" fmla="*/ 183195 h 545247"/>
                <a:gd name="connsiteX409" fmla="*/ 1164018 w 1566332"/>
                <a:gd name="connsiteY409" fmla="*/ 183491 h 545247"/>
                <a:gd name="connsiteX410" fmla="*/ 1178524 w 1566332"/>
                <a:gd name="connsiteY410" fmla="*/ 225232 h 545247"/>
                <a:gd name="connsiteX411" fmla="*/ 1197174 w 1566332"/>
                <a:gd name="connsiteY411" fmla="*/ 261052 h 545247"/>
                <a:gd name="connsiteX412" fmla="*/ 1187997 w 1566332"/>
                <a:gd name="connsiteY412" fmla="*/ 269045 h 545247"/>
                <a:gd name="connsiteX413" fmla="*/ 1185037 w 1566332"/>
                <a:gd name="connsiteY413" fmla="*/ 269341 h 545247"/>
                <a:gd name="connsiteX414" fmla="*/ 1186517 w 1566332"/>
                <a:gd name="connsiteY414" fmla="*/ 270229 h 545247"/>
                <a:gd name="connsiteX415" fmla="*/ 1121685 w 1566332"/>
                <a:gd name="connsiteY415" fmla="*/ 343351 h 545247"/>
                <a:gd name="connsiteX416" fmla="*/ 1110435 w 1566332"/>
                <a:gd name="connsiteY416" fmla="*/ 360225 h 545247"/>
                <a:gd name="connsiteX417" fmla="*/ 1087641 w 1566332"/>
                <a:gd name="connsiteY417" fmla="*/ 354304 h 545247"/>
                <a:gd name="connsiteX418" fmla="*/ 1261414 w 1566332"/>
                <a:gd name="connsiteY418" fmla="*/ 320556 h 545247"/>
                <a:gd name="connsiteX419" fmla="*/ 1281545 w 1566332"/>
                <a:gd name="connsiteY419" fmla="*/ 356968 h 545247"/>
                <a:gd name="connsiteX420" fmla="*/ 1281545 w 1566332"/>
                <a:gd name="connsiteY420" fmla="*/ 357856 h 545247"/>
                <a:gd name="connsiteX421" fmla="*/ 1273552 w 1566332"/>
                <a:gd name="connsiteY421" fmla="*/ 363777 h 545247"/>
                <a:gd name="connsiteX422" fmla="*/ 1268519 w 1566332"/>
                <a:gd name="connsiteY422" fmla="*/ 393973 h 545247"/>
                <a:gd name="connsiteX423" fmla="*/ 1255198 w 1566332"/>
                <a:gd name="connsiteY423" fmla="*/ 417656 h 545247"/>
                <a:gd name="connsiteX424" fmla="*/ 1245132 w 1566332"/>
                <a:gd name="connsiteY424" fmla="*/ 411735 h 545247"/>
                <a:gd name="connsiteX425" fmla="*/ 1195102 w 1566332"/>
                <a:gd name="connsiteY425" fmla="*/ 387756 h 545247"/>
                <a:gd name="connsiteX426" fmla="*/ 1118132 w 1566332"/>
                <a:gd name="connsiteY426" fmla="*/ 362001 h 545247"/>
                <a:gd name="connsiteX427" fmla="*/ 1130270 w 1566332"/>
                <a:gd name="connsiteY427" fmla="*/ 351344 h 545247"/>
                <a:gd name="connsiteX428" fmla="*/ 1213456 w 1566332"/>
                <a:gd name="connsiteY428" fmla="*/ 289768 h 545247"/>
                <a:gd name="connsiteX429" fmla="*/ 1216417 w 1566332"/>
                <a:gd name="connsiteY429" fmla="*/ 287992 h 545247"/>
                <a:gd name="connsiteX430" fmla="*/ 1261414 w 1566332"/>
                <a:gd name="connsiteY430" fmla="*/ 320556 h 545247"/>
                <a:gd name="connsiteX431" fmla="*/ 1222634 w 1566332"/>
                <a:gd name="connsiteY431" fmla="*/ 265789 h 545247"/>
                <a:gd name="connsiteX432" fmla="*/ 1211384 w 1566332"/>
                <a:gd name="connsiteY432" fmla="*/ 266677 h 545247"/>
                <a:gd name="connsiteX433" fmla="*/ 1209904 w 1566332"/>
                <a:gd name="connsiteY433" fmla="*/ 260460 h 545247"/>
                <a:gd name="connsiteX434" fmla="*/ 1200135 w 1566332"/>
                <a:gd name="connsiteY434" fmla="*/ 218423 h 545247"/>
                <a:gd name="connsiteX435" fmla="*/ 1195398 w 1566332"/>
                <a:gd name="connsiteY435" fmla="*/ 187635 h 545247"/>
                <a:gd name="connsiteX436" fmla="*/ 1249573 w 1566332"/>
                <a:gd name="connsiteY436" fmla="*/ 203029 h 545247"/>
                <a:gd name="connsiteX437" fmla="*/ 1292794 w 1566332"/>
                <a:gd name="connsiteY437" fmla="*/ 217831 h 545247"/>
                <a:gd name="connsiteX438" fmla="*/ 1222634 w 1566332"/>
                <a:gd name="connsiteY438" fmla="*/ 265789 h 545247"/>
                <a:gd name="connsiteX439" fmla="*/ 1307004 w 1566332"/>
                <a:gd name="connsiteY439" fmla="*/ 203621 h 545247"/>
                <a:gd name="connsiteX440" fmla="*/ 1297827 w 1566332"/>
                <a:gd name="connsiteY440" fmla="*/ 201549 h 545247"/>
                <a:gd name="connsiteX441" fmla="*/ 1259342 w 1566332"/>
                <a:gd name="connsiteY441" fmla="*/ 182602 h 545247"/>
                <a:gd name="connsiteX442" fmla="*/ 1184149 w 1566332"/>
                <a:gd name="connsiteY442" fmla="*/ 154775 h 545247"/>
                <a:gd name="connsiteX443" fmla="*/ 1203687 w 1566332"/>
                <a:gd name="connsiteY443" fmla="*/ 143526 h 545247"/>
                <a:gd name="connsiteX444" fmla="*/ 1246317 w 1566332"/>
                <a:gd name="connsiteY444" fmla="*/ 120435 h 545247"/>
                <a:gd name="connsiteX445" fmla="*/ 1263783 w 1566332"/>
                <a:gd name="connsiteY445" fmla="*/ 112442 h 545247"/>
                <a:gd name="connsiteX446" fmla="*/ 1300787 w 1566332"/>
                <a:gd name="connsiteY446" fmla="*/ 133460 h 545247"/>
                <a:gd name="connsiteX447" fmla="*/ 1307004 w 1566332"/>
                <a:gd name="connsiteY447" fmla="*/ 203621 h 54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</a:cxnLst>
              <a:rect l="l" t="t" r="r" b="b"/>
              <a:pathLst>
                <a:path w="1566332" h="545247">
                  <a:moveTo>
                    <a:pt x="1508013" y="264605"/>
                  </a:moveTo>
                  <a:cubicBezTo>
                    <a:pt x="1481666" y="260460"/>
                    <a:pt x="1441405" y="257796"/>
                    <a:pt x="1393447" y="266973"/>
                  </a:cubicBezTo>
                  <a:lnTo>
                    <a:pt x="1394927" y="273190"/>
                  </a:lnTo>
                  <a:cubicBezTo>
                    <a:pt x="1373613" y="253355"/>
                    <a:pt x="1348449" y="231449"/>
                    <a:pt x="1320326" y="207766"/>
                  </a:cubicBezTo>
                  <a:cubicBezTo>
                    <a:pt x="1320622" y="206581"/>
                    <a:pt x="1321214" y="205397"/>
                    <a:pt x="1321510" y="204509"/>
                  </a:cubicBezTo>
                  <a:cubicBezTo>
                    <a:pt x="1322694" y="201549"/>
                    <a:pt x="1323878" y="198884"/>
                    <a:pt x="1325062" y="196220"/>
                  </a:cubicBezTo>
                  <a:cubicBezTo>
                    <a:pt x="1327727" y="190003"/>
                    <a:pt x="1330391" y="184379"/>
                    <a:pt x="1333352" y="179346"/>
                  </a:cubicBezTo>
                  <a:cubicBezTo>
                    <a:pt x="1335128" y="176978"/>
                    <a:pt x="1336608" y="174609"/>
                    <a:pt x="1338384" y="172241"/>
                  </a:cubicBezTo>
                  <a:cubicBezTo>
                    <a:pt x="1367100" y="157439"/>
                    <a:pt x="1397888" y="170465"/>
                    <a:pt x="1422755" y="195924"/>
                  </a:cubicBezTo>
                  <a:cubicBezTo>
                    <a:pt x="1413578" y="202733"/>
                    <a:pt x="1406177" y="211910"/>
                    <a:pt x="1407361" y="223456"/>
                  </a:cubicBezTo>
                  <a:cubicBezTo>
                    <a:pt x="1448806" y="221087"/>
                    <a:pt x="1503573" y="235593"/>
                    <a:pt x="1542650" y="263421"/>
                  </a:cubicBezTo>
                  <a:cubicBezTo>
                    <a:pt x="1527552" y="250099"/>
                    <a:pt x="1512158" y="237073"/>
                    <a:pt x="1496172" y="224344"/>
                  </a:cubicBezTo>
                  <a:cubicBezTo>
                    <a:pt x="1500612" y="227304"/>
                    <a:pt x="1505053" y="230560"/>
                    <a:pt x="1509198" y="233521"/>
                  </a:cubicBezTo>
                  <a:cubicBezTo>
                    <a:pt x="1527848" y="246250"/>
                    <a:pt x="1542058" y="257204"/>
                    <a:pt x="1551531" y="264901"/>
                  </a:cubicBezTo>
                  <a:cubicBezTo>
                    <a:pt x="1561300" y="272302"/>
                    <a:pt x="1566333" y="276446"/>
                    <a:pt x="1566333" y="276446"/>
                  </a:cubicBezTo>
                  <a:cubicBezTo>
                    <a:pt x="1566333" y="276446"/>
                    <a:pt x="1561596" y="272006"/>
                    <a:pt x="1553011" y="263421"/>
                  </a:cubicBezTo>
                  <a:cubicBezTo>
                    <a:pt x="1544130" y="254835"/>
                    <a:pt x="1531696" y="242106"/>
                    <a:pt x="1513638" y="227896"/>
                  </a:cubicBezTo>
                  <a:cubicBezTo>
                    <a:pt x="1505053" y="220495"/>
                    <a:pt x="1495284" y="212502"/>
                    <a:pt x="1484034" y="204509"/>
                  </a:cubicBezTo>
                  <a:cubicBezTo>
                    <a:pt x="1472785" y="196220"/>
                    <a:pt x="1461240" y="187043"/>
                    <a:pt x="1447622" y="178458"/>
                  </a:cubicBezTo>
                  <a:cubicBezTo>
                    <a:pt x="1421274" y="160400"/>
                    <a:pt x="1390487" y="141157"/>
                    <a:pt x="1355258" y="123691"/>
                  </a:cubicBezTo>
                  <a:cubicBezTo>
                    <a:pt x="1320326" y="105041"/>
                    <a:pt x="1280953" y="88463"/>
                    <a:pt x="1238620" y="72477"/>
                  </a:cubicBezTo>
                  <a:cubicBezTo>
                    <a:pt x="1195990" y="57379"/>
                    <a:pt x="1150401" y="42873"/>
                    <a:pt x="1102146" y="32216"/>
                  </a:cubicBezTo>
                  <a:cubicBezTo>
                    <a:pt x="1087049" y="28959"/>
                    <a:pt x="1071359" y="25703"/>
                    <a:pt x="1055965" y="22742"/>
                  </a:cubicBezTo>
                  <a:cubicBezTo>
                    <a:pt x="1055669" y="22150"/>
                    <a:pt x="1055077" y="21558"/>
                    <a:pt x="1054781" y="20670"/>
                  </a:cubicBezTo>
                  <a:lnTo>
                    <a:pt x="1052708" y="22150"/>
                  </a:lnTo>
                  <a:cubicBezTo>
                    <a:pt x="1019848" y="15933"/>
                    <a:pt x="986396" y="10309"/>
                    <a:pt x="952352" y="7348"/>
                  </a:cubicBezTo>
                  <a:cubicBezTo>
                    <a:pt x="900841" y="2316"/>
                    <a:pt x="848147" y="-941"/>
                    <a:pt x="795452" y="244"/>
                  </a:cubicBezTo>
                  <a:cubicBezTo>
                    <a:pt x="742757" y="1428"/>
                    <a:pt x="690063" y="4684"/>
                    <a:pt x="638848" y="11789"/>
                  </a:cubicBezTo>
                  <a:cubicBezTo>
                    <a:pt x="587338" y="18006"/>
                    <a:pt x="537307" y="28663"/>
                    <a:pt x="489646" y="40801"/>
                  </a:cubicBezTo>
                  <a:cubicBezTo>
                    <a:pt x="441687" y="52346"/>
                    <a:pt x="396690" y="68332"/>
                    <a:pt x="354357" y="84022"/>
                  </a:cubicBezTo>
                  <a:cubicBezTo>
                    <a:pt x="333338" y="92311"/>
                    <a:pt x="312911" y="100600"/>
                    <a:pt x="293669" y="109481"/>
                  </a:cubicBezTo>
                  <a:cubicBezTo>
                    <a:pt x="274723" y="118954"/>
                    <a:pt x="255776" y="126947"/>
                    <a:pt x="238606" y="136421"/>
                  </a:cubicBezTo>
                  <a:cubicBezTo>
                    <a:pt x="203674" y="154479"/>
                    <a:pt x="172886" y="173425"/>
                    <a:pt x="146242" y="190891"/>
                  </a:cubicBezTo>
                  <a:cubicBezTo>
                    <a:pt x="133217" y="200069"/>
                    <a:pt x="120783" y="208358"/>
                    <a:pt x="109534" y="216055"/>
                  </a:cubicBezTo>
                  <a:cubicBezTo>
                    <a:pt x="105093" y="219311"/>
                    <a:pt x="100949" y="222567"/>
                    <a:pt x="96804" y="225824"/>
                  </a:cubicBezTo>
                  <a:cubicBezTo>
                    <a:pt x="85851" y="231153"/>
                    <a:pt x="76082" y="237073"/>
                    <a:pt x="68977" y="242106"/>
                  </a:cubicBezTo>
                  <a:cubicBezTo>
                    <a:pt x="36413" y="262828"/>
                    <a:pt x="8289" y="295393"/>
                    <a:pt x="0" y="333581"/>
                  </a:cubicBezTo>
                  <a:cubicBezTo>
                    <a:pt x="8585" y="318187"/>
                    <a:pt x="25755" y="302794"/>
                    <a:pt x="43814" y="292432"/>
                  </a:cubicBezTo>
                  <a:cubicBezTo>
                    <a:pt x="73417" y="258388"/>
                    <a:pt x="105981" y="243290"/>
                    <a:pt x="150091" y="242698"/>
                  </a:cubicBezTo>
                  <a:cubicBezTo>
                    <a:pt x="146538" y="262828"/>
                    <a:pt x="143282" y="280887"/>
                    <a:pt x="140322" y="296873"/>
                  </a:cubicBezTo>
                  <a:cubicBezTo>
                    <a:pt x="132329" y="300425"/>
                    <a:pt x="125520" y="303386"/>
                    <a:pt x="120191" y="305162"/>
                  </a:cubicBezTo>
                  <a:cubicBezTo>
                    <a:pt x="110718" y="307826"/>
                    <a:pt x="105389" y="309010"/>
                    <a:pt x="105389" y="309010"/>
                  </a:cubicBezTo>
                  <a:cubicBezTo>
                    <a:pt x="105389" y="309010"/>
                    <a:pt x="110422" y="308714"/>
                    <a:pt x="120191" y="308418"/>
                  </a:cubicBezTo>
                  <a:cubicBezTo>
                    <a:pt x="125520" y="308714"/>
                    <a:pt x="131144" y="306642"/>
                    <a:pt x="138249" y="305162"/>
                  </a:cubicBezTo>
                  <a:cubicBezTo>
                    <a:pt x="138249" y="305162"/>
                    <a:pt x="138249" y="305162"/>
                    <a:pt x="138249" y="305162"/>
                  </a:cubicBezTo>
                  <a:cubicBezTo>
                    <a:pt x="136769" y="312563"/>
                    <a:pt x="134993" y="319668"/>
                    <a:pt x="133513" y="326180"/>
                  </a:cubicBezTo>
                  <a:cubicBezTo>
                    <a:pt x="127296" y="354896"/>
                    <a:pt x="124336" y="371474"/>
                    <a:pt x="124336" y="371474"/>
                  </a:cubicBezTo>
                  <a:cubicBezTo>
                    <a:pt x="124336" y="371474"/>
                    <a:pt x="131737" y="357264"/>
                    <a:pt x="144466" y="330621"/>
                  </a:cubicBezTo>
                  <a:cubicBezTo>
                    <a:pt x="148315" y="321740"/>
                    <a:pt x="153643" y="311675"/>
                    <a:pt x="158676" y="300129"/>
                  </a:cubicBezTo>
                  <a:cubicBezTo>
                    <a:pt x="159860" y="299833"/>
                    <a:pt x="161340" y="299537"/>
                    <a:pt x="162524" y="298945"/>
                  </a:cubicBezTo>
                  <a:cubicBezTo>
                    <a:pt x="180583" y="293616"/>
                    <a:pt x="202193" y="285919"/>
                    <a:pt x="227357" y="277926"/>
                  </a:cubicBezTo>
                  <a:cubicBezTo>
                    <a:pt x="249263" y="271710"/>
                    <a:pt x="275019" y="264013"/>
                    <a:pt x="300774" y="263125"/>
                  </a:cubicBezTo>
                  <a:cubicBezTo>
                    <a:pt x="306991" y="290952"/>
                    <a:pt x="320312" y="311379"/>
                    <a:pt x="329489" y="330621"/>
                  </a:cubicBezTo>
                  <a:cubicBezTo>
                    <a:pt x="331562" y="334766"/>
                    <a:pt x="333338" y="338614"/>
                    <a:pt x="335114" y="342462"/>
                  </a:cubicBezTo>
                  <a:cubicBezTo>
                    <a:pt x="335706" y="343647"/>
                    <a:pt x="336002" y="344535"/>
                    <a:pt x="336594" y="345719"/>
                  </a:cubicBezTo>
                  <a:lnTo>
                    <a:pt x="332154" y="345719"/>
                  </a:lnTo>
                  <a:cubicBezTo>
                    <a:pt x="332154" y="348087"/>
                    <a:pt x="332450" y="349863"/>
                    <a:pt x="332450" y="352232"/>
                  </a:cubicBezTo>
                  <a:cubicBezTo>
                    <a:pt x="331858" y="352232"/>
                    <a:pt x="331266" y="352528"/>
                    <a:pt x="330377" y="352528"/>
                  </a:cubicBezTo>
                  <a:cubicBezTo>
                    <a:pt x="328897" y="352528"/>
                    <a:pt x="327713" y="352824"/>
                    <a:pt x="325937" y="353120"/>
                  </a:cubicBezTo>
                  <a:cubicBezTo>
                    <a:pt x="323569" y="353416"/>
                    <a:pt x="321200" y="353712"/>
                    <a:pt x="318536" y="354304"/>
                  </a:cubicBezTo>
                  <a:cubicBezTo>
                    <a:pt x="280347" y="359633"/>
                    <a:pt x="252224" y="372362"/>
                    <a:pt x="235350" y="383020"/>
                  </a:cubicBezTo>
                  <a:cubicBezTo>
                    <a:pt x="231205" y="385980"/>
                    <a:pt x="227653" y="388644"/>
                    <a:pt x="224396" y="390717"/>
                  </a:cubicBezTo>
                  <a:cubicBezTo>
                    <a:pt x="221732" y="392789"/>
                    <a:pt x="219660" y="395157"/>
                    <a:pt x="217587" y="396637"/>
                  </a:cubicBezTo>
                  <a:cubicBezTo>
                    <a:pt x="213739" y="400190"/>
                    <a:pt x="211963" y="401966"/>
                    <a:pt x="211963" y="401966"/>
                  </a:cubicBezTo>
                  <a:cubicBezTo>
                    <a:pt x="211963" y="401966"/>
                    <a:pt x="214035" y="400486"/>
                    <a:pt x="217883" y="397525"/>
                  </a:cubicBezTo>
                  <a:cubicBezTo>
                    <a:pt x="219956" y="396045"/>
                    <a:pt x="222324" y="393973"/>
                    <a:pt x="225284" y="391901"/>
                  </a:cubicBezTo>
                  <a:cubicBezTo>
                    <a:pt x="228541" y="390124"/>
                    <a:pt x="232389" y="388052"/>
                    <a:pt x="236534" y="385684"/>
                  </a:cubicBezTo>
                  <a:cubicBezTo>
                    <a:pt x="253704" y="377099"/>
                    <a:pt x="281235" y="367330"/>
                    <a:pt x="317944" y="365257"/>
                  </a:cubicBezTo>
                  <a:cubicBezTo>
                    <a:pt x="321496" y="364961"/>
                    <a:pt x="326825" y="364665"/>
                    <a:pt x="333042" y="364665"/>
                  </a:cubicBezTo>
                  <a:cubicBezTo>
                    <a:pt x="334818" y="393381"/>
                    <a:pt x="336890" y="417952"/>
                    <a:pt x="338963" y="436306"/>
                  </a:cubicBezTo>
                  <a:cubicBezTo>
                    <a:pt x="341331" y="458213"/>
                    <a:pt x="343403" y="470351"/>
                    <a:pt x="343403" y="470351"/>
                  </a:cubicBezTo>
                  <a:cubicBezTo>
                    <a:pt x="343403" y="470351"/>
                    <a:pt x="346363" y="458509"/>
                    <a:pt x="350804" y="437194"/>
                  </a:cubicBezTo>
                  <a:cubicBezTo>
                    <a:pt x="354357" y="419728"/>
                    <a:pt x="358797" y="395157"/>
                    <a:pt x="363238" y="364369"/>
                  </a:cubicBezTo>
                  <a:cubicBezTo>
                    <a:pt x="363238" y="364369"/>
                    <a:pt x="363238" y="364369"/>
                    <a:pt x="363238" y="364369"/>
                  </a:cubicBezTo>
                  <a:cubicBezTo>
                    <a:pt x="366790" y="354600"/>
                    <a:pt x="368862" y="347791"/>
                    <a:pt x="369750" y="342759"/>
                  </a:cubicBezTo>
                  <a:cubicBezTo>
                    <a:pt x="394322" y="324700"/>
                    <a:pt x="463890" y="253651"/>
                    <a:pt x="487869" y="243882"/>
                  </a:cubicBezTo>
                  <a:cubicBezTo>
                    <a:pt x="527538" y="255724"/>
                    <a:pt x="571648" y="269933"/>
                    <a:pt x="618126" y="287992"/>
                  </a:cubicBezTo>
                  <a:cubicBezTo>
                    <a:pt x="602732" y="298945"/>
                    <a:pt x="586746" y="308714"/>
                    <a:pt x="570464" y="317003"/>
                  </a:cubicBezTo>
                  <a:cubicBezTo>
                    <a:pt x="556846" y="323812"/>
                    <a:pt x="542932" y="330325"/>
                    <a:pt x="529611" y="335950"/>
                  </a:cubicBezTo>
                  <a:cubicBezTo>
                    <a:pt x="522802" y="338614"/>
                    <a:pt x="515993" y="341278"/>
                    <a:pt x="509480" y="343943"/>
                  </a:cubicBezTo>
                  <a:lnTo>
                    <a:pt x="499415" y="347791"/>
                  </a:lnTo>
                  <a:cubicBezTo>
                    <a:pt x="494382" y="349567"/>
                    <a:pt x="489349" y="351344"/>
                    <a:pt x="484317" y="353120"/>
                  </a:cubicBezTo>
                  <a:lnTo>
                    <a:pt x="476028" y="356080"/>
                  </a:lnTo>
                  <a:lnTo>
                    <a:pt x="473956" y="356672"/>
                  </a:lnTo>
                  <a:cubicBezTo>
                    <a:pt x="473659" y="357264"/>
                    <a:pt x="474252" y="358152"/>
                    <a:pt x="474252" y="358745"/>
                  </a:cubicBezTo>
                  <a:lnTo>
                    <a:pt x="475140" y="362889"/>
                  </a:lnTo>
                  <a:cubicBezTo>
                    <a:pt x="476324" y="368514"/>
                    <a:pt x="477212" y="374139"/>
                    <a:pt x="478396" y="379467"/>
                  </a:cubicBezTo>
                  <a:cubicBezTo>
                    <a:pt x="479876" y="386276"/>
                    <a:pt x="481060" y="392789"/>
                    <a:pt x="482541" y="399302"/>
                  </a:cubicBezTo>
                  <a:cubicBezTo>
                    <a:pt x="483725" y="405518"/>
                    <a:pt x="485205" y="412031"/>
                    <a:pt x="486389" y="417952"/>
                  </a:cubicBezTo>
                  <a:cubicBezTo>
                    <a:pt x="487277" y="424169"/>
                    <a:pt x="487869" y="430090"/>
                    <a:pt x="488461" y="435714"/>
                  </a:cubicBezTo>
                  <a:cubicBezTo>
                    <a:pt x="489053" y="441635"/>
                    <a:pt x="489942" y="447260"/>
                    <a:pt x="490534" y="452884"/>
                  </a:cubicBezTo>
                  <a:cubicBezTo>
                    <a:pt x="491126" y="456733"/>
                    <a:pt x="491718" y="460581"/>
                    <a:pt x="492014" y="464134"/>
                  </a:cubicBezTo>
                  <a:cubicBezTo>
                    <a:pt x="489646" y="465910"/>
                    <a:pt x="486981" y="466206"/>
                    <a:pt x="483133" y="467686"/>
                  </a:cubicBezTo>
                  <a:cubicBezTo>
                    <a:pt x="478100" y="469166"/>
                    <a:pt x="473363" y="471239"/>
                    <a:pt x="468331" y="472719"/>
                  </a:cubicBezTo>
                  <a:cubicBezTo>
                    <a:pt x="430142" y="486337"/>
                    <a:pt x="404091" y="505283"/>
                    <a:pt x="389289" y="520381"/>
                  </a:cubicBezTo>
                  <a:cubicBezTo>
                    <a:pt x="381592" y="527782"/>
                    <a:pt x="376855" y="534295"/>
                    <a:pt x="373895" y="538735"/>
                  </a:cubicBezTo>
                  <a:cubicBezTo>
                    <a:pt x="370639" y="543176"/>
                    <a:pt x="369158" y="545248"/>
                    <a:pt x="369158" y="545248"/>
                  </a:cubicBezTo>
                  <a:cubicBezTo>
                    <a:pt x="369158" y="545248"/>
                    <a:pt x="370935" y="543176"/>
                    <a:pt x="374487" y="539327"/>
                  </a:cubicBezTo>
                  <a:cubicBezTo>
                    <a:pt x="378039" y="535479"/>
                    <a:pt x="383072" y="529558"/>
                    <a:pt x="391065" y="523045"/>
                  </a:cubicBezTo>
                  <a:cubicBezTo>
                    <a:pt x="406755" y="510020"/>
                    <a:pt x="432806" y="494330"/>
                    <a:pt x="470403" y="483968"/>
                  </a:cubicBezTo>
                  <a:cubicBezTo>
                    <a:pt x="475140" y="482784"/>
                    <a:pt x="479876" y="481304"/>
                    <a:pt x="484909" y="480120"/>
                  </a:cubicBezTo>
                  <a:cubicBezTo>
                    <a:pt x="491718" y="478640"/>
                    <a:pt x="498527" y="476863"/>
                    <a:pt x="505631" y="475087"/>
                  </a:cubicBezTo>
                  <a:cubicBezTo>
                    <a:pt x="508296" y="475383"/>
                    <a:pt x="507408" y="472719"/>
                    <a:pt x="507408" y="470943"/>
                  </a:cubicBezTo>
                  <a:lnTo>
                    <a:pt x="507112" y="465022"/>
                  </a:lnTo>
                  <a:cubicBezTo>
                    <a:pt x="506816" y="461173"/>
                    <a:pt x="506816" y="457325"/>
                    <a:pt x="506520" y="453476"/>
                  </a:cubicBezTo>
                  <a:cubicBezTo>
                    <a:pt x="506224" y="447556"/>
                    <a:pt x="505928" y="441635"/>
                    <a:pt x="505631" y="435418"/>
                  </a:cubicBezTo>
                  <a:cubicBezTo>
                    <a:pt x="505335" y="429201"/>
                    <a:pt x="505039" y="422985"/>
                    <a:pt x="504743" y="416472"/>
                  </a:cubicBezTo>
                  <a:cubicBezTo>
                    <a:pt x="504151" y="410255"/>
                    <a:pt x="503263" y="403742"/>
                    <a:pt x="502375" y="397229"/>
                  </a:cubicBezTo>
                  <a:cubicBezTo>
                    <a:pt x="501487" y="390717"/>
                    <a:pt x="500599" y="383908"/>
                    <a:pt x="499711" y="377395"/>
                  </a:cubicBezTo>
                  <a:cubicBezTo>
                    <a:pt x="499415" y="374139"/>
                    <a:pt x="499415" y="374139"/>
                    <a:pt x="499415" y="372658"/>
                  </a:cubicBezTo>
                  <a:lnTo>
                    <a:pt x="499119" y="370882"/>
                  </a:lnTo>
                  <a:cubicBezTo>
                    <a:pt x="499119" y="370290"/>
                    <a:pt x="500303" y="370586"/>
                    <a:pt x="500599" y="370290"/>
                  </a:cubicBezTo>
                  <a:lnTo>
                    <a:pt x="504447" y="369402"/>
                  </a:lnTo>
                  <a:lnTo>
                    <a:pt x="515105" y="366441"/>
                  </a:lnTo>
                  <a:cubicBezTo>
                    <a:pt x="522210" y="364073"/>
                    <a:pt x="529314" y="362001"/>
                    <a:pt x="536715" y="359633"/>
                  </a:cubicBezTo>
                  <a:cubicBezTo>
                    <a:pt x="551221" y="354600"/>
                    <a:pt x="566319" y="348975"/>
                    <a:pt x="581417" y="342462"/>
                  </a:cubicBezTo>
                  <a:cubicBezTo>
                    <a:pt x="609837" y="330029"/>
                    <a:pt x="639144" y="313747"/>
                    <a:pt x="666676" y="291544"/>
                  </a:cubicBezTo>
                  <a:cubicBezTo>
                    <a:pt x="672004" y="294504"/>
                    <a:pt x="677333" y="297761"/>
                    <a:pt x="682662" y="300721"/>
                  </a:cubicBezTo>
                  <a:cubicBezTo>
                    <a:pt x="690951" y="306050"/>
                    <a:pt x="699832" y="310195"/>
                    <a:pt x="709009" y="314339"/>
                  </a:cubicBezTo>
                  <a:cubicBezTo>
                    <a:pt x="695983" y="328253"/>
                    <a:pt x="685326" y="342462"/>
                    <a:pt x="675853" y="355192"/>
                  </a:cubicBezTo>
                  <a:cubicBezTo>
                    <a:pt x="661347" y="375027"/>
                    <a:pt x="650098" y="392789"/>
                    <a:pt x="641809" y="407887"/>
                  </a:cubicBezTo>
                  <a:cubicBezTo>
                    <a:pt x="633224" y="422689"/>
                    <a:pt x="627303" y="434826"/>
                    <a:pt x="623750" y="443411"/>
                  </a:cubicBezTo>
                  <a:cubicBezTo>
                    <a:pt x="620198" y="451700"/>
                    <a:pt x="618422" y="456141"/>
                    <a:pt x="618422" y="456141"/>
                  </a:cubicBezTo>
                  <a:cubicBezTo>
                    <a:pt x="618422" y="456141"/>
                    <a:pt x="621086" y="452292"/>
                    <a:pt x="626415" y="445187"/>
                  </a:cubicBezTo>
                  <a:cubicBezTo>
                    <a:pt x="631743" y="438083"/>
                    <a:pt x="639736" y="427721"/>
                    <a:pt x="650690" y="415288"/>
                  </a:cubicBezTo>
                  <a:cubicBezTo>
                    <a:pt x="661643" y="402558"/>
                    <a:pt x="675557" y="387460"/>
                    <a:pt x="692431" y="370586"/>
                  </a:cubicBezTo>
                  <a:cubicBezTo>
                    <a:pt x="706049" y="357264"/>
                    <a:pt x="721739" y="342166"/>
                    <a:pt x="739501" y="328549"/>
                  </a:cubicBezTo>
                  <a:cubicBezTo>
                    <a:pt x="749566" y="332989"/>
                    <a:pt x="759927" y="337430"/>
                    <a:pt x="770289" y="342166"/>
                  </a:cubicBezTo>
                  <a:cubicBezTo>
                    <a:pt x="781834" y="347199"/>
                    <a:pt x="793380" y="352824"/>
                    <a:pt x="804925" y="358448"/>
                  </a:cubicBezTo>
                  <a:cubicBezTo>
                    <a:pt x="804629" y="359337"/>
                    <a:pt x="804037" y="360521"/>
                    <a:pt x="803741" y="361409"/>
                  </a:cubicBezTo>
                  <a:cubicBezTo>
                    <a:pt x="801077" y="373842"/>
                    <a:pt x="801669" y="383316"/>
                    <a:pt x="801077" y="393085"/>
                  </a:cubicBezTo>
                  <a:cubicBezTo>
                    <a:pt x="801077" y="402854"/>
                    <a:pt x="800189" y="411143"/>
                    <a:pt x="801077" y="420616"/>
                  </a:cubicBezTo>
                  <a:cubicBezTo>
                    <a:pt x="802261" y="429201"/>
                    <a:pt x="803149" y="437490"/>
                    <a:pt x="804629" y="444595"/>
                  </a:cubicBezTo>
                  <a:cubicBezTo>
                    <a:pt x="808181" y="458805"/>
                    <a:pt x="811142" y="470943"/>
                    <a:pt x="813510" y="481008"/>
                  </a:cubicBezTo>
                  <a:cubicBezTo>
                    <a:pt x="816174" y="490777"/>
                    <a:pt x="816471" y="498474"/>
                    <a:pt x="817359" y="503507"/>
                  </a:cubicBezTo>
                  <a:cubicBezTo>
                    <a:pt x="818247" y="508539"/>
                    <a:pt x="818543" y="511204"/>
                    <a:pt x="818543" y="511204"/>
                  </a:cubicBezTo>
                  <a:cubicBezTo>
                    <a:pt x="818543" y="511204"/>
                    <a:pt x="818543" y="508539"/>
                    <a:pt x="818247" y="503507"/>
                  </a:cubicBezTo>
                  <a:cubicBezTo>
                    <a:pt x="817951" y="498474"/>
                    <a:pt x="818543" y="490777"/>
                    <a:pt x="816767" y="481008"/>
                  </a:cubicBezTo>
                  <a:cubicBezTo>
                    <a:pt x="814990" y="461173"/>
                    <a:pt x="817063" y="396637"/>
                    <a:pt x="823279" y="359633"/>
                  </a:cubicBezTo>
                  <a:cubicBezTo>
                    <a:pt x="827720" y="357264"/>
                    <a:pt x="833049" y="354600"/>
                    <a:pt x="838377" y="351640"/>
                  </a:cubicBezTo>
                  <a:cubicBezTo>
                    <a:pt x="849035" y="345719"/>
                    <a:pt x="859100" y="337726"/>
                    <a:pt x="868869" y="329733"/>
                  </a:cubicBezTo>
                  <a:cubicBezTo>
                    <a:pt x="878638" y="322332"/>
                    <a:pt x="889000" y="314339"/>
                    <a:pt x="899657" y="306346"/>
                  </a:cubicBezTo>
                  <a:cubicBezTo>
                    <a:pt x="908538" y="299241"/>
                    <a:pt x="918603" y="292728"/>
                    <a:pt x="928669" y="285919"/>
                  </a:cubicBezTo>
                  <a:cubicBezTo>
                    <a:pt x="939622" y="300721"/>
                    <a:pt x="950279" y="315227"/>
                    <a:pt x="960049" y="328845"/>
                  </a:cubicBezTo>
                  <a:cubicBezTo>
                    <a:pt x="970410" y="342759"/>
                    <a:pt x="981067" y="355192"/>
                    <a:pt x="991132" y="367330"/>
                  </a:cubicBezTo>
                  <a:lnTo>
                    <a:pt x="990836" y="371178"/>
                  </a:lnTo>
                  <a:cubicBezTo>
                    <a:pt x="992021" y="371178"/>
                    <a:pt x="993205" y="371178"/>
                    <a:pt x="994389" y="371474"/>
                  </a:cubicBezTo>
                  <a:cubicBezTo>
                    <a:pt x="994981" y="372362"/>
                    <a:pt x="995869" y="373250"/>
                    <a:pt x="996757" y="374139"/>
                  </a:cubicBezTo>
                  <a:cubicBezTo>
                    <a:pt x="1019848" y="402262"/>
                    <a:pt x="1041163" y="425057"/>
                    <a:pt x="1058037" y="444299"/>
                  </a:cubicBezTo>
                  <a:cubicBezTo>
                    <a:pt x="1092377" y="482192"/>
                    <a:pt x="1111324" y="503507"/>
                    <a:pt x="1111324" y="503507"/>
                  </a:cubicBezTo>
                  <a:cubicBezTo>
                    <a:pt x="1111324" y="503507"/>
                    <a:pt x="1095930" y="480416"/>
                    <a:pt x="1067806" y="438083"/>
                  </a:cubicBezTo>
                  <a:cubicBezTo>
                    <a:pt x="1055669" y="419728"/>
                    <a:pt x="1039979" y="398117"/>
                    <a:pt x="1023105" y="372954"/>
                  </a:cubicBezTo>
                  <a:cubicBezTo>
                    <a:pt x="1045307" y="374435"/>
                    <a:pt x="1066326" y="376803"/>
                    <a:pt x="1085864" y="379467"/>
                  </a:cubicBezTo>
                  <a:cubicBezTo>
                    <a:pt x="1086456" y="383908"/>
                    <a:pt x="1087049" y="388644"/>
                    <a:pt x="1087641" y="392493"/>
                  </a:cubicBezTo>
                  <a:cubicBezTo>
                    <a:pt x="1090601" y="416176"/>
                    <a:pt x="1092081" y="428609"/>
                    <a:pt x="1092081" y="428609"/>
                  </a:cubicBezTo>
                  <a:cubicBezTo>
                    <a:pt x="1092081" y="428609"/>
                    <a:pt x="1091785" y="416472"/>
                    <a:pt x="1090897" y="392789"/>
                  </a:cubicBezTo>
                  <a:cubicBezTo>
                    <a:pt x="1090601" y="388940"/>
                    <a:pt x="1090601" y="384204"/>
                    <a:pt x="1090305" y="380059"/>
                  </a:cubicBezTo>
                  <a:cubicBezTo>
                    <a:pt x="1129382" y="385388"/>
                    <a:pt x="1163130" y="392197"/>
                    <a:pt x="1189181" y="398710"/>
                  </a:cubicBezTo>
                  <a:cubicBezTo>
                    <a:pt x="1201023" y="401078"/>
                    <a:pt x="1211088" y="404926"/>
                    <a:pt x="1219969" y="407295"/>
                  </a:cubicBezTo>
                  <a:cubicBezTo>
                    <a:pt x="1228850" y="409663"/>
                    <a:pt x="1236251" y="412327"/>
                    <a:pt x="1242172" y="414696"/>
                  </a:cubicBezTo>
                  <a:cubicBezTo>
                    <a:pt x="1246909" y="416472"/>
                    <a:pt x="1250757" y="417952"/>
                    <a:pt x="1253717" y="418840"/>
                  </a:cubicBezTo>
                  <a:cubicBezTo>
                    <a:pt x="1252533" y="420912"/>
                    <a:pt x="1251349" y="422985"/>
                    <a:pt x="1250165" y="425057"/>
                  </a:cubicBezTo>
                  <a:cubicBezTo>
                    <a:pt x="1239804" y="443707"/>
                    <a:pt x="1232995" y="458509"/>
                    <a:pt x="1229146" y="468574"/>
                  </a:cubicBezTo>
                  <a:cubicBezTo>
                    <a:pt x="1225298" y="478640"/>
                    <a:pt x="1223522" y="483968"/>
                    <a:pt x="1223522" y="483968"/>
                  </a:cubicBezTo>
                  <a:cubicBezTo>
                    <a:pt x="1223522" y="483968"/>
                    <a:pt x="1225890" y="479232"/>
                    <a:pt x="1230923" y="469759"/>
                  </a:cubicBezTo>
                  <a:cubicBezTo>
                    <a:pt x="1235955" y="460285"/>
                    <a:pt x="1244244" y="446964"/>
                    <a:pt x="1256382" y="429793"/>
                  </a:cubicBezTo>
                  <a:cubicBezTo>
                    <a:pt x="1262599" y="421208"/>
                    <a:pt x="1269407" y="411439"/>
                    <a:pt x="1277104" y="401078"/>
                  </a:cubicBezTo>
                  <a:cubicBezTo>
                    <a:pt x="1280065" y="396637"/>
                    <a:pt x="1283321" y="391605"/>
                    <a:pt x="1286282" y="386572"/>
                  </a:cubicBezTo>
                  <a:lnTo>
                    <a:pt x="1294867" y="389828"/>
                  </a:lnTo>
                  <a:cubicBezTo>
                    <a:pt x="1295755" y="388940"/>
                    <a:pt x="1421571" y="418840"/>
                    <a:pt x="1429564" y="422392"/>
                  </a:cubicBezTo>
                  <a:cubicBezTo>
                    <a:pt x="1437557" y="425649"/>
                    <a:pt x="1441701" y="426833"/>
                    <a:pt x="1441701" y="426833"/>
                  </a:cubicBezTo>
                  <a:cubicBezTo>
                    <a:pt x="1441701" y="426833"/>
                    <a:pt x="1427787" y="416472"/>
                    <a:pt x="1402032" y="398117"/>
                  </a:cubicBezTo>
                  <a:cubicBezTo>
                    <a:pt x="1389006" y="388940"/>
                    <a:pt x="1322990" y="363185"/>
                    <a:pt x="1301972" y="352528"/>
                  </a:cubicBezTo>
                  <a:lnTo>
                    <a:pt x="1297235" y="352824"/>
                  </a:lnTo>
                  <a:cubicBezTo>
                    <a:pt x="1297235" y="350455"/>
                    <a:pt x="1297235" y="347791"/>
                    <a:pt x="1296643" y="345423"/>
                  </a:cubicBezTo>
                  <a:cubicBezTo>
                    <a:pt x="1296051" y="340390"/>
                    <a:pt x="1294867" y="335654"/>
                    <a:pt x="1292498" y="331213"/>
                  </a:cubicBezTo>
                  <a:lnTo>
                    <a:pt x="1289242" y="324404"/>
                  </a:lnTo>
                  <a:lnTo>
                    <a:pt x="1285097" y="318484"/>
                  </a:lnTo>
                  <a:cubicBezTo>
                    <a:pt x="1282433" y="314339"/>
                    <a:pt x="1279473" y="310195"/>
                    <a:pt x="1275920" y="306938"/>
                  </a:cubicBezTo>
                  <a:cubicBezTo>
                    <a:pt x="1269111" y="299537"/>
                    <a:pt x="1261710" y="292728"/>
                    <a:pt x="1253717" y="286215"/>
                  </a:cubicBezTo>
                  <a:cubicBezTo>
                    <a:pt x="1251941" y="286808"/>
                    <a:pt x="1249869" y="287400"/>
                    <a:pt x="1253421" y="285919"/>
                  </a:cubicBezTo>
                  <a:cubicBezTo>
                    <a:pt x="1268223" y="279999"/>
                    <a:pt x="1302860" y="261940"/>
                    <a:pt x="1314997" y="245362"/>
                  </a:cubicBezTo>
                  <a:cubicBezTo>
                    <a:pt x="1366508" y="280295"/>
                    <a:pt x="1407953" y="309010"/>
                    <a:pt x="1436965" y="330917"/>
                  </a:cubicBezTo>
                  <a:cubicBezTo>
                    <a:pt x="1467752" y="356080"/>
                    <a:pt x="1485218" y="370290"/>
                    <a:pt x="1485218" y="370290"/>
                  </a:cubicBezTo>
                  <a:cubicBezTo>
                    <a:pt x="1485218" y="370290"/>
                    <a:pt x="1471897" y="353120"/>
                    <a:pt x="1445550" y="322924"/>
                  </a:cubicBezTo>
                  <a:cubicBezTo>
                    <a:pt x="1437557" y="314339"/>
                    <a:pt x="1428083" y="304866"/>
                    <a:pt x="1417426" y="294801"/>
                  </a:cubicBezTo>
                  <a:cubicBezTo>
                    <a:pt x="1453247" y="283847"/>
                    <a:pt x="1483738" y="278518"/>
                    <a:pt x="1506237" y="276150"/>
                  </a:cubicBezTo>
                  <a:cubicBezTo>
                    <a:pt x="1532288" y="276150"/>
                    <a:pt x="1547090" y="276150"/>
                    <a:pt x="1547090" y="276150"/>
                  </a:cubicBezTo>
                  <a:cubicBezTo>
                    <a:pt x="1547090" y="276150"/>
                    <a:pt x="1543538" y="274966"/>
                    <a:pt x="1537321" y="272894"/>
                  </a:cubicBezTo>
                  <a:cubicBezTo>
                    <a:pt x="1530808" y="271118"/>
                    <a:pt x="1521039" y="267565"/>
                    <a:pt x="1508013" y="264605"/>
                  </a:cubicBezTo>
                  <a:close/>
                  <a:moveTo>
                    <a:pt x="1106883" y="92015"/>
                  </a:moveTo>
                  <a:cubicBezTo>
                    <a:pt x="1134711" y="80766"/>
                    <a:pt x="1155433" y="95864"/>
                    <a:pt x="1180892" y="101192"/>
                  </a:cubicBezTo>
                  <a:cubicBezTo>
                    <a:pt x="1177340" y="103560"/>
                    <a:pt x="1172307" y="110665"/>
                    <a:pt x="1168459" y="113034"/>
                  </a:cubicBezTo>
                  <a:cubicBezTo>
                    <a:pt x="1175268" y="119547"/>
                    <a:pt x="1186517" y="121915"/>
                    <a:pt x="1199543" y="121619"/>
                  </a:cubicBezTo>
                  <a:cubicBezTo>
                    <a:pt x="1198359" y="121915"/>
                    <a:pt x="1196878" y="122507"/>
                    <a:pt x="1195694" y="122803"/>
                  </a:cubicBezTo>
                  <a:cubicBezTo>
                    <a:pt x="1180004" y="128132"/>
                    <a:pt x="1161946" y="134052"/>
                    <a:pt x="1142703" y="141453"/>
                  </a:cubicBezTo>
                  <a:cubicBezTo>
                    <a:pt x="1140631" y="139381"/>
                    <a:pt x="1138855" y="137013"/>
                    <a:pt x="1136783" y="134940"/>
                  </a:cubicBezTo>
                  <a:cubicBezTo>
                    <a:pt x="1131158" y="128428"/>
                    <a:pt x="1125829" y="121027"/>
                    <a:pt x="1120205" y="114218"/>
                  </a:cubicBezTo>
                  <a:cubicBezTo>
                    <a:pt x="1115468" y="108593"/>
                    <a:pt x="1111028" y="102376"/>
                    <a:pt x="1106587" y="96456"/>
                  </a:cubicBezTo>
                  <a:cubicBezTo>
                    <a:pt x="1106587" y="94679"/>
                    <a:pt x="1106587" y="93199"/>
                    <a:pt x="1106883" y="92015"/>
                  </a:cubicBezTo>
                  <a:close/>
                  <a:moveTo>
                    <a:pt x="872718" y="37544"/>
                  </a:moveTo>
                  <a:cubicBezTo>
                    <a:pt x="873014" y="37544"/>
                    <a:pt x="873014" y="37544"/>
                    <a:pt x="873310" y="37544"/>
                  </a:cubicBezTo>
                  <a:cubicBezTo>
                    <a:pt x="873014" y="37840"/>
                    <a:pt x="873014" y="37840"/>
                    <a:pt x="872718" y="38136"/>
                  </a:cubicBezTo>
                  <a:cubicBezTo>
                    <a:pt x="872718" y="37840"/>
                    <a:pt x="872718" y="37840"/>
                    <a:pt x="872718" y="37544"/>
                  </a:cubicBezTo>
                  <a:close/>
                  <a:moveTo>
                    <a:pt x="898769" y="57675"/>
                  </a:moveTo>
                  <a:cubicBezTo>
                    <a:pt x="911794" y="56491"/>
                    <a:pt x="923636" y="50570"/>
                    <a:pt x="937550" y="51458"/>
                  </a:cubicBezTo>
                  <a:cubicBezTo>
                    <a:pt x="951167" y="52346"/>
                    <a:pt x="972186" y="61227"/>
                    <a:pt x="986988" y="64484"/>
                  </a:cubicBezTo>
                  <a:cubicBezTo>
                    <a:pt x="989652" y="84614"/>
                    <a:pt x="1001494" y="102672"/>
                    <a:pt x="1012743" y="118954"/>
                  </a:cubicBezTo>
                  <a:cubicBezTo>
                    <a:pt x="1011559" y="103264"/>
                    <a:pt x="1006230" y="89647"/>
                    <a:pt x="1006526" y="73661"/>
                  </a:cubicBezTo>
                  <a:cubicBezTo>
                    <a:pt x="1030209" y="68924"/>
                    <a:pt x="1031690" y="63300"/>
                    <a:pt x="1051228" y="73069"/>
                  </a:cubicBezTo>
                  <a:cubicBezTo>
                    <a:pt x="1066326" y="93495"/>
                    <a:pt x="1081424" y="113034"/>
                    <a:pt x="1097114" y="130500"/>
                  </a:cubicBezTo>
                  <a:cubicBezTo>
                    <a:pt x="1103331" y="137309"/>
                    <a:pt x="1109251" y="144118"/>
                    <a:pt x="1115172" y="150926"/>
                  </a:cubicBezTo>
                  <a:lnTo>
                    <a:pt x="1124645" y="160400"/>
                  </a:lnTo>
                  <a:cubicBezTo>
                    <a:pt x="1115764" y="162768"/>
                    <a:pt x="1049156" y="179642"/>
                    <a:pt x="1040571" y="182010"/>
                  </a:cubicBezTo>
                  <a:cubicBezTo>
                    <a:pt x="1029025" y="188523"/>
                    <a:pt x="1017480" y="195036"/>
                    <a:pt x="1006230" y="201253"/>
                  </a:cubicBezTo>
                  <a:cubicBezTo>
                    <a:pt x="990836" y="194444"/>
                    <a:pt x="971890" y="186155"/>
                    <a:pt x="949391" y="176090"/>
                  </a:cubicBezTo>
                  <a:cubicBezTo>
                    <a:pt x="939918" y="171945"/>
                    <a:pt x="930149" y="167504"/>
                    <a:pt x="919491" y="163064"/>
                  </a:cubicBezTo>
                  <a:cubicBezTo>
                    <a:pt x="919788" y="160104"/>
                    <a:pt x="1016888" y="127836"/>
                    <a:pt x="1017480" y="124579"/>
                  </a:cubicBezTo>
                  <a:lnTo>
                    <a:pt x="899657" y="154479"/>
                  </a:lnTo>
                  <a:cubicBezTo>
                    <a:pt x="877454" y="144710"/>
                    <a:pt x="853179" y="134348"/>
                    <a:pt x="826536" y="122803"/>
                  </a:cubicBezTo>
                  <a:lnTo>
                    <a:pt x="821503" y="120139"/>
                  </a:lnTo>
                  <a:lnTo>
                    <a:pt x="820319" y="119547"/>
                  </a:lnTo>
                  <a:lnTo>
                    <a:pt x="821799" y="118658"/>
                  </a:lnTo>
                  <a:lnTo>
                    <a:pt x="824464" y="116882"/>
                  </a:lnTo>
                  <a:lnTo>
                    <a:pt x="826832" y="115402"/>
                  </a:lnTo>
                  <a:lnTo>
                    <a:pt x="834233" y="109185"/>
                  </a:lnTo>
                  <a:cubicBezTo>
                    <a:pt x="839858" y="104449"/>
                    <a:pt x="845482" y="100008"/>
                    <a:pt x="851107" y="95271"/>
                  </a:cubicBezTo>
                  <a:cubicBezTo>
                    <a:pt x="865317" y="82838"/>
                    <a:pt x="881895" y="70700"/>
                    <a:pt x="898769" y="57675"/>
                  </a:cubicBezTo>
                  <a:close/>
                  <a:moveTo>
                    <a:pt x="715522" y="50274"/>
                  </a:moveTo>
                  <a:cubicBezTo>
                    <a:pt x="721739" y="41689"/>
                    <a:pt x="759039" y="45833"/>
                    <a:pt x="768809" y="46425"/>
                  </a:cubicBezTo>
                  <a:cubicBezTo>
                    <a:pt x="786275" y="47017"/>
                    <a:pt x="840153" y="41097"/>
                    <a:pt x="848739" y="59155"/>
                  </a:cubicBezTo>
                  <a:cubicBezTo>
                    <a:pt x="843706" y="63595"/>
                    <a:pt x="838673" y="68332"/>
                    <a:pt x="833641" y="73069"/>
                  </a:cubicBezTo>
                  <a:cubicBezTo>
                    <a:pt x="831568" y="74845"/>
                    <a:pt x="829792" y="76621"/>
                    <a:pt x="827720" y="78693"/>
                  </a:cubicBezTo>
                  <a:cubicBezTo>
                    <a:pt x="823279" y="80174"/>
                    <a:pt x="817951" y="82246"/>
                    <a:pt x="811438" y="85206"/>
                  </a:cubicBezTo>
                  <a:cubicBezTo>
                    <a:pt x="805221" y="87871"/>
                    <a:pt x="798412" y="91719"/>
                    <a:pt x="791011" y="96456"/>
                  </a:cubicBezTo>
                  <a:cubicBezTo>
                    <a:pt x="764072" y="87278"/>
                    <a:pt x="739501" y="77805"/>
                    <a:pt x="717890" y="68924"/>
                  </a:cubicBezTo>
                  <a:cubicBezTo>
                    <a:pt x="713450" y="62411"/>
                    <a:pt x="711377" y="55899"/>
                    <a:pt x="715522" y="50274"/>
                  </a:cubicBezTo>
                  <a:close/>
                  <a:moveTo>
                    <a:pt x="761408" y="118362"/>
                  </a:moveTo>
                  <a:cubicBezTo>
                    <a:pt x="759039" y="120435"/>
                    <a:pt x="756375" y="122803"/>
                    <a:pt x="754007" y="125171"/>
                  </a:cubicBezTo>
                  <a:cubicBezTo>
                    <a:pt x="754303" y="121323"/>
                    <a:pt x="756375" y="118066"/>
                    <a:pt x="762000" y="117770"/>
                  </a:cubicBezTo>
                  <a:cubicBezTo>
                    <a:pt x="775617" y="117474"/>
                    <a:pt x="756079" y="118658"/>
                    <a:pt x="761408" y="118362"/>
                  </a:cubicBezTo>
                  <a:close/>
                  <a:moveTo>
                    <a:pt x="668748" y="44353"/>
                  </a:moveTo>
                  <a:cubicBezTo>
                    <a:pt x="670228" y="46425"/>
                    <a:pt x="672004" y="48498"/>
                    <a:pt x="674077" y="50866"/>
                  </a:cubicBezTo>
                  <a:cubicBezTo>
                    <a:pt x="670524" y="49386"/>
                    <a:pt x="666972" y="47906"/>
                    <a:pt x="663715" y="46721"/>
                  </a:cubicBezTo>
                  <a:cubicBezTo>
                    <a:pt x="662235" y="46129"/>
                    <a:pt x="661347" y="45833"/>
                    <a:pt x="659867" y="45241"/>
                  </a:cubicBezTo>
                  <a:cubicBezTo>
                    <a:pt x="663123" y="44649"/>
                    <a:pt x="666084" y="44649"/>
                    <a:pt x="668748" y="44353"/>
                  </a:cubicBezTo>
                  <a:close/>
                  <a:moveTo>
                    <a:pt x="634704" y="53234"/>
                  </a:moveTo>
                  <a:cubicBezTo>
                    <a:pt x="642105" y="53530"/>
                    <a:pt x="650394" y="55010"/>
                    <a:pt x="658979" y="57083"/>
                  </a:cubicBezTo>
                  <a:cubicBezTo>
                    <a:pt x="678813" y="69516"/>
                    <a:pt x="704272" y="85798"/>
                    <a:pt x="735652" y="102968"/>
                  </a:cubicBezTo>
                  <a:cubicBezTo>
                    <a:pt x="702200" y="108593"/>
                    <a:pt x="662235" y="116290"/>
                    <a:pt x="638552" y="118066"/>
                  </a:cubicBezTo>
                  <a:cubicBezTo>
                    <a:pt x="617534" y="120139"/>
                    <a:pt x="642993" y="115994"/>
                    <a:pt x="617534" y="120139"/>
                  </a:cubicBezTo>
                  <a:cubicBezTo>
                    <a:pt x="619310" y="121915"/>
                    <a:pt x="623750" y="126355"/>
                    <a:pt x="617534" y="120139"/>
                  </a:cubicBezTo>
                  <a:cubicBezTo>
                    <a:pt x="610429" y="113330"/>
                    <a:pt x="569872" y="100008"/>
                    <a:pt x="539084" y="86982"/>
                  </a:cubicBezTo>
                  <a:cubicBezTo>
                    <a:pt x="552701" y="69516"/>
                    <a:pt x="619606" y="52642"/>
                    <a:pt x="634704" y="53234"/>
                  </a:cubicBezTo>
                  <a:close/>
                  <a:moveTo>
                    <a:pt x="454417" y="148854"/>
                  </a:moveTo>
                  <a:lnTo>
                    <a:pt x="455897" y="147078"/>
                  </a:lnTo>
                  <a:lnTo>
                    <a:pt x="456489" y="146190"/>
                  </a:lnTo>
                  <a:lnTo>
                    <a:pt x="459154" y="141453"/>
                  </a:lnTo>
                  <a:cubicBezTo>
                    <a:pt x="463298" y="133756"/>
                    <a:pt x="467739" y="126059"/>
                    <a:pt x="472179" y="118362"/>
                  </a:cubicBezTo>
                  <a:cubicBezTo>
                    <a:pt x="476620" y="110665"/>
                    <a:pt x="480764" y="102968"/>
                    <a:pt x="485501" y="94975"/>
                  </a:cubicBezTo>
                  <a:cubicBezTo>
                    <a:pt x="486389" y="93495"/>
                    <a:pt x="486981" y="92015"/>
                    <a:pt x="487869" y="90535"/>
                  </a:cubicBezTo>
                  <a:cubicBezTo>
                    <a:pt x="509480" y="101784"/>
                    <a:pt x="528130" y="110961"/>
                    <a:pt x="542636" y="117770"/>
                  </a:cubicBezTo>
                  <a:cubicBezTo>
                    <a:pt x="552109" y="122211"/>
                    <a:pt x="559510" y="125763"/>
                    <a:pt x="564839" y="127836"/>
                  </a:cubicBezTo>
                  <a:cubicBezTo>
                    <a:pt x="541452" y="131980"/>
                    <a:pt x="516289" y="137013"/>
                    <a:pt x="489349" y="143526"/>
                  </a:cubicBezTo>
                  <a:cubicBezTo>
                    <a:pt x="482245" y="145302"/>
                    <a:pt x="474844" y="147374"/>
                    <a:pt x="467443" y="149150"/>
                  </a:cubicBezTo>
                  <a:lnTo>
                    <a:pt x="460338" y="150926"/>
                  </a:lnTo>
                  <a:lnTo>
                    <a:pt x="457081" y="151519"/>
                  </a:lnTo>
                  <a:lnTo>
                    <a:pt x="451753" y="152407"/>
                  </a:lnTo>
                  <a:cubicBezTo>
                    <a:pt x="451161" y="152407"/>
                    <a:pt x="453825" y="149742"/>
                    <a:pt x="454417" y="148854"/>
                  </a:cubicBezTo>
                  <a:close/>
                  <a:moveTo>
                    <a:pt x="244527" y="170169"/>
                  </a:moveTo>
                  <a:cubicBezTo>
                    <a:pt x="266730" y="162176"/>
                    <a:pt x="287452" y="147374"/>
                    <a:pt x="310543" y="139973"/>
                  </a:cubicBezTo>
                  <a:cubicBezTo>
                    <a:pt x="347548" y="128428"/>
                    <a:pt x="401130" y="97936"/>
                    <a:pt x="441095" y="104745"/>
                  </a:cubicBezTo>
                  <a:cubicBezTo>
                    <a:pt x="440799" y="106521"/>
                    <a:pt x="441095" y="108593"/>
                    <a:pt x="441095" y="110961"/>
                  </a:cubicBezTo>
                  <a:cubicBezTo>
                    <a:pt x="438431" y="115994"/>
                    <a:pt x="436063" y="121323"/>
                    <a:pt x="433398" y="126355"/>
                  </a:cubicBezTo>
                  <a:lnTo>
                    <a:pt x="430438" y="131980"/>
                  </a:lnTo>
                  <a:lnTo>
                    <a:pt x="425109" y="142341"/>
                  </a:lnTo>
                  <a:cubicBezTo>
                    <a:pt x="421557" y="149150"/>
                    <a:pt x="418004" y="155959"/>
                    <a:pt x="414452" y="162472"/>
                  </a:cubicBezTo>
                  <a:cubicBezTo>
                    <a:pt x="413860" y="163656"/>
                    <a:pt x="413268" y="164544"/>
                    <a:pt x="412676" y="165728"/>
                  </a:cubicBezTo>
                  <a:cubicBezTo>
                    <a:pt x="396394" y="163656"/>
                    <a:pt x="382776" y="164544"/>
                    <a:pt x="369750" y="165432"/>
                  </a:cubicBezTo>
                  <a:cubicBezTo>
                    <a:pt x="356133" y="166320"/>
                    <a:pt x="343403" y="168393"/>
                    <a:pt x="330970" y="170169"/>
                  </a:cubicBezTo>
                  <a:cubicBezTo>
                    <a:pt x="306102" y="174017"/>
                    <a:pt x="282716" y="178458"/>
                    <a:pt x="261105" y="182898"/>
                  </a:cubicBezTo>
                  <a:cubicBezTo>
                    <a:pt x="240974" y="187339"/>
                    <a:pt x="222324" y="191484"/>
                    <a:pt x="205154" y="195924"/>
                  </a:cubicBezTo>
                  <a:cubicBezTo>
                    <a:pt x="190648" y="176682"/>
                    <a:pt x="231797" y="174609"/>
                    <a:pt x="244527" y="170169"/>
                  </a:cubicBezTo>
                  <a:close/>
                  <a:moveTo>
                    <a:pt x="299590" y="229672"/>
                  </a:moveTo>
                  <a:lnTo>
                    <a:pt x="299590" y="230560"/>
                  </a:lnTo>
                  <a:cubicBezTo>
                    <a:pt x="267618" y="235297"/>
                    <a:pt x="242454" y="246842"/>
                    <a:pt x="220252" y="256612"/>
                  </a:cubicBezTo>
                  <a:cubicBezTo>
                    <a:pt x="198641" y="267269"/>
                    <a:pt x="180287" y="277038"/>
                    <a:pt x="164597" y="285031"/>
                  </a:cubicBezTo>
                  <a:cubicBezTo>
                    <a:pt x="165189" y="283847"/>
                    <a:pt x="165485" y="282663"/>
                    <a:pt x="166077" y="281183"/>
                  </a:cubicBezTo>
                  <a:cubicBezTo>
                    <a:pt x="172886" y="262236"/>
                    <a:pt x="180583" y="240626"/>
                    <a:pt x="188872" y="216351"/>
                  </a:cubicBezTo>
                  <a:cubicBezTo>
                    <a:pt x="211075" y="212798"/>
                    <a:pt x="235942" y="209246"/>
                    <a:pt x="263177" y="205693"/>
                  </a:cubicBezTo>
                  <a:cubicBezTo>
                    <a:pt x="276795" y="203917"/>
                    <a:pt x="291301" y="202437"/>
                    <a:pt x="306102" y="200957"/>
                  </a:cubicBezTo>
                  <a:cubicBezTo>
                    <a:pt x="307583" y="201253"/>
                    <a:pt x="308767" y="201549"/>
                    <a:pt x="310247" y="201549"/>
                  </a:cubicBezTo>
                  <a:cubicBezTo>
                    <a:pt x="323569" y="203621"/>
                    <a:pt x="338963" y="205397"/>
                    <a:pt x="356133" y="209542"/>
                  </a:cubicBezTo>
                  <a:cubicBezTo>
                    <a:pt x="365902" y="211614"/>
                    <a:pt x="376559" y="213982"/>
                    <a:pt x="387809" y="216351"/>
                  </a:cubicBezTo>
                  <a:cubicBezTo>
                    <a:pt x="383960" y="216647"/>
                    <a:pt x="380112" y="216943"/>
                    <a:pt x="376559" y="217535"/>
                  </a:cubicBezTo>
                  <a:cubicBezTo>
                    <a:pt x="361461" y="219607"/>
                    <a:pt x="346956" y="221679"/>
                    <a:pt x="332746" y="223752"/>
                  </a:cubicBezTo>
                  <a:cubicBezTo>
                    <a:pt x="322681" y="225232"/>
                    <a:pt x="312911" y="226712"/>
                    <a:pt x="303142" y="228192"/>
                  </a:cubicBezTo>
                  <a:cubicBezTo>
                    <a:pt x="301958" y="228784"/>
                    <a:pt x="299590" y="227896"/>
                    <a:pt x="299590" y="229672"/>
                  </a:cubicBezTo>
                  <a:close/>
                  <a:moveTo>
                    <a:pt x="352876" y="345127"/>
                  </a:moveTo>
                  <a:cubicBezTo>
                    <a:pt x="352876" y="345127"/>
                    <a:pt x="352876" y="345127"/>
                    <a:pt x="352876" y="345127"/>
                  </a:cubicBezTo>
                  <a:cubicBezTo>
                    <a:pt x="353764" y="344239"/>
                    <a:pt x="354357" y="344239"/>
                    <a:pt x="355245" y="345127"/>
                  </a:cubicBezTo>
                  <a:lnTo>
                    <a:pt x="352876" y="345127"/>
                  </a:lnTo>
                  <a:close/>
                  <a:moveTo>
                    <a:pt x="407939" y="264901"/>
                  </a:moveTo>
                  <a:cubicBezTo>
                    <a:pt x="389585" y="283255"/>
                    <a:pt x="375967" y="301017"/>
                    <a:pt x="365310" y="315523"/>
                  </a:cubicBezTo>
                  <a:cubicBezTo>
                    <a:pt x="359389" y="324108"/>
                    <a:pt x="354653" y="331509"/>
                    <a:pt x="350508" y="338022"/>
                  </a:cubicBezTo>
                  <a:cubicBezTo>
                    <a:pt x="349916" y="336838"/>
                    <a:pt x="349620" y="335358"/>
                    <a:pt x="349028" y="333877"/>
                  </a:cubicBezTo>
                  <a:cubicBezTo>
                    <a:pt x="347844" y="331213"/>
                    <a:pt x="346956" y="328253"/>
                    <a:pt x="345771" y="325292"/>
                  </a:cubicBezTo>
                  <a:cubicBezTo>
                    <a:pt x="337482" y="303682"/>
                    <a:pt x="325049" y="280887"/>
                    <a:pt x="322385" y="257796"/>
                  </a:cubicBezTo>
                  <a:cubicBezTo>
                    <a:pt x="322088" y="254243"/>
                    <a:pt x="321792" y="253947"/>
                    <a:pt x="322088" y="252763"/>
                  </a:cubicBezTo>
                  <a:cubicBezTo>
                    <a:pt x="322385" y="251875"/>
                    <a:pt x="322385" y="250691"/>
                    <a:pt x="322681" y="249803"/>
                  </a:cubicBezTo>
                  <a:lnTo>
                    <a:pt x="325937" y="249803"/>
                  </a:lnTo>
                  <a:cubicBezTo>
                    <a:pt x="326825" y="249803"/>
                    <a:pt x="325937" y="249803"/>
                    <a:pt x="328305" y="249803"/>
                  </a:cubicBezTo>
                  <a:lnTo>
                    <a:pt x="333634" y="249507"/>
                  </a:lnTo>
                  <a:cubicBezTo>
                    <a:pt x="347844" y="248323"/>
                    <a:pt x="362646" y="247139"/>
                    <a:pt x="377743" y="245954"/>
                  </a:cubicBezTo>
                  <a:cubicBezTo>
                    <a:pt x="394914" y="244474"/>
                    <a:pt x="412380" y="244178"/>
                    <a:pt x="430734" y="243882"/>
                  </a:cubicBezTo>
                  <a:cubicBezTo>
                    <a:pt x="422445" y="250987"/>
                    <a:pt x="414748" y="258092"/>
                    <a:pt x="407939" y="264901"/>
                  </a:cubicBezTo>
                  <a:close/>
                  <a:moveTo>
                    <a:pt x="655722" y="261644"/>
                  </a:moveTo>
                  <a:cubicBezTo>
                    <a:pt x="655130" y="262828"/>
                    <a:pt x="654242" y="264013"/>
                    <a:pt x="653650" y="264901"/>
                  </a:cubicBezTo>
                  <a:cubicBezTo>
                    <a:pt x="653058" y="264605"/>
                    <a:pt x="652466" y="264605"/>
                    <a:pt x="651874" y="264309"/>
                  </a:cubicBezTo>
                  <a:lnTo>
                    <a:pt x="649802" y="261940"/>
                  </a:lnTo>
                  <a:cubicBezTo>
                    <a:pt x="649210" y="262236"/>
                    <a:pt x="648914" y="262828"/>
                    <a:pt x="648321" y="263125"/>
                  </a:cubicBezTo>
                  <a:cubicBezTo>
                    <a:pt x="590002" y="242994"/>
                    <a:pt x="536123" y="229968"/>
                    <a:pt x="488165" y="219607"/>
                  </a:cubicBezTo>
                  <a:cubicBezTo>
                    <a:pt x="486093" y="219311"/>
                    <a:pt x="484317" y="218719"/>
                    <a:pt x="482541" y="218423"/>
                  </a:cubicBezTo>
                  <a:cubicBezTo>
                    <a:pt x="482541" y="218423"/>
                    <a:pt x="377447" y="200365"/>
                    <a:pt x="359685" y="198292"/>
                  </a:cubicBezTo>
                  <a:cubicBezTo>
                    <a:pt x="356133" y="197700"/>
                    <a:pt x="353172" y="197700"/>
                    <a:pt x="349916" y="197108"/>
                  </a:cubicBezTo>
                  <a:cubicBezTo>
                    <a:pt x="356725" y="196812"/>
                    <a:pt x="363830" y="196516"/>
                    <a:pt x="370639" y="196516"/>
                  </a:cubicBezTo>
                  <a:cubicBezTo>
                    <a:pt x="379224" y="196220"/>
                    <a:pt x="387809" y="196516"/>
                    <a:pt x="395802" y="197404"/>
                  </a:cubicBezTo>
                  <a:lnTo>
                    <a:pt x="395210" y="198292"/>
                  </a:lnTo>
                  <a:cubicBezTo>
                    <a:pt x="395210" y="198588"/>
                    <a:pt x="394618" y="199181"/>
                    <a:pt x="394914" y="199181"/>
                  </a:cubicBezTo>
                  <a:lnTo>
                    <a:pt x="396098" y="198588"/>
                  </a:lnTo>
                  <a:cubicBezTo>
                    <a:pt x="397282" y="198292"/>
                    <a:pt x="398170" y="197996"/>
                    <a:pt x="399354" y="197404"/>
                  </a:cubicBezTo>
                  <a:cubicBezTo>
                    <a:pt x="402018" y="197700"/>
                    <a:pt x="404387" y="197996"/>
                    <a:pt x="406755" y="198588"/>
                  </a:cubicBezTo>
                  <a:lnTo>
                    <a:pt x="407643" y="194740"/>
                  </a:lnTo>
                  <a:cubicBezTo>
                    <a:pt x="417412" y="191484"/>
                    <a:pt x="426886" y="188227"/>
                    <a:pt x="436359" y="184971"/>
                  </a:cubicBezTo>
                  <a:cubicBezTo>
                    <a:pt x="448496" y="181122"/>
                    <a:pt x="460042" y="176978"/>
                    <a:pt x="471587" y="173129"/>
                  </a:cubicBezTo>
                  <a:cubicBezTo>
                    <a:pt x="478692" y="170761"/>
                    <a:pt x="485797" y="168689"/>
                    <a:pt x="492606" y="166320"/>
                  </a:cubicBezTo>
                  <a:cubicBezTo>
                    <a:pt x="547965" y="148558"/>
                    <a:pt x="710193" y="120139"/>
                    <a:pt x="738909" y="139973"/>
                  </a:cubicBezTo>
                  <a:cubicBezTo>
                    <a:pt x="725587" y="154775"/>
                    <a:pt x="712265" y="172537"/>
                    <a:pt x="698944" y="192668"/>
                  </a:cubicBezTo>
                  <a:cubicBezTo>
                    <a:pt x="692135" y="202733"/>
                    <a:pt x="685326" y="213390"/>
                    <a:pt x="678517" y="224344"/>
                  </a:cubicBezTo>
                  <a:cubicBezTo>
                    <a:pt x="671412" y="236481"/>
                    <a:pt x="663715" y="248915"/>
                    <a:pt x="655722" y="261644"/>
                  </a:cubicBezTo>
                  <a:close/>
                  <a:moveTo>
                    <a:pt x="816767" y="367626"/>
                  </a:moveTo>
                  <a:cubicBezTo>
                    <a:pt x="817655" y="364369"/>
                    <a:pt x="818543" y="362889"/>
                    <a:pt x="820615" y="361409"/>
                  </a:cubicBezTo>
                  <a:cubicBezTo>
                    <a:pt x="817951" y="365849"/>
                    <a:pt x="815286" y="372362"/>
                    <a:pt x="816767" y="367626"/>
                  </a:cubicBezTo>
                  <a:close/>
                  <a:moveTo>
                    <a:pt x="887223" y="287400"/>
                  </a:moveTo>
                  <a:cubicBezTo>
                    <a:pt x="877158" y="296281"/>
                    <a:pt x="867093" y="305162"/>
                    <a:pt x="857620" y="313451"/>
                  </a:cubicBezTo>
                  <a:cubicBezTo>
                    <a:pt x="848443" y="321740"/>
                    <a:pt x="840153" y="329733"/>
                    <a:pt x="830976" y="335950"/>
                  </a:cubicBezTo>
                  <a:cubicBezTo>
                    <a:pt x="830384" y="336246"/>
                    <a:pt x="829792" y="336838"/>
                    <a:pt x="829200" y="337134"/>
                  </a:cubicBezTo>
                  <a:lnTo>
                    <a:pt x="830976" y="333285"/>
                  </a:lnTo>
                  <a:cubicBezTo>
                    <a:pt x="814398" y="326477"/>
                    <a:pt x="798116" y="319372"/>
                    <a:pt x="782722" y="313451"/>
                  </a:cubicBezTo>
                  <a:cubicBezTo>
                    <a:pt x="767328" y="307530"/>
                    <a:pt x="751638" y="302201"/>
                    <a:pt x="737429" y="296281"/>
                  </a:cubicBezTo>
                  <a:cubicBezTo>
                    <a:pt x="736540" y="295985"/>
                    <a:pt x="735948" y="295689"/>
                    <a:pt x="735060" y="295393"/>
                  </a:cubicBezTo>
                  <a:lnTo>
                    <a:pt x="732396" y="291544"/>
                  </a:lnTo>
                  <a:cubicBezTo>
                    <a:pt x="731804" y="292136"/>
                    <a:pt x="731212" y="292728"/>
                    <a:pt x="730324" y="293320"/>
                  </a:cubicBezTo>
                  <a:cubicBezTo>
                    <a:pt x="718482" y="288584"/>
                    <a:pt x="706345" y="284439"/>
                    <a:pt x="695983" y="278518"/>
                  </a:cubicBezTo>
                  <a:lnTo>
                    <a:pt x="686214" y="273782"/>
                  </a:lnTo>
                  <a:lnTo>
                    <a:pt x="682070" y="271710"/>
                  </a:lnTo>
                  <a:lnTo>
                    <a:pt x="680589" y="271118"/>
                  </a:lnTo>
                  <a:lnTo>
                    <a:pt x="677333" y="269933"/>
                  </a:lnTo>
                  <a:cubicBezTo>
                    <a:pt x="677333" y="269045"/>
                    <a:pt x="678221" y="268157"/>
                    <a:pt x="678517" y="266973"/>
                  </a:cubicBezTo>
                  <a:lnTo>
                    <a:pt x="679109" y="265493"/>
                  </a:lnTo>
                  <a:lnTo>
                    <a:pt x="680886" y="262828"/>
                  </a:lnTo>
                  <a:lnTo>
                    <a:pt x="685622" y="253947"/>
                  </a:lnTo>
                  <a:cubicBezTo>
                    <a:pt x="688879" y="248027"/>
                    <a:pt x="691839" y="242106"/>
                    <a:pt x="695095" y="236481"/>
                  </a:cubicBezTo>
                  <a:cubicBezTo>
                    <a:pt x="701312" y="225232"/>
                    <a:pt x="707233" y="214278"/>
                    <a:pt x="712858" y="203621"/>
                  </a:cubicBezTo>
                  <a:cubicBezTo>
                    <a:pt x="724403" y="182898"/>
                    <a:pt x="735948" y="164544"/>
                    <a:pt x="747494" y="149150"/>
                  </a:cubicBezTo>
                  <a:cubicBezTo>
                    <a:pt x="748382" y="147966"/>
                    <a:pt x="748974" y="147374"/>
                    <a:pt x="749862" y="146190"/>
                  </a:cubicBezTo>
                  <a:cubicBezTo>
                    <a:pt x="756079" y="148854"/>
                    <a:pt x="756375" y="144710"/>
                    <a:pt x="755487" y="139085"/>
                  </a:cubicBezTo>
                  <a:cubicBezTo>
                    <a:pt x="760816" y="132868"/>
                    <a:pt x="765848" y="126947"/>
                    <a:pt x="770881" y="121619"/>
                  </a:cubicBezTo>
                  <a:cubicBezTo>
                    <a:pt x="773249" y="122803"/>
                    <a:pt x="775617" y="123987"/>
                    <a:pt x="778282" y="125171"/>
                  </a:cubicBezTo>
                  <a:cubicBezTo>
                    <a:pt x="775321" y="127540"/>
                    <a:pt x="773545" y="129908"/>
                    <a:pt x="780058" y="130796"/>
                  </a:cubicBezTo>
                  <a:cubicBezTo>
                    <a:pt x="791011" y="134940"/>
                    <a:pt x="802261" y="138789"/>
                    <a:pt x="812918" y="142637"/>
                  </a:cubicBezTo>
                  <a:cubicBezTo>
                    <a:pt x="839858" y="151815"/>
                    <a:pt x="864725" y="160104"/>
                    <a:pt x="887519" y="167801"/>
                  </a:cubicBezTo>
                  <a:cubicBezTo>
                    <a:pt x="888112" y="183491"/>
                    <a:pt x="889000" y="198292"/>
                    <a:pt x="889592" y="211318"/>
                  </a:cubicBezTo>
                  <a:cubicBezTo>
                    <a:pt x="891072" y="228192"/>
                    <a:pt x="890184" y="242698"/>
                    <a:pt x="890776" y="254835"/>
                  </a:cubicBezTo>
                  <a:cubicBezTo>
                    <a:pt x="891072" y="267861"/>
                    <a:pt x="891368" y="277630"/>
                    <a:pt x="891664" y="284143"/>
                  </a:cubicBezTo>
                  <a:cubicBezTo>
                    <a:pt x="890184" y="285031"/>
                    <a:pt x="888408" y="286215"/>
                    <a:pt x="887223" y="287400"/>
                  </a:cubicBezTo>
                  <a:close/>
                  <a:moveTo>
                    <a:pt x="920084" y="261052"/>
                  </a:moveTo>
                  <a:cubicBezTo>
                    <a:pt x="911499" y="267861"/>
                    <a:pt x="903209" y="274078"/>
                    <a:pt x="895512" y="280591"/>
                  </a:cubicBezTo>
                  <a:cubicBezTo>
                    <a:pt x="897289" y="274670"/>
                    <a:pt x="899361" y="266677"/>
                    <a:pt x="902025" y="256612"/>
                  </a:cubicBezTo>
                  <a:cubicBezTo>
                    <a:pt x="904690" y="244770"/>
                    <a:pt x="909426" y="230857"/>
                    <a:pt x="911794" y="213686"/>
                  </a:cubicBezTo>
                  <a:cubicBezTo>
                    <a:pt x="913571" y="202733"/>
                    <a:pt x="915347" y="190595"/>
                    <a:pt x="917419" y="177866"/>
                  </a:cubicBezTo>
                  <a:cubicBezTo>
                    <a:pt x="926596" y="180826"/>
                    <a:pt x="935477" y="184083"/>
                    <a:pt x="943767" y="186747"/>
                  </a:cubicBezTo>
                  <a:cubicBezTo>
                    <a:pt x="965673" y="193852"/>
                    <a:pt x="984620" y="200069"/>
                    <a:pt x="1000310" y="205101"/>
                  </a:cubicBezTo>
                  <a:cubicBezTo>
                    <a:pt x="999125" y="205989"/>
                    <a:pt x="997645" y="206581"/>
                    <a:pt x="996165" y="207470"/>
                  </a:cubicBezTo>
                  <a:cubicBezTo>
                    <a:pt x="982251" y="216351"/>
                    <a:pt x="969226" y="225528"/>
                    <a:pt x="956496" y="234113"/>
                  </a:cubicBezTo>
                  <a:cubicBezTo>
                    <a:pt x="943174" y="242402"/>
                    <a:pt x="931629" y="252171"/>
                    <a:pt x="920084" y="261052"/>
                  </a:cubicBezTo>
                  <a:close/>
                  <a:moveTo>
                    <a:pt x="1000014" y="338318"/>
                  </a:moveTo>
                  <a:cubicBezTo>
                    <a:pt x="994685" y="330325"/>
                    <a:pt x="989060" y="322036"/>
                    <a:pt x="983732" y="313451"/>
                  </a:cubicBezTo>
                  <a:cubicBezTo>
                    <a:pt x="974850" y="298945"/>
                    <a:pt x="965377" y="283847"/>
                    <a:pt x="955904" y="267861"/>
                  </a:cubicBezTo>
                  <a:cubicBezTo>
                    <a:pt x="960641" y="264605"/>
                    <a:pt x="965673" y="261348"/>
                    <a:pt x="970706" y="258684"/>
                  </a:cubicBezTo>
                  <a:cubicBezTo>
                    <a:pt x="983732" y="250987"/>
                    <a:pt x="997053" y="242994"/>
                    <a:pt x="1010967" y="234705"/>
                  </a:cubicBezTo>
                  <a:cubicBezTo>
                    <a:pt x="1021328" y="229672"/>
                    <a:pt x="1031986" y="224344"/>
                    <a:pt x="1042643" y="219015"/>
                  </a:cubicBezTo>
                  <a:cubicBezTo>
                    <a:pt x="1042643" y="219015"/>
                    <a:pt x="1042939" y="219015"/>
                    <a:pt x="1042939" y="219015"/>
                  </a:cubicBezTo>
                  <a:cubicBezTo>
                    <a:pt x="1050932" y="245066"/>
                    <a:pt x="1058037" y="269341"/>
                    <a:pt x="1064550" y="290952"/>
                  </a:cubicBezTo>
                  <a:cubicBezTo>
                    <a:pt x="1071359" y="312563"/>
                    <a:pt x="1076095" y="332101"/>
                    <a:pt x="1079944" y="348975"/>
                  </a:cubicBezTo>
                  <a:cubicBezTo>
                    <a:pt x="1080240" y="350159"/>
                    <a:pt x="1080536" y="351344"/>
                    <a:pt x="1080832" y="352824"/>
                  </a:cubicBezTo>
                  <a:cubicBezTo>
                    <a:pt x="1056261" y="347199"/>
                    <a:pt x="1029321" y="342166"/>
                    <a:pt x="1000014" y="338318"/>
                  </a:cubicBezTo>
                  <a:close/>
                  <a:moveTo>
                    <a:pt x="1087641" y="354304"/>
                  </a:moveTo>
                  <a:cubicBezTo>
                    <a:pt x="1087345" y="352528"/>
                    <a:pt x="1087049" y="351048"/>
                    <a:pt x="1086752" y="349271"/>
                  </a:cubicBezTo>
                  <a:cubicBezTo>
                    <a:pt x="1084088" y="332101"/>
                    <a:pt x="1081424" y="312267"/>
                    <a:pt x="1076095" y="290360"/>
                  </a:cubicBezTo>
                  <a:cubicBezTo>
                    <a:pt x="1071063" y="268749"/>
                    <a:pt x="1065734" y="244474"/>
                    <a:pt x="1059813" y="217831"/>
                  </a:cubicBezTo>
                  <a:lnTo>
                    <a:pt x="1058925" y="212798"/>
                  </a:lnTo>
                  <a:lnTo>
                    <a:pt x="1058629" y="210430"/>
                  </a:lnTo>
                  <a:lnTo>
                    <a:pt x="1060997" y="209838"/>
                  </a:lnTo>
                  <a:lnTo>
                    <a:pt x="1065734" y="209246"/>
                  </a:lnTo>
                  <a:cubicBezTo>
                    <a:pt x="1069286" y="208358"/>
                    <a:pt x="1072543" y="207766"/>
                    <a:pt x="1076095" y="207173"/>
                  </a:cubicBezTo>
                  <a:cubicBezTo>
                    <a:pt x="1090897" y="203917"/>
                    <a:pt x="1106883" y="201253"/>
                    <a:pt x="1122277" y="195628"/>
                  </a:cubicBezTo>
                  <a:cubicBezTo>
                    <a:pt x="1132934" y="192076"/>
                    <a:pt x="1143592" y="188523"/>
                    <a:pt x="1154545" y="184675"/>
                  </a:cubicBezTo>
                  <a:cubicBezTo>
                    <a:pt x="1156025" y="184083"/>
                    <a:pt x="1157505" y="183787"/>
                    <a:pt x="1158690" y="183195"/>
                  </a:cubicBezTo>
                  <a:cubicBezTo>
                    <a:pt x="1160466" y="183195"/>
                    <a:pt x="1162242" y="183491"/>
                    <a:pt x="1164018" y="183491"/>
                  </a:cubicBezTo>
                  <a:cubicBezTo>
                    <a:pt x="1167571" y="199773"/>
                    <a:pt x="1173195" y="213390"/>
                    <a:pt x="1178524" y="225232"/>
                  </a:cubicBezTo>
                  <a:cubicBezTo>
                    <a:pt x="1185037" y="239442"/>
                    <a:pt x="1191550" y="251283"/>
                    <a:pt x="1197174" y="261052"/>
                  </a:cubicBezTo>
                  <a:cubicBezTo>
                    <a:pt x="1193918" y="263717"/>
                    <a:pt x="1190958" y="266381"/>
                    <a:pt x="1187997" y="269045"/>
                  </a:cubicBezTo>
                  <a:lnTo>
                    <a:pt x="1185037" y="269341"/>
                  </a:lnTo>
                  <a:lnTo>
                    <a:pt x="1186517" y="270229"/>
                  </a:lnTo>
                  <a:cubicBezTo>
                    <a:pt x="1155729" y="298057"/>
                    <a:pt x="1136191" y="324700"/>
                    <a:pt x="1121685" y="343351"/>
                  </a:cubicBezTo>
                  <a:cubicBezTo>
                    <a:pt x="1117244" y="349863"/>
                    <a:pt x="1113396" y="355488"/>
                    <a:pt x="1110435" y="360225"/>
                  </a:cubicBezTo>
                  <a:cubicBezTo>
                    <a:pt x="1103035" y="358152"/>
                    <a:pt x="1095338" y="356080"/>
                    <a:pt x="1087641" y="354304"/>
                  </a:cubicBezTo>
                  <a:close/>
                  <a:moveTo>
                    <a:pt x="1261414" y="320556"/>
                  </a:moveTo>
                  <a:cubicBezTo>
                    <a:pt x="1273848" y="331805"/>
                    <a:pt x="1282137" y="344239"/>
                    <a:pt x="1281545" y="356968"/>
                  </a:cubicBezTo>
                  <a:cubicBezTo>
                    <a:pt x="1281545" y="357264"/>
                    <a:pt x="1281545" y="357560"/>
                    <a:pt x="1281545" y="357856"/>
                  </a:cubicBezTo>
                  <a:cubicBezTo>
                    <a:pt x="1278881" y="359633"/>
                    <a:pt x="1275920" y="361705"/>
                    <a:pt x="1273552" y="363777"/>
                  </a:cubicBezTo>
                  <a:cubicBezTo>
                    <a:pt x="1269111" y="367626"/>
                    <a:pt x="1270592" y="390124"/>
                    <a:pt x="1268519" y="393973"/>
                  </a:cubicBezTo>
                  <a:cubicBezTo>
                    <a:pt x="1263783" y="402558"/>
                    <a:pt x="1259342" y="410255"/>
                    <a:pt x="1255198" y="417656"/>
                  </a:cubicBezTo>
                  <a:cubicBezTo>
                    <a:pt x="1252533" y="416176"/>
                    <a:pt x="1249277" y="414103"/>
                    <a:pt x="1245132" y="411735"/>
                  </a:cubicBezTo>
                  <a:cubicBezTo>
                    <a:pt x="1234475" y="405222"/>
                    <a:pt x="1217305" y="397229"/>
                    <a:pt x="1195102" y="387756"/>
                  </a:cubicBezTo>
                  <a:cubicBezTo>
                    <a:pt x="1174379" y="379467"/>
                    <a:pt x="1148624" y="370586"/>
                    <a:pt x="1118132" y="362001"/>
                  </a:cubicBezTo>
                  <a:cubicBezTo>
                    <a:pt x="1121685" y="358745"/>
                    <a:pt x="1125829" y="355488"/>
                    <a:pt x="1130270" y="351344"/>
                  </a:cubicBezTo>
                  <a:cubicBezTo>
                    <a:pt x="1149808" y="335950"/>
                    <a:pt x="1177340" y="311971"/>
                    <a:pt x="1213456" y="289768"/>
                  </a:cubicBezTo>
                  <a:cubicBezTo>
                    <a:pt x="1215825" y="293912"/>
                    <a:pt x="1216417" y="287992"/>
                    <a:pt x="1216417" y="287992"/>
                  </a:cubicBezTo>
                  <a:cubicBezTo>
                    <a:pt x="1232995" y="298945"/>
                    <a:pt x="1249277" y="309010"/>
                    <a:pt x="1261414" y="320556"/>
                  </a:cubicBezTo>
                  <a:close/>
                  <a:moveTo>
                    <a:pt x="1222634" y="265789"/>
                  </a:moveTo>
                  <a:lnTo>
                    <a:pt x="1211384" y="266677"/>
                  </a:lnTo>
                  <a:cubicBezTo>
                    <a:pt x="1210792" y="264605"/>
                    <a:pt x="1210496" y="262533"/>
                    <a:pt x="1209904" y="260460"/>
                  </a:cubicBezTo>
                  <a:cubicBezTo>
                    <a:pt x="1207240" y="248915"/>
                    <a:pt x="1203391" y="234705"/>
                    <a:pt x="1200135" y="218423"/>
                  </a:cubicBezTo>
                  <a:cubicBezTo>
                    <a:pt x="1198063" y="208950"/>
                    <a:pt x="1196286" y="198292"/>
                    <a:pt x="1195398" y="187635"/>
                  </a:cubicBezTo>
                  <a:cubicBezTo>
                    <a:pt x="1214641" y="191484"/>
                    <a:pt x="1232699" y="197404"/>
                    <a:pt x="1249573" y="203029"/>
                  </a:cubicBezTo>
                  <a:cubicBezTo>
                    <a:pt x="1264967" y="208358"/>
                    <a:pt x="1279473" y="213094"/>
                    <a:pt x="1292794" y="217831"/>
                  </a:cubicBezTo>
                  <a:cubicBezTo>
                    <a:pt x="1292794" y="217831"/>
                    <a:pt x="1269407" y="227304"/>
                    <a:pt x="1222634" y="265789"/>
                  </a:cubicBezTo>
                  <a:close/>
                  <a:moveTo>
                    <a:pt x="1307004" y="203621"/>
                  </a:moveTo>
                  <a:cubicBezTo>
                    <a:pt x="1305524" y="206285"/>
                    <a:pt x="1301083" y="202733"/>
                    <a:pt x="1297827" y="201549"/>
                  </a:cubicBezTo>
                  <a:cubicBezTo>
                    <a:pt x="1285985" y="195628"/>
                    <a:pt x="1273256" y="189411"/>
                    <a:pt x="1259342" y="182602"/>
                  </a:cubicBezTo>
                  <a:cubicBezTo>
                    <a:pt x="1238027" y="172537"/>
                    <a:pt x="1213456" y="161288"/>
                    <a:pt x="1184149" y="154775"/>
                  </a:cubicBezTo>
                  <a:cubicBezTo>
                    <a:pt x="1190662" y="150926"/>
                    <a:pt x="1197470" y="147078"/>
                    <a:pt x="1203687" y="143526"/>
                  </a:cubicBezTo>
                  <a:cubicBezTo>
                    <a:pt x="1220265" y="134644"/>
                    <a:pt x="1234475" y="126947"/>
                    <a:pt x="1246317" y="120435"/>
                  </a:cubicBezTo>
                  <a:cubicBezTo>
                    <a:pt x="1253125" y="117178"/>
                    <a:pt x="1258750" y="114514"/>
                    <a:pt x="1263783" y="112442"/>
                  </a:cubicBezTo>
                  <a:cubicBezTo>
                    <a:pt x="1278289" y="114514"/>
                    <a:pt x="1292794" y="122803"/>
                    <a:pt x="1300787" y="133460"/>
                  </a:cubicBezTo>
                  <a:cubicBezTo>
                    <a:pt x="1315885" y="153591"/>
                    <a:pt x="1306116" y="178458"/>
                    <a:pt x="1307004" y="203621"/>
                  </a:cubicBez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4" name="צורה חופשית: צורה 93">
              <a:extLst>
                <a:ext uri="{FF2B5EF4-FFF2-40B4-BE49-F238E27FC236}">
                  <a16:creationId xmlns:a16="http://schemas.microsoft.com/office/drawing/2014/main" id="{CE62DD03-075C-74E1-AB81-51899EACCA78}"/>
                </a:ext>
              </a:extLst>
            </p:cNvPr>
            <p:cNvSpPr/>
            <p:nvPr/>
          </p:nvSpPr>
          <p:spPr>
            <a:xfrm>
              <a:off x="1285310" y="4733771"/>
              <a:ext cx="31379" cy="15690"/>
            </a:xfrm>
            <a:custGeom>
              <a:avLst/>
              <a:gdLst>
                <a:gd name="connsiteX0" fmla="*/ 31380 w 31379"/>
                <a:gd name="connsiteY0" fmla="*/ 0 h 15690"/>
                <a:gd name="connsiteX1" fmla="*/ 4145 w 31379"/>
                <a:gd name="connsiteY1" fmla="*/ 11249 h 15690"/>
                <a:gd name="connsiteX2" fmla="*/ 0 w 31379"/>
                <a:gd name="connsiteY2" fmla="*/ 15690 h 15690"/>
                <a:gd name="connsiteX3" fmla="*/ 31380 w 31379"/>
                <a:gd name="connsiteY3" fmla="*/ 0 h 1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79" h="15690">
                  <a:moveTo>
                    <a:pt x="31380" y="0"/>
                  </a:moveTo>
                  <a:cubicBezTo>
                    <a:pt x="22795" y="1776"/>
                    <a:pt x="13322" y="5921"/>
                    <a:pt x="4145" y="11249"/>
                  </a:cubicBezTo>
                  <a:cubicBezTo>
                    <a:pt x="2960" y="12730"/>
                    <a:pt x="1480" y="14210"/>
                    <a:pt x="0" y="15690"/>
                  </a:cubicBezTo>
                  <a:lnTo>
                    <a:pt x="31380" y="0"/>
                  </a:ln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5" name="צורה חופשית: צורה 94">
              <a:extLst>
                <a:ext uri="{FF2B5EF4-FFF2-40B4-BE49-F238E27FC236}">
                  <a16:creationId xmlns:a16="http://schemas.microsoft.com/office/drawing/2014/main" id="{B445C8B3-9C0E-3679-A0BA-92F2470E8936}"/>
                </a:ext>
              </a:extLst>
            </p:cNvPr>
            <p:cNvSpPr/>
            <p:nvPr/>
          </p:nvSpPr>
          <p:spPr>
            <a:xfrm>
              <a:off x="2788291" y="4716009"/>
              <a:ext cx="26939" cy="23979"/>
            </a:xfrm>
            <a:custGeom>
              <a:avLst/>
              <a:gdLst>
                <a:gd name="connsiteX0" fmla="*/ 0 w 26939"/>
                <a:gd name="connsiteY0" fmla="*/ 0 h 23979"/>
                <a:gd name="connsiteX1" fmla="*/ 26939 w 26939"/>
                <a:gd name="connsiteY1" fmla="*/ 23979 h 23979"/>
                <a:gd name="connsiteX2" fmla="*/ 0 w 26939"/>
                <a:gd name="connsiteY2" fmla="*/ 0 h 2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939" h="23979">
                  <a:moveTo>
                    <a:pt x="0" y="0"/>
                  </a:moveTo>
                  <a:cubicBezTo>
                    <a:pt x="9177" y="7993"/>
                    <a:pt x="18354" y="15986"/>
                    <a:pt x="26939" y="23979"/>
                  </a:cubicBezTo>
                  <a:cubicBezTo>
                    <a:pt x="19538" y="15098"/>
                    <a:pt x="10065" y="7105"/>
                    <a:pt x="0" y="0"/>
                  </a:cubicBezTo>
                  <a:close/>
                </a:path>
              </a:pathLst>
            </a:custGeom>
            <a:grpFill/>
            <a:ln w="2947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sp>
        <p:nvSpPr>
          <p:cNvPr id="216" name="Oval 46">
            <a:extLst>
              <a:ext uri="{FF2B5EF4-FFF2-40B4-BE49-F238E27FC236}">
                <a16:creationId xmlns:a16="http://schemas.microsoft.com/office/drawing/2014/main" id="{01835E13-1BB1-17BB-4229-045E3F9BC05D}"/>
              </a:ext>
            </a:extLst>
          </p:cNvPr>
          <p:cNvSpPr/>
          <p:nvPr/>
        </p:nvSpPr>
        <p:spPr>
          <a:xfrm>
            <a:off x="8480606" y="1648734"/>
            <a:ext cx="1080126" cy="1080126"/>
          </a:xfrm>
          <a:prstGeom prst="ellipse">
            <a:avLst/>
          </a:prstGeom>
          <a:noFill/>
          <a:ln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תיבת טקסט 189">
            <a:extLst>
              <a:ext uri="{FF2B5EF4-FFF2-40B4-BE49-F238E27FC236}">
                <a16:creationId xmlns:a16="http://schemas.microsoft.com/office/drawing/2014/main" id="{C5F09307-CEDF-ACB6-C9CD-21CE3656E958}"/>
              </a:ext>
            </a:extLst>
          </p:cNvPr>
          <p:cNvSpPr txBox="1"/>
          <p:nvPr/>
        </p:nvSpPr>
        <p:spPr>
          <a:xfrm>
            <a:off x="8341786" y="2837990"/>
            <a:ext cx="1357767" cy="3148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e-IL" b="1">
                <a:effectLst/>
                <a:latin typeface="Afek 1.5 AAA" panose="00000500000000000000" pitchFamily="50" charset="-79"/>
                <a:ea typeface="Times New Roman" panose="02020603050405020304" pitchFamily="18" charset="0"/>
                <a:cs typeface="Afek 1.5 AAA" panose="00000500000000000000" pitchFamily="50" charset="-79"/>
              </a:rPr>
              <a:t>יבש יותר</a:t>
            </a:r>
            <a:endParaRPr lang="en-US" b="1">
              <a:latin typeface="Afek 1.5 AAA" panose="00000500000000000000" pitchFamily="50" charset="-79"/>
              <a:cs typeface="Afek 1.5 AAA" panose="00000500000000000000" pitchFamily="50" charset="-79"/>
            </a:endParaRPr>
          </a:p>
        </p:txBody>
      </p:sp>
      <p:grpSp>
        <p:nvGrpSpPr>
          <p:cNvPr id="218" name="קבוצה 12">
            <a:extLst>
              <a:ext uri="{FF2B5EF4-FFF2-40B4-BE49-F238E27FC236}">
                <a16:creationId xmlns:a16="http://schemas.microsoft.com/office/drawing/2014/main" id="{FEE87AF0-D8D4-DBB2-B85F-76C43EF8FA49}"/>
              </a:ext>
            </a:extLst>
          </p:cNvPr>
          <p:cNvGrpSpPr/>
          <p:nvPr/>
        </p:nvGrpSpPr>
        <p:grpSpPr>
          <a:xfrm>
            <a:off x="8370334" y="3535946"/>
            <a:ext cx="1357767" cy="1482822"/>
            <a:chOff x="4457700" y="1757787"/>
            <a:chExt cx="1357767" cy="1482822"/>
          </a:xfrm>
        </p:grpSpPr>
        <p:grpSp>
          <p:nvGrpSpPr>
            <p:cNvPr id="219" name="גרפיקה 163">
              <a:extLst>
                <a:ext uri="{FF2B5EF4-FFF2-40B4-BE49-F238E27FC236}">
                  <a16:creationId xmlns:a16="http://schemas.microsoft.com/office/drawing/2014/main" id="{6C13F513-30B9-D9F1-378F-725FDB880478}"/>
                </a:ext>
              </a:extLst>
            </p:cNvPr>
            <p:cNvGrpSpPr/>
            <p:nvPr/>
          </p:nvGrpSpPr>
          <p:grpSpPr>
            <a:xfrm>
              <a:off x="4737052" y="2004942"/>
              <a:ext cx="824446" cy="509651"/>
              <a:chOff x="5909389" y="4932070"/>
              <a:chExt cx="886565" cy="548051"/>
            </a:xfrm>
            <a:solidFill>
              <a:schemeClr val="accent3"/>
            </a:solidFill>
          </p:grpSpPr>
          <p:grpSp>
            <p:nvGrpSpPr>
              <p:cNvPr id="222" name="גרפיקה 163">
                <a:extLst>
                  <a:ext uri="{FF2B5EF4-FFF2-40B4-BE49-F238E27FC236}">
                    <a16:creationId xmlns:a16="http://schemas.microsoft.com/office/drawing/2014/main" id="{48C70B6A-6179-D05E-38FB-EC804144EFE0}"/>
                  </a:ext>
                </a:extLst>
              </p:cNvPr>
              <p:cNvGrpSpPr/>
              <p:nvPr/>
            </p:nvGrpSpPr>
            <p:grpSpPr>
              <a:xfrm>
                <a:off x="6259217" y="5346897"/>
                <a:ext cx="536737" cy="54593"/>
                <a:chOff x="6259217" y="5346897"/>
                <a:chExt cx="536737" cy="54593"/>
              </a:xfrm>
              <a:grpFill/>
            </p:grpSpPr>
            <p:grpSp>
              <p:nvGrpSpPr>
                <p:cNvPr id="263" name="גרפיקה 163">
                  <a:extLst>
                    <a:ext uri="{FF2B5EF4-FFF2-40B4-BE49-F238E27FC236}">
                      <a16:creationId xmlns:a16="http://schemas.microsoft.com/office/drawing/2014/main" id="{BF1B3328-AEF7-998B-7509-7440EFFBB97A}"/>
                    </a:ext>
                  </a:extLst>
                </p:cNvPr>
                <p:cNvGrpSpPr/>
                <p:nvPr/>
              </p:nvGrpSpPr>
              <p:grpSpPr>
                <a:xfrm>
                  <a:off x="6259217" y="5351391"/>
                  <a:ext cx="412649" cy="46966"/>
                  <a:chOff x="6259217" y="5351391"/>
                  <a:chExt cx="412649" cy="46966"/>
                </a:xfrm>
                <a:grpFill/>
              </p:grpSpPr>
              <p:grpSp>
                <p:nvGrpSpPr>
                  <p:cNvPr id="269" name="גרפיקה 163">
                    <a:extLst>
                      <a:ext uri="{FF2B5EF4-FFF2-40B4-BE49-F238E27FC236}">
                        <a16:creationId xmlns:a16="http://schemas.microsoft.com/office/drawing/2014/main" id="{3FF62B3E-F44F-5923-1715-C6D0DA3C4441}"/>
                      </a:ext>
                    </a:extLst>
                  </p:cNvPr>
                  <p:cNvGrpSpPr/>
                  <p:nvPr/>
                </p:nvGrpSpPr>
                <p:grpSpPr>
                  <a:xfrm>
                    <a:off x="6259217" y="5352325"/>
                    <a:ext cx="140632" cy="45935"/>
                    <a:chOff x="6259217" y="5352325"/>
                    <a:chExt cx="140632" cy="45935"/>
                  </a:xfrm>
                  <a:grpFill/>
                </p:grpSpPr>
                <p:sp>
                  <p:nvSpPr>
                    <p:cNvPr id="280" name="צורה חופשית: צורה 67">
                      <a:extLst>
                        <a:ext uri="{FF2B5EF4-FFF2-40B4-BE49-F238E27FC236}">
                          <a16:creationId xmlns:a16="http://schemas.microsoft.com/office/drawing/2014/main" id="{C73E3E2F-D091-CA67-7F43-6A3A6E6FDC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59217" y="5362425"/>
                      <a:ext cx="50523" cy="35835"/>
                    </a:xfrm>
                    <a:custGeom>
                      <a:avLst/>
                      <a:gdLst>
                        <a:gd name="connsiteX0" fmla="*/ 33452 w 50523"/>
                        <a:gd name="connsiteY0" fmla="*/ 35836 h 35835"/>
                        <a:gd name="connsiteX1" fmla="*/ 4499 w 50523"/>
                        <a:gd name="connsiteY1" fmla="*/ 21859 h 35835"/>
                        <a:gd name="connsiteX2" fmla="*/ 0 w 50523"/>
                        <a:gd name="connsiteY2" fmla="*/ 18245 h 35835"/>
                        <a:gd name="connsiteX3" fmla="*/ 14130 w 50523"/>
                        <a:gd name="connsiteY3" fmla="*/ 0 h 35835"/>
                        <a:gd name="connsiteX4" fmla="*/ 19148 w 50523"/>
                        <a:gd name="connsiteY4" fmla="*/ 4057 h 35835"/>
                        <a:gd name="connsiteX5" fmla="*/ 37066 w 50523"/>
                        <a:gd name="connsiteY5" fmla="*/ 11151 h 35835"/>
                        <a:gd name="connsiteX6" fmla="*/ 50524 w 50523"/>
                        <a:gd name="connsiteY6" fmla="*/ 29876 h 35835"/>
                        <a:gd name="connsiteX7" fmla="*/ 33452 w 50523"/>
                        <a:gd name="connsiteY7" fmla="*/ 35836 h 358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0523" h="35835">
                          <a:moveTo>
                            <a:pt x="33452" y="35836"/>
                          </a:moveTo>
                          <a:cubicBezTo>
                            <a:pt x="21475" y="35836"/>
                            <a:pt x="11381" y="27530"/>
                            <a:pt x="4499" y="21859"/>
                          </a:cubicBezTo>
                          <a:cubicBezTo>
                            <a:pt x="2999" y="20629"/>
                            <a:pt x="1519" y="19398"/>
                            <a:pt x="0" y="18245"/>
                          </a:cubicBezTo>
                          <a:lnTo>
                            <a:pt x="14130" y="0"/>
                          </a:lnTo>
                          <a:cubicBezTo>
                            <a:pt x="15803" y="1307"/>
                            <a:pt x="17476" y="2672"/>
                            <a:pt x="19148" y="4057"/>
                          </a:cubicBezTo>
                          <a:cubicBezTo>
                            <a:pt x="30818" y="13669"/>
                            <a:pt x="33106" y="13996"/>
                            <a:pt x="37066" y="11151"/>
                          </a:cubicBezTo>
                          <a:lnTo>
                            <a:pt x="50524" y="29876"/>
                          </a:lnTo>
                          <a:cubicBezTo>
                            <a:pt x="44545" y="34182"/>
                            <a:pt x="38816" y="35836"/>
                            <a:pt x="33452" y="35836"/>
                          </a:cubicBezTo>
                          <a:close/>
                        </a:path>
                      </a:pathLst>
                    </a:custGeom>
                    <a:grpFill/>
                    <a:ln w="1922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81" name="גרפיקה 163">
                      <a:extLst>
                        <a:ext uri="{FF2B5EF4-FFF2-40B4-BE49-F238E27FC236}">
                          <a16:creationId xmlns:a16="http://schemas.microsoft.com/office/drawing/2014/main" id="{36523964-CC6D-815A-CE14-C40B1A47A4F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74174" y="5352325"/>
                      <a:ext cx="125675" cy="45935"/>
                      <a:chOff x="6274174" y="5352325"/>
                      <a:chExt cx="125675" cy="45935"/>
                    </a:xfrm>
                    <a:grpFill/>
                  </p:grpSpPr>
                  <p:sp>
                    <p:nvSpPr>
                      <p:cNvPr id="282" name="צורה חופשית: צורה 69">
                        <a:extLst>
                          <a:ext uri="{FF2B5EF4-FFF2-40B4-BE49-F238E27FC236}">
                            <a16:creationId xmlns:a16="http://schemas.microsoft.com/office/drawing/2014/main" id="{6EDAA87D-C675-C8D6-34EA-7A19D54A6B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74174" y="5352325"/>
                        <a:ext cx="80861" cy="45762"/>
                      </a:xfrm>
                      <a:custGeom>
                        <a:avLst/>
                        <a:gdLst>
                          <a:gd name="connsiteX0" fmla="*/ 16784 w 80861"/>
                          <a:gd name="connsiteY0" fmla="*/ 45763 h 45762"/>
                          <a:gd name="connsiteX1" fmla="*/ 0 w 80861"/>
                          <a:gd name="connsiteY1" fmla="*/ 39976 h 45762"/>
                          <a:gd name="connsiteX2" fmla="*/ 13458 w 80861"/>
                          <a:gd name="connsiteY2" fmla="*/ 21251 h 45762"/>
                          <a:gd name="connsiteX3" fmla="*/ 31126 w 80861"/>
                          <a:gd name="connsiteY3" fmla="*/ 14368 h 45762"/>
                          <a:gd name="connsiteX4" fmla="*/ 80861 w 80861"/>
                          <a:gd name="connsiteY4" fmla="*/ 4736 h 45762"/>
                          <a:gd name="connsiteX5" fmla="*/ 68192 w 80861"/>
                          <a:gd name="connsiteY5" fmla="*/ 24019 h 45762"/>
                          <a:gd name="connsiteX6" fmla="*/ 45564 w 80861"/>
                          <a:gd name="connsiteY6" fmla="*/ 32363 h 45762"/>
                          <a:gd name="connsiteX7" fmla="*/ 16784 w 80861"/>
                          <a:gd name="connsiteY7" fmla="*/ 45763 h 457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80861" h="45762">
                            <a:moveTo>
                              <a:pt x="16784" y="45763"/>
                            </a:moveTo>
                            <a:cubicBezTo>
                              <a:pt x="11477" y="45763"/>
                              <a:pt x="5806" y="44167"/>
                              <a:pt x="0" y="39976"/>
                            </a:cubicBezTo>
                            <a:lnTo>
                              <a:pt x="13458" y="21251"/>
                            </a:lnTo>
                            <a:cubicBezTo>
                              <a:pt x="17053" y="23827"/>
                              <a:pt x="20110" y="23193"/>
                              <a:pt x="31126" y="14368"/>
                            </a:cubicBezTo>
                            <a:cubicBezTo>
                              <a:pt x="56368" y="-5857"/>
                              <a:pt x="73113" y="-339"/>
                              <a:pt x="80861" y="4736"/>
                            </a:cubicBezTo>
                            <a:lnTo>
                              <a:pt x="68192" y="24019"/>
                            </a:lnTo>
                            <a:cubicBezTo>
                              <a:pt x="63251" y="20770"/>
                              <a:pt x="53254" y="26211"/>
                              <a:pt x="45564" y="32363"/>
                            </a:cubicBezTo>
                            <a:cubicBezTo>
                              <a:pt x="39123" y="37515"/>
                              <a:pt x="28838" y="45763"/>
                              <a:pt x="16784" y="45763"/>
                            </a:cubicBezTo>
                            <a:close/>
                          </a:path>
                        </a:pathLst>
                      </a:custGeom>
                      <a:grpFill/>
                      <a:ln w="1922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83" name="צורה חופשית: צורה 70">
                        <a:extLst>
                          <a:ext uri="{FF2B5EF4-FFF2-40B4-BE49-F238E27FC236}">
                            <a16:creationId xmlns:a16="http://schemas.microsoft.com/office/drawing/2014/main" id="{4991507B-6A9E-4B2A-55A7-9B4BFBB58B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31369" y="5352559"/>
                        <a:ext cx="68480" cy="45702"/>
                      </a:xfrm>
                      <a:custGeom>
                        <a:avLst/>
                        <a:gdLst>
                          <a:gd name="connsiteX0" fmla="*/ 51427 w 68480"/>
                          <a:gd name="connsiteY0" fmla="*/ 45703 h 45702"/>
                          <a:gd name="connsiteX1" fmla="*/ 22474 w 68480"/>
                          <a:gd name="connsiteY1" fmla="*/ 31745 h 45702"/>
                          <a:gd name="connsiteX2" fmla="*/ 7190 w 68480"/>
                          <a:gd name="connsiteY2" fmla="*/ 23305 h 45702"/>
                          <a:gd name="connsiteX3" fmla="*/ 0 w 68480"/>
                          <a:gd name="connsiteY3" fmla="*/ 1389 h 45702"/>
                          <a:gd name="connsiteX4" fmla="*/ 37124 w 68480"/>
                          <a:gd name="connsiteY4" fmla="*/ 13923 h 45702"/>
                          <a:gd name="connsiteX5" fmla="*/ 55022 w 68480"/>
                          <a:gd name="connsiteY5" fmla="*/ 20998 h 45702"/>
                          <a:gd name="connsiteX6" fmla="*/ 68480 w 68480"/>
                          <a:gd name="connsiteY6" fmla="*/ 39724 h 45702"/>
                          <a:gd name="connsiteX7" fmla="*/ 51427 w 68480"/>
                          <a:gd name="connsiteY7" fmla="*/ 45703 h 4570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68480" h="45702">
                            <a:moveTo>
                              <a:pt x="51427" y="45703"/>
                            </a:moveTo>
                            <a:cubicBezTo>
                              <a:pt x="39450" y="45703"/>
                              <a:pt x="29376" y="37397"/>
                              <a:pt x="22474" y="31745"/>
                            </a:cubicBezTo>
                            <a:cubicBezTo>
                              <a:pt x="15419" y="25939"/>
                              <a:pt x="10535" y="22209"/>
                              <a:pt x="7190" y="23305"/>
                            </a:cubicBezTo>
                            <a:lnTo>
                              <a:pt x="0" y="1389"/>
                            </a:lnTo>
                            <a:cubicBezTo>
                              <a:pt x="15649" y="-3745"/>
                              <a:pt x="28050" y="6464"/>
                              <a:pt x="37124" y="13923"/>
                            </a:cubicBezTo>
                            <a:cubicBezTo>
                              <a:pt x="48793" y="23536"/>
                              <a:pt x="51081" y="23844"/>
                              <a:pt x="55022" y="20998"/>
                            </a:cubicBezTo>
                            <a:lnTo>
                              <a:pt x="68480" y="39724"/>
                            </a:lnTo>
                            <a:cubicBezTo>
                              <a:pt x="62520" y="44049"/>
                              <a:pt x="56791" y="45703"/>
                              <a:pt x="51427" y="45703"/>
                            </a:cubicBezTo>
                            <a:close/>
                          </a:path>
                        </a:pathLst>
                      </a:custGeom>
                      <a:grpFill/>
                      <a:ln w="1922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  <p:grpSp>
                <p:nvGrpSpPr>
                  <p:cNvPr id="270" name="גרפיקה 163">
                    <a:extLst>
                      <a:ext uri="{FF2B5EF4-FFF2-40B4-BE49-F238E27FC236}">
                        <a16:creationId xmlns:a16="http://schemas.microsoft.com/office/drawing/2014/main" id="{ECBC7469-D46F-A9CF-C28F-1CE7CD84FE87}"/>
                      </a:ext>
                    </a:extLst>
                  </p:cNvPr>
                  <p:cNvGrpSpPr/>
                  <p:nvPr/>
                </p:nvGrpSpPr>
                <p:grpSpPr>
                  <a:xfrm>
                    <a:off x="6364283" y="5351391"/>
                    <a:ext cx="215821" cy="46870"/>
                    <a:chOff x="6364283" y="5351391"/>
                    <a:chExt cx="215821" cy="46870"/>
                  </a:xfrm>
                  <a:grpFill/>
                </p:grpSpPr>
                <p:grpSp>
                  <p:nvGrpSpPr>
                    <p:cNvPr id="274" name="גרפיקה 163">
                      <a:extLst>
                        <a:ext uri="{FF2B5EF4-FFF2-40B4-BE49-F238E27FC236}">
                          <a16:creationId xmlns:a16="http://schemas.microsoft.com/office/drawing/2014/main" id="{D084EBD6-5DB1-8F92-9A7F-54BAD86A949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64283" y="5351391"/>
                      <a:ext cx="125694" cy="46870"/>
                      <a:chOff x="6364283" y="5351391"/>
                      <a:chExt cx="125694" cy="46870"/>
                    </a:xfrm>
                    <a:grpFill/>
                  </p:grpSpPr>
                  <p:sp>
                    <p:nvSpPr>
                      <p:cNvPr id="278" name="צורה חופשית: צורה 65">
                        <a:extLst>
                          <a:ext uri="{FF2B5EF4-FFF2-40B4-BE49-F238E27FC236}">
                            <a16:creationId xmlns:a16="http://schemas.microsoft.com/office/drawing/2014/main" id="{C242AA4D-A24C-0E7B-743C-A3842D9FC1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64283" y="5351391"/>
                        <a:ext cx="80457" cy="46851"/>
                      </a:xfrm>
                      <a:custGeom>
                        <a:avLst/>
                        <a:gdLst>
                          <a:gd name="connsiteX0" fmla="*/ 17034 w 80457"/>
                          <a:gd name="connsiteY0" fmla="*/ 46851 h 46851"/>
                          <a:gd name="connsiteX1" fmla="*/ 0 w 80457"/>
                          <a:gd name="connsiteY1" fmla="*/ 40911 h 46851"/>
                          <a:gd name="connsiteX2" fmla="*/ 13458 w 80457"/>
                          <a:gd name="connsiteY2" fmla="*/ 22185 h 46851"/>
                          <a:gd name="connsiteX3" fmla="*/ 32394 w 80457"/>
                          <a:gd name="connsiteY3" fmla="*/ 14591 h 46851"/>
                          <a:gd name="connsiteX4" fmla="*/ 80457 w 80457"/>
                          <a:gd name="connsiteY4" fmla="*/ 5767 h 46851"/>
                          <a:gd name="connsiteX5" fmla="*/ 67500 w 80457"/>
                          <a:gd name="connsiteY5" fmla="*/ 24858 h 46851"/>
                          <a:gd name="connsiteX6" fmla="*/ 46775 w 80457"/>
                          <a:gd name="connsiteY6" fmla="*/ 32663 h 46851"/>
                          <a:gd name="connsiteX7" fmla="*/ 17034 w 80457"/>
                          <a:gd name="connsiteY7" fmla="*/ 46851 h 468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80457" h="46851">
                            <a:moveTo>
                              <a:pt x="17034" y="46851"/>
                            </a:moveTo>
                            <a:cubicBezTo>
                              <a:pt x="11670" y="46851"/>
                              <a:pt x="5960" y="45179"/>
                              <a:pt x="0" y="40911"/>
                            </a:cubicBezTo>
                            <a:lnTo>
                              <a:pt x="13458" y="22185"/>
                            </a:lnTo>
                            <a:cubicBezTo>
                              <a:pt x="17418" y="25031"/>
                              <a:pt x="20052" y="24435"/>
                              <a:pt x="32394" y="14591"/>
                            </a:cubicBezTo>
                            <a:cubicBezTo>
                              <a:pt x="43583" y="5671"/>
                              <a:pt x="60502" y="-7806"/>
                              <a:pt x="80457" y="5767"/>
                            </a:cubicBezTo>
                            <a:lnTo>
                              <a:pt x="67500" y="24858"/>
                            </a:lnTo>
                            <a:cubicBezTo>
                              <a:pt x="62578" y="21513"/>
                              <a:pt x="59098" y="22839"/>
                              <a:pt x="46775" y="32663"/>
                            </a:cubicBezTo>
                            <a:cubicBezTo>
                              <a:pt x="39200" y="38681"/>
                              <a:pt x="28934" y="46851"/>
                              <a:pt x="17034" y="46851"/>
                            </a:cubicBezTo>
                            <a:close/>
                          </a:path>
                        </a:pathLst>
                      </a:custGeom>
                      <a:grpFill/>
                      <a:ln w="1922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79" name="צורה חופשית: צורה 66">
                        <a:extLst>
                          <a:ext uri="{FF2B5EF4-FFF2-40B4-BE49-F238E27FC236}">
                            <a16:creationId xmlns:a16="http://schemas.microsoft.com/office/drawing/2014/main" id="{27EA9AF3-E810-E3D2-A4A5-6DB28A465F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21497" y="5352559"/>
                        <a:ext cx="68480" cy="45702"/>
                      </a:xfrm>
                      <a:custGeom>
                        <a:avLst/>
                        <a:gdLst>
                          <a:gd name="connsiteX0" fmla="*/ 51427 w 68480"/>
                          <a:gd name="connsiteY0" fmla="*/ 45703 h 45702"/>
                          <a:gd name="connsiteX1" fmla="*/ 22474 w 68480"/>
                          <a:gd name="connsiteY1" fmla="*/ 31745 h 45702"/>
                          <a:gd name="connsiteX2" fmla="*/ 7190 w 68480"/>
                          <a:gd name="connsiteY2" fmla="*/ 23305 h 45702"/>
                          <a:gd name="connsiteX3" fmla="*/ 0 w 68480"/>
                          <a:gd name="connsiteY3" fmla="*/ 1389 h 45702"/>
                          <a:gd name="connsiteX4" fmla="*/ 37124 w 68480"/>
                          <a:gd name="connsiteY4" fmla="*/ 13923 h 45702"/>
                          <a:gd name="connsiteX5" fmla="*/ 55022 w 68480"/>
                          <a:gd name="connsiteY5" fmla="*/ 20998 h 45702"/>
                          <a:gd name="connsiteX6" fmla="*/ 68480 w 68480"/>
                          <a:gd name="connsiteY6" fmla="*/ 39724 h 45702"/>
                          <a:gd name="connsiteX7" fmla="*/ 51427 w 68480"/>
                          <a:gd name="connsiteY7" fmla="*/ 45703 h 4570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68480" h="45702">
                            <a:moveTo>
                              <a:pt x="51427" y="45703"/>
                            </a:moveTo>
                            <a:cubicBezTo>
                              <a:pt x="39450" y="45703"/>
                              <a:pt x="29376" y="37397"/>
                              <a:pt x="22474" y="31745"/>
                            </a:cubicBezTo>
                            <a:cubicBezTo>
                              <a:pt x="15399" y="25939"/>
                              <a:pt x="10516" y="22209"/>
                              <a:pt x="7190" y="23305"/>
                            </a:cubicBezTo>
                            <a:lnTo>
                              <a:pt x="0" y="1389"/>
                            </a:lnTo>
                            <a:cubicBezTo>
                              <a:pt x="15649" y="-3745"/>
                              <a:pt x="28050" y="6464"/>
                              <a:pt x="37124" y="13923"/>
                            </a:cubicBezTo>
                            <a:cubicBezTo>
                              <a:pt x="48794" y="23517"/>
                              <a:pt x="51062" y="23844"/>
                              <a:pt x="55022" y="20998"/>
                            </a:cubicBezTo>
                            <a:lnTo>
                              <a:pt x="68480" y="39724"/>
                            </a:lnTo>
                            <a:cubicBezTo>
                              <a:pt x="62520" y="44049"/>
                              <a:pt x="56791" y="45703"/>
                              <a:pt x="51427" y="45703"/>
                            </a:cubicBezTo>
                            <a:close/>
                          </a:path>
                        </a:pathLst>
                      </a:custGeom>
                      <a:grpFill/>
                      <a:ln w="1922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grpSp>
                  <p:nvGrpSpPr>
                    <p:cNvPr id="275" name="גרפיקה 163">
                      <a:extLst>
                        <a:ext uri="{FF2B5EF4-FFF2-40B4-BE49-F238E27FC236}">
                          <a16:creationId xmlns:a16="http://schemas.microsoft.com/office/drawing/2014/main" id="{8ECD380E-6A19-D17C-DD49-2FBB21EB39A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54410" y="5352537"/>
                      <a:ext cx="125694" cy="45724"/>
                      <a:chOff x="6454410" y="5352537"/>
                      <a:chExt cx="125694" cy="45724"/>
                    </a:xfrm>
                    <a:grpFill/>
                  </p:grpSpPr>
                  <p:sp>
                    <p:nvSpPr>
                      <p:cNvPr id="276" name="צורה חופשית: צורה 63">
                        <a:extLst>
                          <a:ext uri="{FF2B5EF4-FFF2-40B4-BE49-F238E27FC236}">
                            <a16:creationId xmlns:a16="http://schemas.microsoft.com/office/drawing/2014/main" id="{CFC2872F-18D3-0014-C686-86A5F559F9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54410" y="5352578"/>
                        <a:ext cx="68480" cy="45683"/>
                      </a:xfrm>
                      <a:custGeom>
                        <a:avLst/>
                        <a:gdLst>
                          <a:gd name="connsiteX0" fmla="*/ 17072 w 68480"/>
                          <a:gd name="connsiteY0" fmla="*/ 45683 h 45683"/>
                          <a:gd name="connsiteX1" fmla="*/ 0 w 68480"/>
                          <a:gd name="connsiteY1" fmla="*/ 39724 h 45683"/>
                          <a:gd name="connsiteX2" fmla="*/ 13458 w 68480"/>
                          <a:gd name="connsiteY2" fmla="*/ 20998 h 45683"/>
                          <a:gd name="connsiteX3" fmla="*/ 31356 w 68480"/>
                          <a:gd name="connsiteY3" fmla="*/ 13923 h 45683"/>
                          <a:gd name="connsiteX4" fmla="*/ 68480 w 68480"/>
                          <a:gd name="connsiteY4" fmla="*/ 1389 h 45683"/>
                          <a:gd name="connsiteX5" fmla="*/ 61290 w 68480"/>
                          <a:gd name="connsiteY5" fmla="*/ 23305 h 45683"/>
                          <a:gd name="connsiteX6" fmla="*/ 46006 w 68480"/>
                          <a:gd name="connsiteY6" fmla="*/ 31745 h 45683"/>
                          <a:gd name="connsiteX7" fmla="*/ 17072 w 68480"/>
                          <a:gd name="connsiteY7" fmla="*/ 45683 h 4568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68480" h="45683">
                            <a:moveTo>
                              <a:pt x="17072" y="45683"/>
                            </a:moveTo>
                            <a:cubicBezTo>
                              <a:pt x="11708" y="45683"/>
                              <a:pt x="5979" y="44030"/>
                              <a:pt x="0" y="39724"/>
                            </a:cubicBezTo>
                            <a:lnTo>
                              <a:pt x="13458" y="20998"/>
                            </a:lnTo>
                            <a:cubicBezTo>
                              <a:pt x="17418" y="23844"/>
                              <a:pt x="19687" y="23517"/>
                              <a:pt x="31356" y="13923"/>
                            </a:cubicBezTo>
                            <a:cubicBezTo>
                              <a:pt x="40431" y="6464"/>
                              <a:pt x="52850" y="-3745"/>
                              <a:pt x="68480" y="1389"/>
                            </a:cubicBezTo>
                            <a:lnTo>
                              <a:pt x="61290" y="23305"/>
                            </a:lnTo>
                            <a:cubicBezTo>
                              <a:pt x="57945" y="22209"/>
                              <a:pt x="53062" y="25939"/>
                              <a:pt x="46006" y="31745"/>
                            </a:cubicBezTo>
                            <a:cubicBezTo>
                              <a:pt x="39143" y="37397"/>
                              <a:pt x="29049" y="45683"/>
                              <a:pt x="17072" y="45683"/>
                            </a:cubicBezTo>
                            <a:close/>
                          </a:path>
                        </a:pathLst>
                      </a:custGeom>
                      <a:grpFill/>
                      <a:ln w="1922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77" name="צורה חופשית: צורה 64">
                        <a:extLst>
                          <a:ext uri="{FF2B5EF4-FFF2-40B4-BE49-F238E27FC236}">
                            <a16:creationId xmlns:a16="http://schemas.microsoft.com/office/drawing/2014/main" id="{3534C685-5DB7-D552-C89F-94A1F6D9DC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0183" y="5352537"/>
                        <a:ext cx="69921" cy="45705"/>
                      </a:xfrm>
                      <a:custGeom>
                        <a:avLst/>
                        <a:gdLst>
                          <a:gd name="connsiteX0" fmla="*/ 52792 w 69921"/>
                          <a:gd name="connsiteY0" fmla="*/ 45705 h 45705"/>
                          <a:gd name="connsiteX1" fmla="*/ 23224 w 69921"/>
                          <a:gd name="connsiteY1" fmla="*/ 31863 h 45705"/>
                          <a:gd name="connsiteX2" fmla="*/ 7190 w 69921"/>
                          <a:gd name="connsiteY2" fmla="*/ 23327 h 45705"/>
                          <a:gd name="connsiteX3" fmla="*/ 0 w 69921"/>
                          <a:gd name="connsiteY3" fmla="*/ 1411 h 45705"/>
                          <a:gd name="connsiteX4" fmla="*/ 37528 w 69921"/>
                          <a:gd name="connsiteY4" fmla="*/ 13772 h 45705"/>
                          <a:gd name="connsiteX5" fmla="*/ 56464 w 69921"/>
                          <a:gd name="connsiteY5" fmla="*/ 21020 h 45705"/>
                          <a:gd name="connsiteX6" fmla="*/ 69922 w 69921"/>
                          <a:gd name="connsiteY6" fmla="*/ 39746 h 45705"/>
                          <a:gd name="connsiteX7" fmla="*/ 52792 w 69921"/>
                          <a:gd name="connsiteY7" fmla="*/ 45705 h 45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69921" h="45705">
                            <a:moveTo>
                              <a:pt x="52792" y="45705"/>
                            </a:moveTo>
                            <a:cubicBezTo>
                              <a:pt x="40700" y="45705"/>
                              <a:pt x="30318" y="37477"/>
                              <a:pt x="23224" y="31863"/>
                            </a:cubicBezTo>
                            <a:cubicBezTo>
                              <a:pt x="17168" y="27076"/>
                              <a:pt x="10901" y="22116"/>
                              <a:pt x="7190" y="23327"/>
                            </a:cubicBezTo>
                            <a:lnTo>
                              <a:pt x="0" y="1411"/>
                            </a:lnTo>
                            <a:cubicBezTo>
                              <a:pt x="15495" y="-3665"/>
                              <a:pt x="27723" y="6005"/>
                              <a:pt x="37528" y="13772"/>
                            </a:cubicBezTo>
                            <a:cubicBezTo>
                              <a:pt x="49716" y="23423"/>
                              <a:pt x="52389" y="23962"/>
                              <a:pt x="56464" y="21020"/>
                            </a:cubicBezTo>
                            <a:lnTo>
                              <a:pt x="69922" y="39746"/>
                            </a:lnTo>
                            <a:cubicBezTo>
                              <a:pt x="63981" y="44052"/>
                              <a:pt x="58214" y="45705"/>
                              <a:pt x="52792" y="45705"/>
                            </a:cubicBezTo>
                            <a:close/>
                          </a:path>
                        </a:pathLst>
                      </a:custGeom>
                      <a:grpFill/>
                      <a:ln w="1922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  <p:grpSp>
                <p:nvGrpSpPr>
                  <p:cNvPr id="271" name="גרפיקה 163">
                    <a:extLst>
                      <a:ext uri="{FF2B5EF4-FFF2-40B4-BE49-F238E27FC236}">
                        <a16:creationId xmlns:a16="http://schemas.microsoft.com/office/drawing/2014/main" id="{8973536D-F868-3784-1977-62CC3B9F6E8D}"/>
                      </a:ext>
                    </a:extLst>
                  </p:cNvPr>
                  <p:cNvGrpSpPr/>
                  <p:nvPr/>
                </p:nvGrpSpPr>
                <p:grpSpPr>
                  <a:xfrm>
                    <a:off x="6546172" y="5352827"/>
                    <a:ext cx="125694" cy="45530"/>
                    <a:chOff x="6546172" y="5352827"/>
                    <a:chExt cx="125694" cy="45530"/>
                  </a:xfrm>
                  <a:grpFill/>
                </p:grpSpPr>
                <p:sp>
                  <p:nvSpPr>
                    <p:cNvPr id="272" name="צורה חופשית: צורה 59">
                      <a:extLst>
                        <a:ext uri="{FF2B5EF4-FFF2-40B4-BE49-F238E27FC236}">
                          <a16:creationId xmlns:a16="http://schemas.microsoft.com/office/drawing/2014/main" id="{AECE39C4-BF5F-C37D-2164-666C333859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6172" y="5352855"/>
                      <a:ext cx="67538" cy="45502"/>
                    </a:xfrm>
                    <a:custGeom>
                      <a:avLst/>
                      <a:gdLst>
                        <a:gd name="connsiteX0" fmla="*/ 17226 w 67538"/>
                        <a:gd name="connsiteY0" fmla="*/ 45503 h 45502"/>
                        <a:gd name="connsiteX1" fmla="*/ 0 w 67538"/>
                        <a:gd name="connsiteY1" fmla="*/ 39447 h 45502"/>
                        <a:gd name="connsiteX2" fmla="*/ 13458 w 67538"/>
                        <a:gd name="connsiteY2" fmla="*/ 20721 h 45502"/>
                        <a:gd name="connsiteX3" fmla="*/ 30414 w 67538"/>
                        <a:gd name="connsiteY3" fmla="*/ 14319 h 45502"/>
                        <a:gd name="connsiteX4" fmla="*/ 67538 w 67538"/>
                        <a:gd name="connsiteY4" fmla="*/ 823 h 45502"/>
                        <a:gd name="connsiteX5" fmla="*/ 62290 w 67538"/>
                        <a:gd name="connsiteY5" fmla="*/ 23298 h 45502"/>
                        <a:gd name="connsiteX6" fmla="*/ 45102 w 67538"/>
                        <a:gd name="connsiteY6" fmla="*/ 32122 h 45502"/>
                        <a:gd name="connsiteX7" fmla="*/ 17226 w 67538"/>
                        <a:gd name="connsiteY7" fmla="*/ 45503 h 455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7538" h="45502">
                          <a:moveTo>
                            <a:pt x="17226" y="45503"/>
                          </a:moveTo>
                          <a:cubicBezTo>
                            <a:pt x="11881" y="45503"/>
                            <a:pt x="6094" y="43830"/>
                            <a:pt x="0" y="39447"/>
                          </a:cubicBezTo>
                          <a:lnTo>
                            <a:pt x="13458" y="20721"/>
                          </a:lnTo>
                          <a:cubicBezTo>
                            <a:pt x="17264" y="23471"/>
                            <a:pt x="18879" y="23836"/>
                            <a:pt x="30414" y="14319"/>
                          </a:cubicBezTo>
                          <a:cubicBezTo>
                            <a:pt x="39239" y="7033"/>
                            <a:pt x="51350" y="-2945"/>
                            <a:pt x="67538" y="823"/>
                          </a:cubicBezTo>
                          <a:lnTo>
                            <a:pt x="62290" y="23298"/>
                          </a:lnTo>
                          <a:cubicBezTo>
                            <a:pt x="57560" y="22182"/>
                            <a:pt x="52658" y="25893"/>
                            <a:pt x="45102" y="32122"/>
                          </a:cubicBezTo>
                          <a:cubicBezTo>
                            <a:pt x="38508" y="37543"/>
                            <a:pt x="28857" y="45503"/>
                            <a:pt x="17226" y="45503"/>
                          </a:cubicBezTo>
                          <a:close/>
                        </a:path>
                      </a:pathLst>
                    </a:custGeom>
                    <a:grpFill/>
                    <a:ln w="1922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73" name="צורה חופשית: צורה 60">
                      <a:extLst>
                        <a:ext uri="{FF2B5EF4-FFF2-40B4-BE49-F238E27FC236}">
                          <a16:creationId xmlns:a16="http://schemas.microsoft.com/office/drawing/2014/main" id="{9D8F44A9-0BDF-A2A4-97C2-BBCB7C0A61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4540" y="5352827"/>
                      <a:ext cx="67326" cy="45530"/>
                    </a:xfrm>
                    <a:custGeom>
                      <a:avLst/>
                      <a:gdLst>
                        <a:gd name="connsiteX0" fmla="*/ 50235 w 67326"/>
                        <a:gd name="connsiteY0" fmla="*/ 45530 h 45530"/>
                        <a:gd name="connsiteX1" fmla="*/ 23301 w 67326"/>
                        <a:gd name="connsiteY1" fmla="*/ 32399 h 45530"/>
                        <a:gd name="connsiteX2" fmla="*/ 4883 w 67326"/>
                        <a:gd name="connsiteY2" fmla="*/ 23344 h 45530"/>
                        <a:gd name="connsiteX3" fmla="*/ 0 w 67326"/>
                        <a:gd name="connsiteY3" fmla="*/ 793 h 45530"/>
                        <a:gd name="connsiteX4" fmla="*/ 38162 w 67326"/>
                        <a:gd name="connsiteY4" fmla="*/ 14751 h 45530"/>
                        <a:gd name="connsiteX5" fmla="*/ 53869 w 67326"/>
                        <a:gd name="connsiteY5" fmla="*/ 20730 h 45530"/>
                        <a:gd name="connsiteX6" fmla="*/ 67327 w 67326"/>
                        <a:gd name="connsiteY6" fmla="*/ 39455 h 45530"/>
                        <a:gd name="connsiteX7" fmla="*/ 50235 w 67326"/>
                        <a:gd name="connsiteY7" fmla="*/ 45530 h 455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7326" h="45530">
                          <a:moveTo>
                            <a:pt x="50235" y="45530"/>
                          </a:moveTo>
                          <a:cubicBezTo>
                            <a:pt x="38873" y="45530"/>
                            <a:pt x="29626" y="37744"/>
                            <a:pt x="23301" y="32399"/>
                          </a:cubicBezTo>
                          <a:cubicBezTo>
                            <a:pt x="14938" y="25344"/>
                            <a:pt x="10382" y="22152"/>
                            <a:pt x="4883" y="23344"/>
                          </a:cubicBezTo>
                          <a:lnTo>
                            <a:pt x="0" y="793"/>
                          </a:lnTo>
                          <a:cubicBezTo>
                            <a:pt x="17168" y="-2937"/>
                            <a:pt x="29318" y="7291"/>
                            <a:pt x="38162" y="14751"/>
                          </a:cubicBezTo>
                          <a:cubicBezTo>
                            <a:pt x="49216" y="24075"/>
                            <a:pt x="50216" y="23363"/>
                            <a:pt x="53869" y="20730"/>
                          </a:cubicBezTo>
                          <a:lnTo>
                            <a:pt x="67327" y="39455"/>
                          </a:lnTo>
                          <a:cubicBezTo>
                            <a:pt x="61251" y="43858"/>
                            <a:pt x="55522" y="45530"/>
                            <a:pt x="50235" y="45530"/>
                          </a:cubicBezTo>
                          <a:close/>
                        </a:path>
                      </a:pathLst>
                    </a:custGeom>
                    <a:grpFill/>
                    <a:ln w="1922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  <p:grpSp>
              <p:nvGrpSpPr>
                <p:cNvPr id="264" name="גרפיקה 163">
                  <a:extLst>
                    <a:ext uri="{FF2B5EF4-FFF2-40B4-BE49-F238E27FC236}">
                      <a16:creationId xmlns:a16="http://schemas.microsoft.com/office/drawing/2014/main" id="{5F25C814-557D-4BFF-4AEE-AC3F0A140D41}"/>
                    </a:ext>
                  </a:extLst>
                </p:cNvPr>
                <p:cNvGrpSpPr/>
                <p:nvPr/>
              </p:nvGrpSpPr>
              <p:grpSpPr>
                <a:xfrm>
                  <a:off x="6656217" y="5346897"/>
                  <a:ext cx="139737" cy="54593"/>
                  <a:chOff x="6656217" y="5346897"/>
                  <a:chExt cx="139737" cy="54593"/>
                </a:xfrm>
                <a:grpFill/>
              </p:grpSpPr>
              <p:sp>
                <p:nvSpPr>
                  <p:cNvPr id="265" name="צורה חופשית: צורה 52">
                    <a:extLst>
                      <a:ext uri="{FF2B5EF4-FFF2-40B4-BE49-F238E27FC236}">
                        <a16:creationId xmlns:a16="http://schemas.microsoft.com/office/drawing/2014/main" id="{5B250B13-C583-270D-D55D-E18BF9778FC0}"/>
                      </a:ext>
                    </a:extLst>
                  </p:cNvPr>
                  <p:cNvSpPr/>
                  <p:nvPr/>
                </p:nvSpPr>
                <p:spPr>
                  <a:xfrm>
                    <a:off x="6656217" y="5354840"/>
                    <a:ext cx="106353" cy="46323"/>
                  </a:xfrm>
                  <a:custGeom>
                    <a:avLst/>
                    <a:gdLst>
                      <a:gd name="connsiteX0" fmla="*/ 89474 w 106353"/>
                      <a:gd name="connsiteY0" fmla="*/ 46324 h 46323"/>
                      <a:gd name="connsiteX1" fmla="*/ 61367 w 106353"/>
                      <a:gd name="connsiteY1" fmla="*/ 33039 h 46323"/>
                      <a:gd name="connsiteX2" fmla="*/ 54849 w 106353"/>
                      <a:gd name="connsiteY2" fmla="*/ 28060 h 46323"/>
                      <a:gd name="connsiteX3" fmla="*/ 18110 w 106353"/>
                      <a:gd name="connsiteY3" fmla="*/ 34942 h 46323"/>
                      <a:gd name="connsiteX4" fmla="*/ 12477 w 106353"/>
                      <a:gd name="connsiteY4" fmla="*/ 38595 h 46323"/>
                      <a:gd name="connsiteX5" fmla="*/ 0 w 106353"/>
                      <a:gd name="connsiteY5" fmla="*/ 19178 h 46323"/>
                      <a:gd name="connsiteX6" fmla="*/ 5518 w 106353"/>
                      <a:gd name="connsiteY6" fmla="*/ 15602 h 46323"/>
                      <a:gd name="connsiteX7" fmla="*/ 67634 w 106353"/>
                      <a:gd name="connsiteY7" fmla="*/ 8854 h 46323"/>
                      <a:gd name="connsiteX8" fmla="*/ 75863 w 106353"/>
                      <a:gd name="connsiteY8" fmla="*/ 15064 h 46323"/>
                      <a:gd name="connsiteX9" fmla="*/ 92896 w 106353"/>
                      <a:gd name="connsiteY9" fmla="*/ 21696 h 46323"/>
                      <a:gd name="connsiteX10" fmla="*/ 106354 w 106353"/>
                      <a:gd name="connsiteY10" fmla="*/ 40422 h 46323"/>
                      <a:gd name="connsiteX11" fmla="*/ 89474 w 106353"/>
                      <a:gd name="connsiteY11" fmla="*/ 46324 h 463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6353" h="46323">
                        <a:moveTo>
                          <a:pt x="89474" y="46324"/>
                        </a:moveTo>
                        <a:cubicBezTo>
                          <a:pt x="77862" y="46324"/>
                          <a:pt x="68057" y="38422"/>
                          <a:pt x="61367" y="33039"/>
                        </a:cubicBezTo>
                        <a:cubicBezTo>
                          <a:pt x="59041" y="31155"/>
                          <a:pt x="56830" y="29386"/>
                          <a:pt x="54849" y="28060"/>
                        </a:cubicBezTo>
                        <a:cubicBezTo>
                          <a:pt x="42257" y="19678"/>
                          <a:pt x="38508" y="21639"/>
                          <a:pt x="18110" y="34942"/>
                        </a:cubicBezTo>
                        <a:cubicBezTo>
                          <a:pt x="16322" y="36115"/>
                          <a:pt x="14438" y="37326"/>
                          <a:pt x="12477" y="38595"/>
                        </a:cubicBezTo>
                        <a:lnTo>
                          <a:pt x="0" y="19178"/>
                        </a:lnTo>
                        <a:cubicBezTo>
                          <a:pt x="1923" y="17947"/>
                          <a:pt x="3768" y="16736"/>
                          <a:pt x="5518" y="15602"/>
                        </a:cubicBezTo>
                        <a:cubicBezTo>
                          <a:pt x="25916" y="2317"/>
                          <a:pt x="42026" y="-8180"/>
                          <a:pt x="67634" y="8854"/>
                        </a:cubicBezTo>
                        <a:cubicBezTo>
                          <a:pt x="70518" y="10776"/>
                          <a:pt x="73229" y="12949"/>
                          <a:pt x="75863" y="15064"/>
                        </a:cubicBezTo>
                        <a:cubicBezTo>
                          <a:pt x="87282" y="24272"/>
                          <a:pt x="89378" y="24234"/>
                          <a:pt x="92896" y="21696"/>
                        </a:cubicBezTo>
                        <a:lnTo>
                          <a:pt x="106354" y="40422"/>
                        </a:lnTo>
                        <a:cubicBezTo>
                          <a:pt x="100413" y="44690"/>
                          <a:pt x="94761" y="46324"/>
                          <a:pt x="89474" y="46324"/>
                        </a:cubicBezTo>
                        <a:close/>
                      </a:path>
                    </a:pathLst>
                  </a:custGeom>
                  <a:grpFill/>
                  <a:ln w="1922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66" name="גרפיקה 163">
                    <a:extLst>
                      <a:ext uri="{FF2B5EF4-FFF2-40B4-BE49-F238E27FC236}">
                        <a16:creationId xmlns:a16="http://schemas.microsoft.com/office/drawing/2014/main" id="{427B8490-42EC-AF40-C50B-441A82C4DF78}"/>
                      </a:ext>
                    </a:extLst>
                  </p:cNvPr>
                  <p:cNvGrpSpPr/>
                  <p:nvPr/>
                </p:nvGrpSpPr>
                <p:grpSpPr>
                  <a:xfrm>
                    <a:off x="6726966" y="5346897"/>
                    <a:ext cx="68988" cy="54593"/>
                    <a:chOff x="6726966" y="5346897"/>
                    <a:chExt cx="68988" cy="54593"/>
                  </a:xfrm>
                  <a:grpFill/>
                </p:grpSpPr>
                <p:sp>
                  <p:nvSpPr>
                    <p:cNvPr id="267" name="צורה חופשית: צורה 54">
                      <a:extLst>
                        <a:ext uri="{FF2B5EF4-FFF2-40B4-BE49-F238E27FC236}">
                          <a16:creationId xmlns:a16="http://schemas.microsoft.com/office/drawing/2014/main" id="{5F904283-16E4-7FA4-7A07-E9FD9D7A8E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2054" y="5346897"/>
                      <a:ext cx="23900" cy="24083"/>
                    </a:xfrm>
                    <a:custGeom>
                      <a:avLst/>
                      <a:gdLst>
                        <a:gd name="connsiteX0" fmla="*/ 11530 w 23900"/>
                        <a:gd name="connsiteY0" fmla="*/ 24083 h 24083"/>
                        <a:gd name="connsiteX1" fmla="*/ 14 w 23900"/>
                        <a:gd name="connsiteY1" fmla="*/ 13163 h 24083"/>
                        <a:gd name="connsiteX2" fmla="*/ 168 w 23900"/>
                        <a:gd name="connsiteY2" fmla="*/ 10606 h 24083"/>
                        <a:gd name="connsiteX3" fmla="*/ 1859 w 23900"/>
                        <a:gd name="connsiteY3" fmla="*/ 5454 h 24083"/>
                        <a:gd name="connsiteX4" fmla="*/ 15971 w 23900"/>
                        <a:gd name="connsiteY4" fmla="*/ 725 h 24083"/>
                        <a:gd name="connsiteX5" fmla="*/ 23315 w 23900"/>
                        <a:gd name="connsiteY5" fmla="*/ 15297 h 24083"/>
                        <a:gd name="connsiteX6" fmla="*/ 23276 w 23900"/>
                        <a:gd name="connsiteY6" fmla="*/ 15413 h 24083"/>
                        <a:gd name="connsiteX7" fmla="*/ 22930 w 23900"/>
                        <a:gd name="connsiteY7" fmla="*/ 16489 h 24083"/>
                        <a:gd name="connsiteX8" fmla="*/ 12164 w 23900"/>
                        <a:gd name="connsiteY8" fmla="*/ 24064 h 24083"/>
                        <a:gd name="connsiteX9" fmla="*/ 11530 w 23900"/>
                        <a:gd name="connsiteY9" fmla="*/ 24083 h 240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3900" h="24083">
                          <a:moveTo>
                            <a:pt x="11530" y="24083"/>
                          </a:moveTo>
                          <a:cubicBezTo>
                            <a:pt x="5435" y="24083"/>
                            <a:pt x="341" y="19315"/>
                            <a:pt x="14" y="13163"/>
                          </a:cubicBezTo>
                          <a:cubicBezTo>
                            <a:pt x="-25" y="12279"/>
                            <a:pt x="14" y="11433"/>
                            <a:pt x="168" y="10606"/>
                          </a:cubicBezTo>
                          <a:cubicBezTo>
                            <a:pt x="321" y="8722"/>
                            <a:pt x="956" y="6934"/>
                            <a:pt x="1859" y="5454"/>
                          </a:cubicBezTo>
                          <a:cubicBezTo>
                            <a:pt x="4090" y="1859"/>
                            <a:pt x="9107" y="-1525"/>
                            <a:pt x="15971" y="725"/>
                          </a:cubicBezTo>
                          <a:cubicBezTo>
                            <a:pt x="22027" y="2724"/>
                            <a:pt x="25314" y="9241"/>
                            <a:pt x="23315" y="15297"/>
                          </a:cubicBezTo>
                          <a:cubicBezTo>
                            <a:pt x="23296" y="15336"/>
                            <a:pt x="23296" y="15374"/>
                            <a:pt x="23276" y="15413"/>
                          </a:cubicBezTo>
                          <a:cubicBezTo>
                            <a:pt x="23180" y="15797"/>
                            <a:pt x="23046" y="16143"/>
                            <a:pt x="22930" y="16489"/>
                          </a:cubicBezTo>
                          <a:cubicBezTo>
                            <a:pt x="21585" y="19950"/>
                            <a:pt x="18066" y="23756"/>
                            <a:pt x="12164" y="24064"/>
                          </a:cubicBezTo>
                          <a:cubicBezTo>
                            <a:pt x="11933" y="24064"/>
                            <a:pt x="11722" y="24083"/>
                            <a:pt x="11530" y="24083"/>
                          </a:cubicBezTo>
                          <a:close/>
                        </a:path>
                      </a:pathLst>
                    </a:custGeom>
                    <a:grpFill/>
                    <a:ln w="1922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68" name="צורה חופשית: צורה 55">
                      <a:extLst>
                        <a:ext uri="{FF2B5EF4-FFF2-40B4-BE49-F238E27FC236}">
                          <a16:creationId xmlns:a16="http://schemas.microsoft.com/office/drawing/2014/main" id="{69A0663D-8368-DEE4-ED2A-79726D99A0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6966" y="5366155"/>
                      <a:ext cx="48159" cy="35335"/>
                    </a:xfrm>
                    <a:custGeom>
                      <a:avLst/>
                      <a:gdLst>
                        <a:gd name="connsiteX0" fmla="*/ 17283 w 48159"/>
                        <a:gd name="connsiteY0" fmla="*/ 35336 h 35335"/>
                        <a:gd name="connsiteX1" fmla="*/ 0 w 48159"/>
                        <a:gd name="connsiteY1" fmla="*/ 29126 h 35335"/>
                        <a:gd name="connsiteX2" fmla="*/ 13458 w 48159"/>
                        <a:gd name="connsiteY2" fmla="*/ 10401 h 35335"/>
                        <a:gd name="connsiteX3" fmla="*/ 27454 w 48159"/>
                        <a:gd name="connsiteY3" fmla="*/ 5575 h 35335"/>
                        <a:gd name="connsiteX4" fmla="*/ 34317 w 48159"/>
                        <a:gd name="connsiteY4" fmla="*/ 0 h 35335"/>
                        <a:gd name="connsiteX5" fmla="*/ 48159 w 48159"/>
                        <a:gd name="connsiteY5" fmla="*/ 18456 h 35335"/>
                        <a:gd name="connsiteX6" fmla="*/ 42392 w 48159"/>
                        <a:gd name="connsiteY6" fmla="*/ 23166 h 35335"/>
                        <a:gd name="connsiteX7" fmla="*/ 17283 w 48159"/>
                        <a:gd name="connsiteY7" fmla="*/ 35336 h 353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8159" h="35335">
                          <a:moveTo>
                            <a:pt x="17283" y="35336"/>
                          </a:moveTo>
                          <a:cubicBezTo>
                            <a:pt x="12054" y="35336"/>
                            <a:pt x="6267" y="33625"/>
                            <a:pt x="0" y="29126"/>
                          </a:cubicBezTo>
                          <a:lnTo>
                            <a:pt x="13458" y="10401"/>
                          </a:lnTo>
                          <a:cubicBezTo>
                            <a:pt x="17456" y="13265"/>
                            <a:pt x="17956" y="13650"/>
                            <a:pt x="27454" y="5575"/>
                          </a:cubicBezTo>
                          <a:cubicBezTo>
                            <a:pt x="29607" y="3749"/>
                            <a:pt x="31818" y="1865"/>
                            <a:pt x="34317" y="0"/>
                          </a:cubicBezTo>
                          <a:lnTo>
                            <a:pt x="48159" y="18456"/>
                          </a:lnTo>
                          <a:cubicBezTo>
                            <a:pt x="46217" y="19917"/>
                            <a:pt x="44276" y="21571"/>
                            <a:pt x="42392" y="23166"/>
                          </a:cubicBezTo>
                          <a:cubicBezTo>
                            <a:pt x="36547" y="28126"/>
                            <a:pt x="28050" y="35336"/>
                            <a:pt x="17283" y="35336"/>
                          </a:cubicBezTo>
                          <a:close/>
                        </a:path>
                      </a:pathLst>
                    </a:custGeom>
                    <a:grpFill/>
                    <a:ln w="1922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  <p:grpSp>
            <p:nvGrpSpPr>
              <p:cNvPr id="223" name="גרפיקה 163">
                <a:extLst>
                  <a:ext uri="{FF2B5EF4-FFF2-40B4-BE49-F238E27FC236}">
                    <a16:creationId xmlns:a16="http://schemas.microsoft.com/office/drawing/2014/main" id="{44AD2272-0D6A-8CDB-51CE-B3054206F547}"/>
                  </a:ext>
                </a:extLst>
              </p:cNvPr>
              <p:cNvGrpSpPr/>
              <p:nvPr/>
            </p:nvGrpSpPr>
            <p:grpSpPr>
              <a:xfrm>
                <a:off x="6110472" y="5425509"/>
                <a:ext cx="536728" cy="54612"/>
                <a:chOff x="6110472" y="5425509"/>
                <a:chExt cx="536728" cy="54612"/>
              </a:xfrm>
              <a:grpFill/>
            </p:grpSpPr>
            <p:grpSp>
              <p:nvGrpSpPr>
                <p:cNvPr id="242" name="גרפיקה 163">
                  <a:extLst>
                    <a:ext uri="{FF2B5EF4-FFF2-40B4-BE49-F238E27FC236}">
                      <a16:creationId xmlns:a16="http://schemas.microsoft.com/office/drawing/2014/main" id="{D871660D-7A1A-CEF0-1AC6-97C9BA1C6B16}"/>
                    </a:ext>
                  </a:extLst>
                </p:cNvPr>
                <p:cNvGrpSpPr/>
                <p:nvPr/>
              </p:nvGrpSpPr>
              <p:grpSpPr>
                <a:xfrm>
                  <a:off x="6110472" y="5430015"/>
                  <a:ext cx="412630" cy="46973"/>
                  <a:chOff x="6110472" y="5430015"/>
                  <a:chExt cx="412630" cy="46973"/>
                </a:xfrm>
                <a:grpFill/>
              </p:grpSpPr>
              <p:grpSp>
                <p:nvGrpSpPr>
                  <p:cNvPr id="248" name="גרפיקה 163">
                    <a:extLst>
                      <a:ext uri="{FF2B5EF4-FFF2-40B4-BE49-F238E27FC236}">
                        <a16:creationId xmlns:a16="http://schemas.microsoft.com/office/drawing/2014/main" id="{72234068-621C-8886-5254-5B095B7F6607}"/>
                      </a:ext>
                    </a:extLst>
                  </p:cNvPr>
                  <p:cNvGrpSpPr/>
                  <p:nvPr/>
                </p:nvGrpSpPr>
                <p:grpSpPr>
                  <a:xfrm>
                    <a:off x="6110472" y="5430949"/>
                    <a:ext cx="140632" cy="45943"/>
                    <a:chOff x="6110472" y="5430949"/>
                    <a:chExt cx="140632" cy="45943"/>
                  </a:xfrm>
                  <a:grpFill/>
                </p:grpSpPr>
                <p:sp>
                  <p:nvSpPr>
                    <p:cNvPr id="259" name="צורה חופשית: צורה 46">
                      <a:extLst>
                        <a:ext uri="{FF2B5EF4-FFF2-40B4-BE49-F238E27FC236}">
                          <a16:creationId xmlns:a16="http://schemas.microsoft.com/office/drawing/2014/main" id="{2309677C-4436-AC3A-5A67-DB47C68FE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0472" y="5441037"/>
                      <a:ext cx="50523" cy="35855"/>
                    </a:xfrm>
                    <a:custGeom>
                      <a:avLst/>
                      <a:gdLst>
                        <a:gd name="connsiteX0" fmla="*/ 33452 w 50523"/>
                        <a:gd name="connsiteY0" fmla="*/ 35855 h 35855"/>
                        <a:gd name="connsiteX1" fmla="*/ 4499 w 50523"/>
                        <a:gd name="connsiteY1" fmla="*/ 21878 h 35855"/>
                        <a:gd name="connsiteX2" fmla="*/ 0 w 50523"/>
                        <a:gd name="connsiteY2" fmla="*/ 18245 h 35855"/>
                        <a:gd name="connsiteX3" fmla="*/ 14131 w 50523"/>
                        <a:gd name="connsiteY3" fmla="*/ 0 h 35855"/>
                        <a:gd name="connsiteX4" fmla="*/ 19148 w 50523"/>
                        <a:gd name="connsiteY4" fmla="*/ 4057 h 35855"/>
                        <a:gd name="connsiteX5" fmla="*/ 37066 w 50523"/>
                        <a:gd name="connsiteY5" fmla="*/ 11151 h 35855"/>
                        <a:gd name="connsiteX6" fmla="*/ 50524 w 50523"/>
                        <a:gd name="connsiteY6" fmla="*/ 29876 h 35855"/>
                        <a:gd name="connsiteX7" fmla="*/ 33452 w 50523"/>
                        <a:gd name="connsiteY7" fmla="*/ 35855 h 358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0523" h="35855">
                          <a:moveTo>
                            <a:pt x="33452" y="35855"/>
                          </a:moveTo>
                          <a:cubicBezTo>
                            <a:pt x="21475" y="35855"/>
                            <a:pt x="11381" y="27550"/>
                            <a:pt x="4499" y="21878"/>
                          </a:cubicBezTo>
                          <a:cubicBezTo>
                            <a:pt x="2999" y="20648"/>
                            <a:pt x="1519" y="19417"/>
                            <a:pt x="0" y="18245"/>
                          </a:cubicBezTo>
                          <a:lnTo>
                            <a:pt x="14131" y="0"/>
                          </a:lnTo>
                          <a:cubicBezTo>
                            <a:pt x="15803" y="1307"/>
                            <a:pt x="17476" y="2672"/>
                            <a:pt x="19148" y="4057"/>
                          </a:cubicBezTo>
                          <a:cubicBezTo>
                            <a:pt x="30818" y="13669"/>
                            <a:pt x="33106" y="13996"/>
                            <a:pt x="37066" y="11151"/>
                          </a:cubicBezTo>
                          <a:lnTo>
                            <a:pt x="50524" y="29876"/>
                          </a:lnTo>
                          <a:cubicBezTo>
                            <a:pt x="44545" y="34202"/>
                            <a:pt x="38796" y="35855"/>
                            <a:pt x="33452" y="35855"/>
                          </a:cubicBezTo>
                          <a:close/>
                        </a:path>
                      </a:pathLst>
                    </a:custGeom>
                    <a:grpFill/>
                    <a:ln w="1922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60" name="גרפיקה 163">
                      <a:extLst>
                        <a:ext uri="{FF2B5EF4-FFF2-40B4-BE49-F238E27FC236}">
                          <a16:creationId xmlns:a16="http://schemas.microsoft.com/office/drawing/2014/main" id="{5715DB31-56F7-5FC0-A9C0-A3A5B69C02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25410" y="5430949"/>
                      <a:ext cx="125694" cy="45943"/>
                      <a:chOff x="6125410" y="5430949"/>
                      <a:chExt cx="125694" cy="45943"/>
                    </a:xfrm>
                    <a:grpFill/>
                  </p:grpSpPr>
                  <p:sp>
                    <p:nvSpPr>
                      <p:cNvPr id="261" name="צורה חופשית: צורה 48">
                        <a:extLst>
                          <a:ext uri="{FF2B5EF4-FFF2-40B4-BE49-F238E27FC236}">
                            <a16:creationId xmlns:a16="http://schemas.microsoft.com/office/drawing/2014/main" id="{6B563A73-3FA8-3659-F23C-9A36E37E41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25410" y="5430949"/>
                        <a:ext cx="80861" cy="45770"/>
                      </a:xfrm>
                      <a:custGeom>
                        <a:avLst/>
                        <a:gdLst>
                          <a:gd name="connsiteX0" fmla="*/ 16784 w 80861"/>
                          <a:gd name="connsiteY0" fmla="*/ 45771 h 45770"/>
                          <a:gd name="connsiteX1" fmla="*/ 0 w 80861"/>
                          <a:gd name="connsiteY1" fmla="*/ 39984 h 45770"/>
                          <a:gd name="connsiteX2" fmla="*/ 13458 w 80861"/>
                          <a:gd name="connsiteY2" fmla="*/ 21259 h 45770"/>
                          <a:gd name="connsiteX3" fmla="*/ 31126 w 80861"/>
                          <a:gd name="connsiteY3" fmla="*/ 14376 h 45770"/>
                          <a:gd name="connsiteX4" fmla="*/ 80861 w 80861"/>
                          <a:gd name="connsiteY4" fmla="*/ 4744 h 45770"/>
                          <a:gd name="connsiteX5" fmla="*/ 68192 w 80861"/>
                          <a:gd name="connsiteY5" fmla="*/ 24027 h 45770"/>
                          <a:gd name="connsiteX6" fmla="*/ 45564 w 80861"/>
                          <a:gd name="connsiteY6" fmla="*/ 32390 h 45770"/>
                          <a:gd name="connsiteX7" fmla="*/ 16784 w 80861"/>
                          <a:gd name="connsiteY7" fmla="*/ 45771 h 457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80861" h="45770">
                            <a:moveTo>
                              <a:pt x="16784" y="45771"/>
                            </a:moveTo>
                            <a:cubicBezTo>
                              <a:pt x="11477" y="45771"/>
                              <a:pt x="5806" y="44156"/>
                              <a:pt x="0" y="39984"/>
                            </a:cubicBezTo>
                            <a:lnTo>
                              <a:pt x="13458" y="21259"/>
                            </a:lnTo>
                            <a:cubicBezTo>
                              <a:pt x="17053" y="23835"/>
                              <a:pt x="20110" y="23200"/>
                              <a:pt x="31126" y="14376"/>
                            </a:cubicBezTo>
                            <a:cubicBezTo>
                              <a:pt x="56368" y="-5849"/>
                              <a:pt x="73113" y="-351"/>
                              <a:pt x="80861" y="4744"/>
                            </a:cubicBezTo>
                            <a:lnTo>
                              <a:pt x="68192" y="24027"/>
                            </a:lnTo>
                            <a:cubicBezTo>
                              <a:pt x="63251" y="20778"/>
                              <a:pt x="53254" y="26219"/>
                              <a:pt x="45564" y="32390"/>
                            </a:cubicBezTo>
                            <a:cubicBezTo>
                              <a:pt x="39123" y="37523"/>
                              <a:pt x="28838" y="45771"/>
                              <a:pt x="16784" y="45771"/>
                            </a:cubicBezTo>
                            <a:close/>
                          </a:path>
                        </a:pathLst>
                      </a:custGeom>
                      <a:grpFill/>
                      <a:ln w="1922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62" name="צורה חופשית: צורה 49">
                        <a:extLst>
                          <a:ext uri="{FF2B5EF4-FFF2-40B4-BE49-F238E27FC236}">
                            <a16:creationId xmlns:a16="http://schemas.microsoft.com/office/drawing/2014/main" id="{55153076-4B4D-1A0F-F3CB-12EEB71956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2624" y="5431190"/>
                        <a:ext cx="68480" cy="45702"/>
                      </a:xfrm>
                      <a:custGeom>
                        <a:avLst/>
                        <a:gdLst>
                          <a:gd name="connsiteX0" fmla="*/ 51427 w 68480"/>
                          <a:gd name="connsiteY0" fmla="*/ 45703 h 45702"/>
                          <a:gd name="connsiteX1" fmla="*/ 22474 w 68480"/>
                          <a:gd name="connsiteY1" fmla="*/ 31745 h 45702"/>
                          <a:gd name="connsiteX2" fmla="*/ 7190 w 68480"/>
                          <a:gd name="connsiteY2" fmla="*/ 23305 h 45702"/>
                          <a:gd name="connsiteX3" fmla="*/ 0 w 68480"/>
                          <a:gd name="connsiteY3" fmla="*/ 1389 h 45702"/>
                          <a:gd name="connsiteX4" fmla="*/ 37124 w 68480"/>
                          <a:gd name="connsiteY4" fmla="*/ 13923 h 45702"/>
                          <a:gd name="connsiteX5" fmla="*/ 55022 w 68480"/>
                          <a:gd name="connsiteY5" fmla="*/ 20998 h 45702"/>
                          <a:gd name="connsiteX6" fmla="*/ 68480 w 68480"/>
                          <a:gd name="connsiteY6" fmla="*/ 39724 h 45702"/>
                          <a:gd name="connsiteX7" fmla="*/ 51427 w 68480"/>
                          <a:gd name="connsiteY7" fmla="*/ 45703 h 4570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68480" h="45702">
                            <a:moveTo>
                              <a:pt x="51427" y="45703"/>
                            </a:moveTo>
                            <a:cubicBezTo>
                              <a:pt x="39469" y="45703"/>
                              <a:pt x="29376" y="37397"/>
                              <a:pt x="22474" y="31745"/>
                            </a:cubicBezTo>
                            <a:cubicBezTo>
                              <a:pt x="15419" y="25939"/>
                              <a:pt x="10535" y="22209"/>
                              <a:pt x="7190" y="23305"/>
                            </a:cubicBezTo>
                            <a:lnTo>
                              <a:pt x="0" y="1389"/>
                            </a:lnTo>
                            <a:cubicBezTo>
                              <a:pt x="15649" y="-3745"/>
                              <a:pt x="28050" y="6464"/>
                              <a:pt x="37124" y="13923"/>
                            </a:cubicBezTo>
                            <a:cubicBezTo>
                              <a:pt x="48794" y="23517"/>
                              <a:pt x="51081" y="23844"/>
                              <a:pt x="55022" y="20998"/>
                            </a:cubicBezTo>
                            <a:lnTo>
                              <a:pt x="68480" y="39724"/>
                            </a:lnTo>
                            <a:cubicBezTo>
                              <a:pt x="62501" y="44049"/>
                              <a:pt x="56772" y="45703"/>
                              <a:pt x="51427" y="45703"/>
                            </a:cubicBezTo>
                            <a:close/>
                          </a:path>
                        </a:pathLst>
                      </a:custGeom>
                      <a:grpFill/>
                      <a:ln w="1922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  <p:grpSp>
                <p:nvGrpSpPr>
                  <p:cNvPr id="249" name="גרפיקה 163">
                    <a:extLst>
                      <a:ext uri="{FF2B5EF4-FFF2-40B4-BE49-F238E27FC236}">
                        <a16:creationId xmlns:a16="http://schemas.microsoft.com/office/drawing/2014/main" id="{BF3F2094-6994-7F39-4132-95A6CC1E548B}"/>
                      </a:ext>
                    </a:extLst>
                  </p:cNvPr>
                  <p:cNvGrpSpPr/>
                  <p:nvPr/>
                </p:nvGrpSpPr>
                <p:grpSpPr>
                  <a:xfrm>
                    <a:off x="6215537" y="5430015"/>
                    <a:ext cx="215821" cy="46877"/>
                    <a:chOff x="6215537" y="5430015"/>
                    <a:chExt cx="215821" cy="46877"/>
                  </a:xfrm>
                  <a:grpFill/>
                </p:grpSpPr>
                <p:grpSp>
                  <p:nvGrpSpPr>
                    <p:cNvPr id="253" name="גרפיקה 163">
                      <a:extLst>
                        <a:ext uri="{FF2B5EF4-FFF2-40B4-BE49-F238E27FC236}">
                          <a16:creationId xmlns:a16="http://schemas.microsoft.com/office/drawing/2014/main" id="{F1E9917B-71B9-637B-9C40-16174D475DF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15537" y="5430015"/>
                      <a:ext cx="125694" cy="46877"/>
                      <a:chOff x="6215537" y="5430015"/>
                      <a:chExt cx="125694" cy="46877"/>
                    </a:xfrm>
                    <a:grpFill/>
                  </p:grpSpPr>
                  <p:sp>
                    <p:nvSpPr>
                      <p:cNvPr id="257" name="צורה חופשית: צורה 44">
                        <a:extLst>
                          <a:ext uri="{FF2B5EF4-FFF2-40B4-BE49-F238E27FC236}">
                            <a16:creationId xmlns:a16="http://schemas.microsoft.com/office/drawing/2014/main" id="{5BF5A503-D053-6B88-4664-21F493334A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15537" y="5430015"/>
                        <a:ext cx="80457" cy="46857"/>
                      </a:xfrm>
                      <a:custGeom>
                        <a:avLst/>
                        <a:gdLst>
                          <a:gd name="connsiteX0" fmla="*/ 17034 w 80457"/>
                          <a:gd name="connsiteY0" fmla="*/ 46858 h 46857"/>
                          <a:gd name="connsiteX1" fmla="*/ 0 w 80457"/>
                          <a:gd name="connsiteY1" fmla="*/ 40917 h 46857"/>
                          <a:gd name="connsiteX2" fmla="*/ 13458 w 80457"/>
                          <a:gd name="connsiteY2" fmla="*/ 22192 h 46857"/>
                          <a:gd name="connsiteX3" fmla="*/ 32394 w 80457"/>
                          <a:gd name="connsiteY3" fmla="*/ 14598 h 46857"/>
                          <a:gd name="connsiteX4" fmla="*/ 80457 w 80457"/>
                          <a:gd name="connsiteY4" fmla="*/ 5754 h 46857"/>
                          <a:gd name="connsiteX5" fmla="*/ 67500 w 80457"/>
                          <a:gd name="connsiteY5" fmla="*/ 24845 h 46857"/>
                          <a:gd name="connsiteX6" fmla="*/ 46775 w 80457"/>
                          <a:gd name="connsiteY6" fmla="*/ 32650 h 46857"/>
                          <a:gd name="connsiteX7" fmla="*/ 17034 w 80457"/>
                          <a:gd name="connsiteY7" fmla="*/ 46858 h 468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80457" h="46857">
                            <a:moveTo>
                              <a:pt x="17034" y="46858"/>
                            </a:moveTo>
                            <a:cubicBezTo>
                              <a:pt x="11670" y="46858"/>
                              <a:pt x="5960" y="45185"/>
                              <a:pt x="0" y="40917"/>
                            </a:cubicBezTo>
                            <a:lnTo>
                              <a:pt x="13458" y="22192"/>
                            </a:lnTo>
                            <a:cubicBezTo>
                              <a:pt x="17418" y="25037"/>
                              <a:pt x="20052" y="24441"/>
                              <a:pt x="32394" y="14598"/>
                            </a:cubicBezTo>
                            <a:cubicBezTo>
                              <a:pt x="43583" y="5677"/>
                              <a:pt x="60502" y="-7799"/>
                              <a:pt x="80457" y="5754"/>
                            </a:cubicBezTo>
                            <a:lnTo>
                              <a:pt x="67500" y="24845"/>
                            </a:lnTo>
                            <a:cubicBezTo>
                              <a:pt x="62578" y="21500"/>
                              <a:pt x="59098" y="22826"/>
                              <a:pt x="46775" y="32650"/>
                            </a:cubicBezTo>
                            <a:cubicBezTo>
                              <a:pt x="39200" y="38687"/>
                              <a:pt x="28934" y="46858"/>
                              <a:pt x="17034" y="46858"/>
                            </a:cubicBezTo>
                            <a:close/>
                          </a:path>
                        </a:pathLst>
                      </a:custGeom>
                      <a:grpFill/>
                      <a:ln w="1922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8" name="צורה חופשית: צורה 45">
                        <a:extLst>
                          <a:ext uri="{FF2B5EF4-FFF2-40B4-BE49-F238E27FC236}">
                            <a16:creationId xmlns:a16="http://schemas.microsoft.com/office/drawing/2014/main" id="{C073F725-F6D0-9756-B27D-F607DE49D5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72751" y="5431190"/>
                        <a:ext cx="68480" cy="45702"/>
                      </a:xfrm>
                      <a:custGeom>
                        <a:avLst/>
                        <a:gdLst>
                          <a:gd name="connsiteX0" fmla="*/ 51427 w 68480"/>
                          <a:gd name="connsiteY0" fmla="*/ 45703 h 45702"/>
                          <a:gd name="connsiteX1" fmla="*/ 22474 w 68480"/>
                          <a:gd name="connsiteY1" fmla="*/ 31745 h 45702"/>
                          <a:gd name="connsiteX2" fmla="*/ 7190 w 68480"/>
                          <a:gd name="connsiteY2" fmla="*/ 23305 h 45702"/>
                          <a:gd name="connsiteX3" fmla="*/ 0 w 68480"/>
                          <a:gd name="connsiteY3" fmla="*/ 1389 h 45702"/>
                          <a:gd name="connsiteX4" fmla="*/ 37124 w 68480"/>
                          <a:gd name="connsiteY4" fmla="*/ 13923 h 45702"/>
                          <a:gd name="connsiteX5" fmla="*/ 55022 w 68480"/>
                          <a:gd name="connsiteY5" fmla="*/ 20998 h 45702"/>
                          <a:gd name="connsiteX6" fmla="*/ 68480 w 68480"/>
                          <a:gd name="connsiteY6" fmla="*/ 39724 h 45702"/>
                          <a:gd name="connsiteX7" fmla="*/ 51427 w 68480"/>
                          <a:gd name="connsiteY7" fmla="*/ 45703 h 4570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68480" h="45702">
                            <a:moveTo>
                              <a:pt x="51427" y="45703"/>
                            </a:moveTo>
                            <a:cubicBezTo>
                              <a:pt x="39469" y="45703"/>
                              <a:pt x="29376" y="37397"/>
                              <a:pt x="22474" y="31745"/>
                            </a:cubicBezTo>
                            <a:cubicBezTo>
                              <a:pt x="15399" y="25939"/>
                              <a:pt x="10516" y="22209"/>
                              <a:pt x="7190" y="23305"/>
                            </a:cubicBezTo>
                            <a:lnTo>
                              <a:pt x="0" y="1389"/>
                            </a:lnTo>
                            <a:cubicBezTo>
                              <a:pt x="15649" y="-3745"/>
                              <a:pt x="28050" y="6464"/>
                              <a:pt x="37124" y="13923"/>
                            </a:cubicBezTo>
                            <a:cubicBezTo>
                              <a:pt x="48794" y="23536"/>
                              <a:pt x="51062" y="23844"/>
                              <a:pt x="55022" y="20998"/>
                            </a:cubicBezTo>
                            <a:lnTo>
                              <a:pt x="68480" y="39724"/>
                            </a:lnTo>
                            <a:cubicBezTo>
                              <a:pt x="62501" y="44049"/>
                              <a:pt x="56772" y="45703"/>
                              <a:pt x="51427" y="45703"/>
                            </a:cubicBezTo>
                            <a:close/>
                          </a:path>
                        </a:pathLst>
                      </a:custGeom>
                      <a:grpFill/>
                      <a:ln w="1922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grpSp>
                  <p:nvGrpSpPr>
                    <p:cNvPr id="254" name="גרפיקה 163">
                      <a:extLst>
                        <a:ext uri="{FF2B5EF4-FFF2-40B4-BE49-F238E27FC236}">
                          <a16:creationId xmlns:a16="http://schemas.microsoft.com/office/drawing/2014/main" id="{AC2C41E5-C02C-8E00-5DE4-4EDF67D79C0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05665" y="5431160"/>
                      <a:ext cx="125694" cy="45731"/>
                      <a:chOff x="6305665" y="5431160"/>
                      <a:chExt cx="125694" cy="45731"/>
                    </a:xfrm>
                    <a:grpFill/>
                  </p:grpSpPr>
                  <p:sp>
                    <p:nvSpPr>
                      <p:cNvPr id="255" name="צורה חופשית: צורה 42">
                        <a:extLst>
                          <a:ext uri="{FF2B5EF4-FFF2-40B4-BE49-F238E27FC236}">
                            <a16:creationId xmlns:a16="http://schemas.microsoft.com/office/drawing/2014/main" id="{F419551A-1451-0CC5-316C-D0787B604B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05665" y="5431209"/>
                        <a:ext cx="68480" cy="45683"/>
                      </a:xfrm>
                      <a:custGeom>
                        <a:avLst/>
                        <a:gdLst>
                          <a:gd name="connsiteX0" fmla="*/ 17072 w 68480"/>
                          <a:gd name="connsiteY0" fmla="*/ 45683 h 45683"/>
                          <a:gd name="connsiteX1" fmla="*/ 0 w 68480"/>
                          <a:gd name="connsiteY1" fmla="*/ 39724 h 45683"/>
                          <a:gd name="connsiteX2" fmla="*/ 13458 w 68480"/>
                          <a:gd name="connsiteY2" fmla="*/ 20998 h 45683"/>
                          <a:gd name="connsiteX3" fmla="*/ 31356 w 68480"/>
                          <a:gd name="connsiteY3" fmla="*/ 13923 h 45683"/>
                          <a:gd name="connsiteX4" fmla="*/ 68480 w 68480"/>
                          <a:gd name="connsiteY4" fmla="*/ 1389 h 45683"/>
                          <a:gd name="connsiteX5" fmla="*/ 61290 w 68480"/>
                          <a:gd name="connsiteY5" fmla="*/ 23305 h 45683"/>
                          <a:gd name="connsiteX6" fmla="*/ 46006 w 68480"/>
                          <a:gd name="connsiteY6" fmla="*/ 31745 h 45683"/>
                          <a:gd name="connsiteX7" fmla="*/ 17072 w 68480"/>
                          <a:gd name="connsiteY7" fmla="*/ 45683 h 4568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68480" h="45683">
                            <a:moveTo>
                              <a:pt x="17072" y="45683"/>
                            </a:moveTo>
                            <a:cubicBezTo>
                              <a:pt x="11708" y="45683"/>
                              <a:pt x="5979" y="44030"/>
                              <a:pt x="0" y="39724"/>
                            </a:cubicBezTo>
                            <a:lnTo>
                              <a:pt x="13458" y="20998"/>
                            </a:lnTo>
                            <a:cubicBezTo>
                              <a:pt x="17418" y="23844"/>
                              <a:pt x="19687" y="23517"/>
                              <a:pt x="31356" y="13923"/>
                            </a:cubicBezTo>
                            <a:cubicBezTo>
                              <a:pt x="40431" y="6464"/>
                              <a:pt x="52850" y="-3745"/>
                              <a:pt x="68480" y="1389"/>
                            </a:cubicBezTo>
                            <a:lnTo>
                              <a:pt x="61290" y="23305"/>
                            </a:lnTo>
                            <a:cubicBezTo>
                              <a:pt x="57945" y="22209"/>
                              <a:pt x="53062" y="25939"/>
                              <a:pt x="46006" y="31745"/>
                            </a:cubicBezTo>
                            <a:cubicBezTo>
                              <a:pt x="39123" y="37397"/>
                              <a:pt x="29030" y="45683"/>
                              <a:pt x="17072" y="45683"/>
                            </a:cubicBezTo>
                            <a:close/>
                          </a:path>
                        </a:pathLst>
                      </a:custGeom>
                      <a:grpFill/>
                      <a:ln w="1922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6" name="צורה חופשית: צורה 43">
                        <a:extLst>
                          <a:ext uri="{FF2B5EF4-FFF2-40B4-BE49-F238E27FC236}">
                            <a16:creationId xmlns:a16="http://schemas.microsoft.com/office/drawing/2014/main" id="{1B9C7A13-35CC-453A-973F-71A1B10FD4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61437" y="5431160"/>
                        <a:ext cx="69921" cy="45712"/>
                      </a:xfrm>
                      <a:custGeom>
                        <a:avLst/>
                        <a:gdLst>
                          <a:gd name="connsiteX0" fmla="*/ 52792 w 69921"/>
                          <a:gd name="connsiteY0" fmla="*/ 45713 h 45712"/>
                          <a:gd name="connsiteX1" fmla="*/ 23224 w 69921"/>
                          <a:gd name="connsiteY1" fmla="*/ 31871 h 45712"/>
                          <a:gd name="connsiteX2" fmla="*/ 7190 w 69921"/>
                          <a:gd name="connsiteY2" fmla="*/ 23335 h 45712"/>
                          <a:gd name="connsiteX3" fmla="*/ 0 w 69921"/>
                          <a:gd name="connsiteY3" fmla="*/ 1418 h 45712"/>
                          <a:gd name="connsiteX4" fmla="*/ 37528 w 69921"/>
                          <a:gd name="connsiteY4" fmla="*/ 13780 h 45712"/>
                          <a:gd name="connsiteX5" fmla="*/ 56464 w 69921"/>
                          <a:gd name="connsiteY5" fmla="*/ 21028 h 45712"/>
                          <a:gd name="connsiteX6" fmla="*/ 69922 w 69921"/>
                          <a:gd name="connsiteY6" fmla="*/ 39753 h 45712"/>
                          <a:gd name="connsiteX7" fmla="*/ 52792 w 69921"/>
                          <a:gd name="connsiteY7" fmla="*/ 45713 h 457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69921" h="45712">
                            <a:moveTo>
                              <a:pt x="52792" y="45713"/>
                            </a:moveTo>
                            <a:cubicBezTo>
                              <a:pt x="40700" y="45713"/>
                              <a:pt x="30318" y="37484"/>
                              <a:pt x="23224" y="31871"/>
                            </a:cubicBezTo>
                            <a:cubicBezTo>
                              <a:pt x="17168" y="27083"/>
                              <a:pt x="10901" y="22123"/>
                              <a:pt x="7190" y="23335"/>
                            </a:cubicBezTo>
                            <a:lnTo>
                              <a:pt x="0" y="1418"/>
                            </a:lnTo>
                            <a:cubicBezTo>
                              <a:pt x="15495" y="-3677"/>
                              <a:pt x="27703" y="6013"/>
                              <a:pt x="37528" y="13780"/>
                            </a:cubicBezTo>
                            <a:cubicBezTo>
                              <a:pt x="49736" y="23431"/>
                              <a:pt x="52389" y="23969"/>
                              <a:pt x="56464" y="21028"/>
                            </a:cubicBezTo>
                            <a:lnTo>
                              <a:pt x="69922" y="39753"/>
                            </a:lnTo>
                            <a:cubicBezTo>
                              <a:pt x="63962" y="44059"/>
                              <a:pt x="58214" y="45713"/>
                              <a:pt x="52792" y="45713"/>
                            </a:cubicBezTo>
                            <a:close/>
                          </a:path>
                        </a:pathLst>
                      </a:custGeom>
                      <a:grpFill/>
                      <a:ln w="1922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  <p:grpSp>
                <p:nvGrpSpPr>
                  <p:cNvPr id="250" name="גרפיקה 163">
                    <a:extLst>
                      <a:ext uri="{FF2B5EF4-FFF2-40B4-BE49-F238E27FC236}">
                        <a16:creationId xmlns:a16="http://schemas.microsoft.com/office/drawing/2014/main" id="{ABDF2BAA-8570-348E-8CD7-D14CA3374F29}"/>
                      </a:ext>
                    </a:extLst>
                  </p:cNvPr>
                  <p:cNvGrpSpPr/>
                  <p:nvPr/>
                </p:nvGrpSpPr>
                <p:grpSpPr>
                  <a:xfrm>
                    <a:off x="6397408" y="5431458"/>
                    <a:ext cx="125694" cy="45530"/>
                    <a:chOff x="6397408" y="5431458"/>
                    <a:chExt cx="125694" cy="45530"/>
                  </a:xfrm>
                  <a:grpFill/>
                </p:grpSpPr>
                <p:sp>
                  <p:nvSpPr>
                    <p:cNvPr id="251" name="צורה חופשית: צורה 38">
                      <a:extLst>
                        <a:ext uri="{FF2B5EF4-FFF2-40B4-BE49-F238E27FC236}">
                          <a16:creationId xmlns:a16="http://schemas.microsoft.com/office/drawing/2014/main" id="{52976345-E075-470C-78B1-045195BFA5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7408" y="5431486"/>
                      <a:ext cx="67538" cy="45502"/>
                    </a:xfrm>
                    <a:custGeom>
                      <a:avLst/>
                      <a:gdLst>
                        <a:gd name="connsiteX0" fmla="*/ 17226 w 67538"/>
                        <a:gd name="connsiteY0" fmla="*/ 45503 h 45502"/>
                        <a:gd name="connsiteX1" fmla="*/ 0 w 67538"/>
                        <a:gd name="connsiteY1" fmla="*/ 39447 h 45502"/>
                        <a:gd name="connsiteX2" fmla="*/ 13458 w 67538"/>
                        <a:gd name="connsiteY2" fmla="*/ 20721 h 45502"/>
                        <a:gd name="connsiteX3" fmla="*/ 30414 w 67538"/>
                        <a:gd name="connsiteY3" fmla="*/ 14319 h 45502"/>
                        <a:gd name="connsiteX4" fmla="*/ 67538 w 67538"/>
                        <a:gd name="connsiteY4" fmla="*/ 823 h 45502"/>
                        <a:gd name="connsiteX5" fmla="*/ 62290 w 67538"/>
                        <a:gd name="connsiteY5" fmla="*/ 23298 h 45502"/>
                        <a:gd name="connsiteX6" fmla="*/ 45102 w 67538"/>
                        <a:gd name="connsiteY6" fmla="*/ 32122 h 45502"/>
                        <a:gd name="connsiteX7" fmla="*/ 17226 w 67538"/>
                        <a:gd name="connsiteY7" fmla="*/ 45503 h 455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7538" h="45502">
                          <a:moveTo>
                            <a:pt x="17226" y="45503"/>
                          </a:moveTo>
                          <a:cubicBezTo>
                            <a:pt x="11881" y="45503"/>
                            <a:pt x="6094" y="43830"/>
                            <a:pt x="0" y="39447"/>
                          </a:cubicBezTo>
                          <a:lnTo>
                            <a:pt x="13458" y="20721"/>
                          </a:lnTo>
                          <a:cubicBezTo>
                            <a:pt x="17264" y="23471"/>
                            <a:pt x="18879" y="23836"/>
                            <a:pt x="30414" y="14319"/>
                          </a:cubicBezTo>
                          <a:cubicBezTo>
                            <a:pt x="39258" y="7033"/>
                            <a:pt x="51350" y="-2945"/>
                            <a:pt x="67538" y="823"/>
                          </a:cubicBezTo>
                          <a:lnTo>
                            <a:pt x="62290" y="23298"/>
                          </a:lnTo>
                          <a:cubicBezTo>
                            <a:pt x="57560" y="22182"/>
                            <a:pt x="52658" y="25893"/>
                            <a:pt x="45102" y="32122"/>
                          </a:cubicBezTo>
                          <a:cubicBezTo>
                            <a:pt x="38508" y="37543"/>
                            <a:pt x="28876" y="45503"/>
                            <a:pt x="17226" y="45503"/>
                          </a:cubicBezTo>
                          <a:close/>
                        </a:path>
                      </a:pathLst>
                    </a:custGeom>
                    <a:grpFill/>
                    <a:ln w="1922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52" name="צורה חופשית: צורה 39">
                      <a:extLst>
                        <a:ext uri="{FF2B5EF4-FFF2-40B4-BE49-F238E27FC236}">
                          <a16:creationId xmlns:a16="http://schemas.microsoft.com/office/drawing/2014/main" id="{FB835092-45C6-9BF5-6DE6-381E86AA45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5775" y="5431458"/>
                      <a:ext cx="67326" cy="45530"/>
                    </a:xfrm>
                    <a:custGeom>
                      <a:avLst/>
                      <a:gdLst>
                        <a:gd name="connsiteX0" fmla="*/ 50255 w 67326"/>
                        <a:gd name="connsiteY0" fmla="*/ 45530 h 45530"/>
                        <a:gd name="connsiteX1" fmla="*/ 23301 w 67326"/>
                        <a:gd name="connsiteY1" fmla="*/ 32399 h 45530"/>
                        <a:gd name="connsiteX2" fmla="*/ 4883 w 67326"/>
                        <a:gd name="connsiteY2" fmla="*/ 23344 h 45530"/>
                        <a:gd name="connsiteX3" fmla="*/ 0 w 67326"/>
                        <a:gd name="connsiteY3" fmla="*/ 793 h 45530"/>
                        <a:gd name="connsiteX4" fmla="*/ 38162 w 67326"/>
                        <a:gd name="connsiteY4" fmla="*/ 14751 h 45530"/>
                        <a:gd name="connsiteX5" fmla="*/ 53869 w 67326"/>
                        <a:gd name="connsiteY5" fmla="*/ 20730 h 45530"/>
                        <a:gd name="connsiteX6" fmla="*/ 67327 w 67326"/>
                        <a:gd name="connsiteY6" fmla="*/ 39455 h 45530"/>
                        <a:gd name="connsiteX7" fmla="*/ 50255 w 67326"/>
                        <a:gd name="connsiteY7" fmla="*/ 45530 h 455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7326" h="45530">
                          <a:moveTo>
                            <a:pt x="50255" y="45530"/>
                          </a:moveTo>
                          <a:cubicBezTo>
                            <a:pt x="38893" y="45530"/>
                            <a:pt x="29645" y="37744"/>
                            <a:pt x="23301" y="32399"/>
                          </a:cubicBezTo>
                          <a:cubicBezTo>
                            <a:pt x="14938" y="25344"/>
                            <a:pt x="10382" y="22152"/>
                            <a:pt x="4883" y="23344"/>
                          </a:cubicBezTo>
                          <a:lnTo>
                            <a:pt x="0" y="793"/>
                          </a:lnTo>
                          <a:cubicBezTo>
                            <a:pt x="17187" y="-2937"/>
                            <a:pt x="29318" y="7291"/>
                            <a:pt x="38162" y="14751"/>
                          </a:cubicBezTo>
                          <a:cubicBezTo>
                            <a:pt x="49236" y="24075"/>
                            <a:pt x="50216" y="23363"/>
                            <a:pt x="53869" y="20730"/>
                          </a:cubicBezTo>
                          <a:lnTo>
                            <a:pt x="67327" y="39455"/>
                          </a:lnTo>
                          <a:cubicBezTo>
                            <a:pt x="61251" y="43858"/>
                            <a:pt x="55522" y="45530"/>
                            <a:pt x="50255" y="45530"/>
                          </a:cubicBezTo>
                          <a:close/>
                        </a:path>
                      </a:pathLst>
                    </a:custGeom>
                    <a:grpFill/>
                    <a:ln w="1922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  <p:grpSp>
              <p:nvGrpSpPr>
                <p:cNvPr id="243" name="גרפיקה 163">
                  <a:extLst>
                    <a:ext uri="{FF2B5EF4-FFF2-40B4-BE49-F238E27FC236}">
                      <a16:creationId xmlns:a16="http://schemas.microsoft.com/office/drawing/2014/main" id="{9EE84B59-02F8-FEF2-6F99-73C390205C6F}"/>
                    </a:ext>
                  </a:extLst>
                </p:cNvPr>
                <p:cNvGrpSpPr/>
                <p:nvPr/>
              </p:nvGrpSpPr>
              <p:grpSpPr>
                <a:xfrm>
                  <a:off x="6507433" y="5425509"/>
                  <a:ext cx="139766" cy="54612"/>
                  <a:chOff x="6507433" y="5425509"/>
                  <a:chExt cx="139766" cy="54612"/>
                </a:xfrm>
                <a:grpFill/>
              </p:grpSpPr>
              <p:sp>
                <p:nvSpPr>
                  <p:cNvPr id="244" name="צורה חופשית: צורה 31">
                    <a:extLst>
                      <a:ext uri="{FF2B5EF4-FFF2-40B4-BE49-F238E27FC236}">
                        <a16:creationId xmlns:a16="http://schemas.microsoft.com/office/drawing/2014/main" id="{AF49A6D8-6EDF-717C-9A24-B8E74D911372}"/>
                      </a:ext>
                    </a:extLst>
                  </p:cNvPr>
                  <p:cNvSpPr/>
                  <p:nvPr/>
                </p:nvSpPr>
                <p:spPr>
                  <a:xfrm>
                    <a:off x="6507433" y="5433452"/>
                    <a:ext cx="106353" cy="46342"/>
                  </a:xfrm>
                  <a:custGeom>
                    <a:avLst/>
                    <a:gdLst>
                      <a:gd name="connsiteX0" fmla="*/ 89493 w 106353"/>
                      <a:gd name="connsiteY0" fmla="*/ 46343 h 46342"/>
                      <a:gd name="connsiteX1" fmla="*/ 61386 w 106353"/>
                      <a:gd name="connsiteY1" fmla="*/ 33058 h 46342"/>
                      <a:gd name="connsiteX2" fmla="*/ 54869 w 106353"/>
                      <a:gd name="connsiteY2" fmla="*/ 28079 h 46342"/>
                      <a:gd name="connsiteX3" fmla="*/ 18129 w 106353"/>
                      <a:gd name="connsiteY3" fmla="*/ 34942 h 46342"/>
                      <a:gd name="connsiteX4" fmla="*/ 12477 w 106353"/>
                      <a:gd name="connsiteY4" fmla="*/ 38595 h 46342"/>
                      <a:gd name="connsiteX5" fmla="*/ 0 w 106353"/>
                      <a:gd name="connsiteY5" fmla="*/ 19178 h 46342"/>
                      <a:gd name="connsiteX6" fmla="*/ 5518 w 106353"/>
                      <a:gd name="connsiteY6" fmla="*/ 15602 h 46342"/>
                      <a:gd name="connsiteX7" fmla="*/ 67634 w 106353"/>
                      <a:gd name="connsiteY7" fmla="*/ 8854 h 46342"/>
                      <a:gd name="connsiteX8" fmla="*/ 75863 w 106353"/>
                      <a:gd name="connsiteY8" fmla="*/ 15083 h 46342"/>
                      <a:gd name="connsiteX9" fmla="*/ 92896 w 106353"/>
                      <a:gd name="connsiteY9" fmla="*/ 21715 h 46342"/>
                      <a:gd name="connsiteX10" fmla="*/ 106354 w 106353"/>
                      <a:gd name="connsiteY10" fmla="*/ 40441 h 46342"/>
                      <a:gd name="connsiteX11" fmla="*/ 89493 w 106353"/>
                      <a:gd name="connsiteY11" fmla="*/ 46343 h 46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6353" h="46342">
                        <a:moveTo>
                          <a:pt x="89493" y="46343"/>
                        </a:moveTo>
                        <a:cubicBezTo>
                          <a:pt x="77881" y="46343"/>
                          <a:pt x="68076" y="38441"/>
                          <a:pt x="61386" y="33058"/>
                        </a:cubicBezTo>
                        <a:cubicBezTo>
                          <a:pt x="59060" y="31174"/>
                          <a:pt x="56849" y="29406"/>
                          <a:pt x="54869" y="28079"/>
                        </a:cubicBezTo>
                        <a:cubicBezTo>
                          <a:pt x="42257" y="19697"/>
                          <a:pt x="38527" y="21658"/>
                          <a:pt x="18129" y="34942"/>
                        </a:cubicBezTo>
                        <a:cubicBezTo>
                          <a:pt x="16322" y="36115"/>
                          <a:pt x="14457" y="37346"/>
                          <a:pt x="12477" y="38595"/>
                        </a:cubicBezTo>
                        <a:lnTo>
                          <a:pt x="0" y="19178"/>
                        </a:lnTo>
                        <a:cubicBezTo>
                          <a:pt x="1923" y="17947"/>
                          <a:pt x="3768" y="16736"/>
                          <a:pt x="5518" y="15602"/>
                        </a:cubicBezTo>
                        <a:cubicBezTo>
                          <a:pt x="25916" y="2317"/>
                          <a:pt x="42007" y="-8180"/>
                          <a:pt x="67634" y="8854"/>
                        </a:cubicBezTo>
                        <a:cubicBezTo>
                          <a:pt x="70499" y="10776"/>
                          <a:pt x="73229" y="12949"/>
                          <a:pt x="75863" y="15083"/>
                        </a:cubicBezTo>
                        <a:cubicBezTo>
                          <a:pt x="87282" y="24292"/>
                          <a:pt x="89378" y="24234"/>
                          <a:pt x="92896" y="21715"/>
                        </a:cubicBezTo>
                        <a:lnTo>
                          <a:pt x="106354" y="40441"/>
                        </a:lnTo>
                        <a:cubicBezTo>
                          <a:pt x="100452" y="44709"/>
                          <a:pt x="94780" y="46343"/>
                          <a:pt x="89493" y="46343"/>
                        </a:cubicBezTo>
                        <a:close/>
                      </a:path>
                    </a:pathLst>
                  </a:custGeom>
                  <a:grpFill/>
                  <a:ln w="1922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 dirty="0"/>
                  </a:p>
                </p:txBody>
              </p:sp>
              <p:grpSp>
                <p:nvGrpSpPr>
                  <p:cNvPr id="245" name="גרפיקה 163">
                    <a:extLst>
                      <a:ext uri="{FF2B5EF4-FFF2-40B4-BE49-F238E27FC236}">
                        <a16:creationId xmlns:a16="http://schemas.microsoft.com/office/drawing/2014/main" id="{24926439-AB98-BD69-AEB0-7CD5904665FA}"/>
                      </a:ext>
                    </a:extLst>
                  </p:cNvPr>
                  <p:cNvGrpSpPr/>
                  <p:nvPr/>
                </p:nvGrpSpPr>
                <p:grpSpPr>
                  <a:xfrm>
                    <a:off x="6578201" y="5425509"/>
                    <a:ext cx="68998" cy="54612"/>
                    <a:chOff x="6578201" y="5425509"/>
                    <a:chExt cx="68998" cy="54612"/>
                  </a:xfrm>
                  <a:grpFill/>
                </p:grpSpPr>
                <p:sp>
                  <p:nvSpPr>
                    <p:cNvPr id="246" name="צורה חופשית: צורה 33">
                      <a:extLst>
                        <a:ext uri="{FF2B5EF4-FFF2-40B4-BE49-F238E27FC236}">
                          <a16:creationId xmlns:a16="http://schemas.microsoft.com/office/drawing/2014/main" id="{5CCA1595-264B-5625-CFD5-0BC4008F49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3290" y="5425509"/>
                      <a:ext cx="23910" cy="24083"/>
                    </a:xfrm>
                    <a:custGeom>
                      <a:avLst/>
                      <a:gdLst>
                        <a:gd name="connsiteX0" fmla="*/ 11530 w 23910"/>
                        <a:gd name="connsiteY0" fmla="*/ 24083 h 24083"/>
                        <a:gd name="connsiteX1" fmla="*/ 14 w 23910"/>
                        <a:gd name="connsiteY1" fmla="*/ 13144 h 24083"/>
                        <a:gd name="connsiteX2" fmla="*/ 168 w 23910"/>
                        <a:gd name="connsiteY2" fmla="*/ 10587 h 24083"/>
                        <a:gd name="connsiteX3" fmla="*/ 1859 w 23910"/>
                        <a:gd name="connsiteY3" fmla="*/ 5454 h 24083"/>
                        <a:gd name="connsiteX4" fmla="*/ 15971 w 23910"/>
                        <a:gd name="connsiteY4" fmla="*/ 725 h 24083"/>
                        <a:gd name="connsiteX5" fmla="*/ 23334 w 23910"/>
                        <a:gd name="connsiteY5" fmla="*/ 15278 h 24083"/>
                        <a:gd name="connsiteX6" fmla="*/ 23276 w 23910"/>
                        <a:gd name="connsiteY6" fmla="*/ 15432 h 24083"/>
                        <a:gd name="connsiteX7" fmla="*/ 22930 w 23910"/>
                        <a:gd name="connsiteY7" fmla="*/ 16489 h 24083"/>
                        <a:gd name="connsiteX8" fmla="*/ 12145 w 23910"/>
                        <a:gd name="connsiteY8" fmla="*/ 24064 h 24083"/>
                        <a:gd name="connsiteX9" fmla="*/ 11530 w 23910"/>
                        <a:gd name="connsiteY9" fmla="*/ 24083 h 240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3910" h="24083">
                          <a:moveTo>
                            <a:pt x="11530" y="24083"/>
                          </a:moveTo>
                          <a:cubicBezTo>
                            <a:pt x="5435" y="24083"/>
                            <a:pt x="341" y="19315"/>
                            <a:pt x="14" y="13144"/>
                          </a:cubicBezTo>
                          <a:cubicBezTo>
                            <a:pt x="-25" y="12260"/>
                            <a:pt x="14" y="11414"/>
                            <a:pt x="168" y="10587"/>
                          </a:cubicBezTo>
                          <a:cubicBezTo>
                            <a:pt x="341" y="8703"/>
                            <a:pt x="956" y="6934"/>
                            <a:pt x="1859" y="5454"/>
                          </a:cubicBezTo>
                          <a:cubicBezTo>
                            <a:pt x="4090" y="1859"/>
                            <a:pt x="9127" y="-1525"/>
                            <a:pt x="15971" y="725"/>
                          </a:cubicBezTo>
                          <a:cubicBezTo>
                            <a:pt x="22027" y="2724"/>
                            <a:pt x="25314" y="9241"/>
                            <a:pt x="23334" y="15278"/>
                          </a:cubicBezTo>
                          <a:cubicBezTo>
                            <a:pt x="23315" y="15336"/>
                            <a:pt x="23296" y="15374"/>
                            <a:pt x="23276" y="15432"/>
                          </a:cubicBezTo>
                          <a:cubicBezTo>
                            <a:pt x="23180" y="15797"/>
                            <a:pt x="23065" y="16162"/>
                            <a:pt x="22930" y="16489"/>
                          </a:cubicBezTo>
                          <a:cubicBezTo>
                            <a:pt x="21585" y="19950"/>
                            <a:pt x="18047" y="23756"/>
                            <a:pt x="12145" y="24064"/>
                          </a:cubicBezTo>
                          <a:cubicBezTo>
                            <a:pt x="11933" y="24083"/>
                            <a:pt x="11741" y="24083"/>
                            <a:pt x="11530" y="24083"/>
                          </a:cubicBezTo>
                          <a:close/>
                        </a:path>
                      </a:pathLst>
                    </a:custGeom>
                    <a:grpFill/>
                    <a:ln w="1922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7" name="צורה חופשית: צורה 34">
                      <a:extLst>
                        <a:ext uri="{FF2B5EF4-FFF2-40B4-BE49-F238E27FC236}">
                          <a16:creationId xmlns:a16="http://schemas.microsoft.com/office/drawing/2014/main" id="{CAA742B8-00C6-FA86-4911-EB4FC1CCE2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8201" y="5444786"/>
                      <a:ext cx="48159" cy="35335"/>
                    </a:xfrm>
                    <a:custGeom>
                      <a:avLst/>
                      <a:gdLst>
                        <a:gd name="connsiteX0" fmla="*/ 17283 w 48159"/>
                        <a:gd name="connsiteY0" fmla="*/ 35336 h 35335"/>
                        <a:gd name="connsiteX1" fmla="*/ 0 w 48159"/>
                        <a:gd name="connsiteY1" fmla="*/ 29126 h 35335"/>
                        <a:gd name="connsiteX2" fmla="*/ 13477 w 48159"/>
                        <a:gd name="connsiteY2" fmla="*/ 10401 h 35335"/>
                        <a:gd name="connsiteX3" fmla="*/ 27454 w 48159"/>
                        <a:gd name="connsiteY3" fmla="*/ 5575 h 35335"/>
                        <a:gd name="connsiteX4" fmla="*/ 34317 w 48159"/>
                        <a:gd name="connsiteY4" fmla="*/ 0 h 35335"/>
                        <a:gd name="connsiteX5" fmla="*/ 48159 w 48159"/>
                        <a:gd name="connsiteY5" fmla="*/ 18456 h 35335"/>
                        <a:gd name="connsiteX6" fmla="*/ 42392 w 48159"/>
                        <a:gd name="connsiteY6" fmla="*/ 23166 h 35335"/>
                        <a:gd name="connsiteX7" fmla="*/ 17283 w 48159"/>
                        <a:gd name="connsiteY7" fmla="*/ 35336 h 353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8159" h="35335">
                          <a:moveTo>
                            <a:pt x="17283" y="35336"/>
                          </a:moveTo>
                          <a:cubicBezTo>
                            <a:pt x="12054" y="35336"/>
                            <a:pt x="6267" y="33625"/>
                            <a:pt x="0" y="29126"/>
                          </a:cubicBezTo>
                          <a:lnTo>
                            <a:pt x="13477" y="10401"/>
                          </a:lnTo>
                          <a:cubicBezTo>
                            <a:pt x="17476" y="13265"/>
                            <a:pt x="17976" y="13631"/>
                            <a:pt x="27454" y="5575"/>
                          </a:cubicBezTo>
                          <a:cubicBezTo>
                            <a:pt x="29607" y="3749"/>
                            <a:pt x="31818" y="1865"/>
                            <a:pt x="34317" y="0"/>
                          </a:cubicBezTo>
                          <a:lnTo>
                            <a:pt x="48159" y="18456"/>
                          </a:lnTo>
                          <a:cubicBezTo>
                            <a:pt x="46217" y="19898"/>
                            <a:pt x="44276" y="21571"/>
                            <a:pt x="42392" y="23166"/>
                          </a:cubicBezTo>
                          <a:cubicBezTo>
                            <a:pt x="36547" y="28107"/>
                            <a:pt x="28050" y="35336"/>
                            <a:pt x="17283" y="35336"/>
                          </a:cubicBezTo>
                          <a:close/>
                        </a:path>
                      </a:pathLst>
                    </a:custGeom>
                    <a:grpFill/>
                    <a:ln w="1922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  <p:sp>
            <p:nvSpPr>
              <p:cNvPr id="224" name="צורה חופשית: צורה 8">
                <a:extLst>
                  <a:ext uri="{FF2B5EF4-FFF2-40B4-BE49-F238E27FC236}">
                    <a16:creationId xmlns:a16="http://schemas.microsoft.com/office/drawing/2014/main" id="{F96B978F-6187-F3C1-7584-EAAE079E787B}"/>
                  </a:ext>
                </a:extLst>
              </p:cNvPr>
              <p:cNvSpPr/>
              <p:nvPr/>
            </p:nvSpPr>
            <p:spPr>
              <a:xfrm>
                <a:off x="6124107" y="5138718"/>
                <a:ext cx="254274" cy="146460"/>
              </a:xfrm>
              <a:custGeom>
                <a:avLst/>
                <a:gdLst>
                  <a:gd name="connsiteX0" fmla="*/ 11626 w 254274"/>
                  <a:gd name="connsiteY0" fmla="*/ 146422 h 146460"/>
                  <a:gd name="connsiteX1" fmla="*/ 110 w 254274"/>
                  <a:gd name="connsiteY1" fmla="*/ 135368 h 146460"/>
                  <a:gd name="connsiteX2" fmla="*/ 649 w 254274"/>
                  <a:gd name="connsiteY2" fmla="*/ 117373 h 146460"/>
                  <a:gd name="connsiteX3" fmla="*/ 52960 w 254274"/>
                  <a:gd name="connsiteY3" fmla="*/ 18844 h 146460"/>
                  <a:gd name="connsiteX4" fmla="*/ 169676 w 254274"/>
                  <a:gd name="connsiteY4" fmla="*/ 23246 h 146460"/>
                  <a:gd name="connsiteX5" fmla="*/ 181750 w 254274"/>
                  <a:gd name="connsiteY5" fmla="*/ 84075 h 146460"/>
                  <a:gd name="connsiteX6" fmla="*/ 191497 w 254274"/>
                  <a:gd name="connsiteY6" fmla="*/ 108164 h 146460"/>
                  <a:gd name="connsiteX7" fmla="*/ 214683 w 254274"/>
                  <a:gd name="connsiteY7" fmla="*/ 108279 h 146460"/>
                  <a:gd name="connsiteX8" fmla="*/ 231082 w 254274"/>
                  <a:gd name="connsiteY8" fmla="*/ 64734 h 146460"/>
                  <a:gd name="connsiteX9" fmla="*/ 222949 w 254274"/>
                  <a:gd name="connsiteY9" fmla="*/ 41222 h 146460"/>
                  <a:gd name="connsiteX10" fmla="*/ 210145 w 254274"/>
                  <a:gd name="connsiteY10" fmla="*/ 27226 h 146460"/>
                  <a:gd name="connsiteX11" fmla="*/ 206935 w 254274"/>
                  <a:gd name="connsiteY11" fmla="*/ 11230 h 146460"/>
                  <a:gd name="connsiteX12" fmla="*/ 222930 w 254274"/>
                  <a:gd name="connsiteY12" fmla="*/ 8020 h 146460"/>
                  <a:gd name="connsiteX13" fmla="*/ 242328 w 254274"/>
                  <a:gd name="connsiteY13" fmla="*/ 28706 h 146460"/>
                  <a:gd name="connsiteX14" fmla="*/ 254113 w 254274"/>
                  <a:gd name="connsiteY14" fmla="*/ 63446 h 146460"/>
                  <a:gd name="connsiteX15" fmla="*/ 222065 w 254274"/>
                  <a:gd name="connsiteY15" fmla="*/ 130138 h 146460"/>
                  <a:gd name="connsiteX16" fmla="*/ 179616 w 254274"/>
                  <a:gd name="connsiteY16" fmla="*/ 127947 h 146460"/>
                  <a:gd name="connsiteX17" fmla="*/ 159622 w 254274"/>
                  <a:gd name="connsiteY17" fmla="*/ 77577 h 146460"/>
                  <a:gd name="connsiteX18" fmla="*/ 153104 w 254274"/>
                  <a:gd name="connsiteY18" fmla="*/ 39299 h 146460"/>
                  <a:gd name="connsiteX19" fmla="*/ 66726 w 254274"/>
                  <a:gd name="connsiteY19" fmla="*/ 37396 h 146460"/>
                  <a:gd name="connsiteX20" fmla="*/ 23603 w 254274"/>
                  <a:gd name="connsiteY20" fmla="*/ 119834 h 146460"/>
                  <a:gd name="connsiteX21" fmla="*/ 23161 w 254274"/>
                  <a:gd name="connsiteY21" fmla="*/ 134445 h 146460"/>
                  <a:gd name="connsiteX22" fmla="*/ 12107 w 254274"/>
                  <a:gd name="connsiteY22" fmla="*/ 146460 h 146460"/>
                  <a:gd name="connsiteX23" fmla="*/ 11626 w 254274"/>
                  <a:gd name="connsiteY23" fmla="*/ 146422 h 146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4274" h="146460">
                    <a:moveTo>
                      <a:pt x="11626" y="146422"/>
                    </a:moveTo>
                    <a:cubicBezTo>
                      <a:pt x="5474" y="146422"/>
                      <a:pt x="360" y="141577"/>
                      <a:pt x="110" y="135368"/>
                    </a:cubicBezTo>
                    <a:cubicBezTo>
                      <a:pt x="-140" y="129273"/>
                      <a:pt x="33" y="123217"/>
                      <a:pt x="649" y="117373"/>
                    </a:cubicBezTo>
                    <a:cubicBezTo>
                      <a:pt x="4859" y="77404"/>
                      <a:pt x="24911" y="39664"/>
                      <a:pt x="52960" y="18844"/>
                    </a:cubicBezTo>
                    <a:cubicBezTo>
                      <a:pt x="84451" y="-4534"/>
                      <a:pt x="138032" y="-9494"/>
                      <a:pt x="169676" y="23246"/>
                    </a:cubicBezTo>
                    <a:cubicBezTo>
                      <a:pt x="185999" y="40126"/>
                      <a:pt x="189498" y="57736"/>
                      <a:pt x="181750" y="84075"/>
                    </a:cubicBezTo>
                    <a:cubicBezTo>
                      <a:pt x="179597" y="91380"/>
                      <a:pt x="183307" y="103242"/>
                      <a:pt x="191497" y="108164"/>
                    </a:cubicBezTo>
                    <a:cubicBezTo>
                      <a:pt x="195861" y="110778"/>
                      <a:pt x="207127" y="110836"/>
                      <a:pt x="214683" y="108279"/>
                    </a:cubicBezTo>
                    <a:cubicBezTo>
                      <a:pt x="228236" y="103704"/>
                      <a:pt x="231928" y="79730"/>
                      <a:pt x="231082" y="64734"/>
                    </a:cubicBezTo>
                    <a:cubicBezTo>
                      <a:pt x="230697" y="57717"/>
                      <a:pt x="227352" y="48066"/>
                      <a:pt x="222949" y="41222"/>
                    </a:cubicBezTo>
                    <a:cubicBezTo>
                      <a:pt x="220066" y="36761"/>
                      <a:pt x="216009" y="31148"/>
                      <a:pt x="210145" y="27226"/>
                    </a:cubicBezTo>
                    <a:cubicBezTo>
                      <a:pt x="204839" y="23688"/>
                      <a:pt x="203417" y="16537"/>
                      <a:pt x="206935" y="11230"/>
                    </a:cubicBezTo>
                    <a:cubicBezTo>
                      <a:pt x="210472" y="5924"/>
                      <a:pt x="217624" y="4482"/>
                      <a:pt x="222930" y="8020"/>
                    </a:cubicBezTo>
                    <a:cubicBezTo>
                      <a:pt x="232447" y="14364"/>
                      <a:pt x="238560" y="22862"/>
                      <a:pt x="242328" y="28706"/>
                    </a:cubicBezTo>
                    <a:cubicBezTo>
                      <a:pt x="248884" y="38876"/>
                      <a:pt x="253517" y="52507"/>
                      <a:pt x="254113" y="63446"/>
                    </a:cubicBezTo>
                    <a:cubicBezTo>
                      <a:pt x="255517" y="88727"/>
                      <a:pt x="247961" y="121372"/>
                      <a:pt x="222065" y="130138"/>
                    </a:cubicBezTo>
                    <a:cubicBezTo>
                      <a:pt x="212087" y="133522"/>
                      <a:pt x="192554" y="135714"/>
                      <a:pt x="179616" y="127947"/>
                    </a:cubicBezTo>
                    <a:cubicBezTo>
                      <a:pt x="163024" y="117988"/>
                      <a:pt x="154239" y="95841"/>
                      <a:pt x="159622" y="77577"/>
                    </a:cubicBezTo>
                    <a:cubicBezTo>
                      <a:pt x="165005" y="59274"/>
                      <a:pt x="163409" y="49969"/>
                      <a:pt x="153104" y="39299"/>
                    </a:cubicBezTo>
                    <a:cubicBezTo>
                      <a:pt x="131207" y="16652"/>
                      <a:pt x="90007" y="20112"/>
                      <a:pt x="66726" y="37396"/>
                    </a:cubicBezTo>
                    <a:cubicBezTo>
                      <a:pt x="44040" y="54237"/>
                      <a:pt x="27102" y="86593"/>
                      <a:pt x="23603" y="119834"/>
                    </a:cubicBezTo>
                    <a:cubicBezTo>
                      <a:pt x="23104" y="124563"/>
                      <a:pt x="22950" y="129485"/>
                      <a:pt x="23161" y="134445"/>
                    </a:cubicBezTo>
                    <a:cubicBezTo>
                      <a:pt x="23430" y="140808"/>
                      <a:pt x="18490" y="146191"/>
                      <a:pt x="12107" y="146460"/>
                    </a:cubicBezTo>
                    <a:cubicBezTo>
                      <a:pt x="11953" y="146422"/>
                      <a:pt x="11780" y="146422"/>
                      <a:pt x="11626" y="146422"/>
                    </a:cubicBezTo>
                    <a:close/>
                  </a:path>
                </a:pathLst>
              </a:custGeom>
              <a:grpFill/>
              <a:ln w="192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25" name="צורה חופשית: צורה 9">
                <a:extLst>
                  <a:ext uri="{FF2B5EF4-FFF2-40B4-BE49-F238E27FC236}">
                    <a16:creationId xmlns:a16="http://schemas.microsoft.com/office/drawing/2014/main" id="{A5B036AD-5D3C-4AEF-189A-77100566671A}"/>
                  </a:ext>
                </a:extLst>
              </p:cNvPr>
              <p:cNvSpPr/>
              <p:nvPr/>
            </p:nvSpPr>
            <p:spPr>
              <a:xfrm>
                <a:off x="6128113" y="5289108"/>
                <a:ext cx="23564" cy="24254"/>
              </a:xfrm>
              <a:custGeom>
                <a:avLst/>
                <a:gdLst>
                  <a:gd name="connsiteX0" fmla="*/ 12062 w 23564"/>
                  <a:gd name="connsiteY0" fmla="*/ 24255 h 24254"/>
                  <a:gd name="connsiteX1" fmla="*/ 1718 w 23564"/>
                  <a:gd name="connsiteY1" fmla="*/ 17853 h 24254"/>
                  <a:gd name="connsiteX2" fmla="*/ 623 w 23564"/>
                  <a:gd name="connsiteY2" fmla="*/ 15392 h 24254"/>
                  <a:gd name="connsiteX3" fmla="*/ 7659 w 23564"/>
                  <a:gd name="connsiteY3" fmla="*/ 646 h 24254"/>
                  <a:gd name="connsiteX4" fmla="*/ 21636 w 23564"/>
                  <a:gd name="connsiteY4" fmla="*/ 6048 h 24254"/>
                  <a:gd name="connsiteX5" fmla="*/ 23097 w 23564"/>
                  <a:gd name="connsiteY5" fmla="*/ 9336 h 24254"/>
                  <a:gd name="connsiteX6" fmla="*/ 15695 w 23564"/>
                  <a:gd name="connsiteY6" fmla="*/ 23716 h 24254"/>
                  <a:gd name="connsiteX7" fmla="*/ 12062 w 23564"/>
                  <a:gd name="connsiteY7" fmla="*/ 24255 h 24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64" h="24254">
                    <a:moveTo>
                      <a:pt x="12062" y="24255"/>
                    </a:moveTo>
                    <a:cubicBezTo>
                      <a:pt x="8620" y="24255"/>
                      <a:pt x="4352" y="22832"/>
                      <a:pt x="1718" y="17853"/>
                    </a:cubicBezTo>
                    <a:cubicBezTo>
                      <a:pt x="1257" y="17103"/>
                      <a:pt x="892" y="16276"/>
                      <a:pt x="623" y="15392"/>
                    </a:cubicBezTo>
                    <a:cubicBezTo>
                      <a:pt x="-1627" y="8240"/>
                      <a:pt x="2564" y="2453"/>
                      <a:pt x="7659" y="646"/>
                    </a:cubicBezTo>
                    <a:cubicBezTo>
                      <a:pt x="12312" y="-1007"/>
                      <a:pt x="18483" y="415"/>
                      <a:pt x="21636" y="6048"/>
                    </a:cubicBezTo>
                    <a:cubicBezTo>
                      <a:pt x="22270" y="7029"/>
                      <a:pt x="22789" y="8144"/>
                      <a:pt x="23097" y="9336"/>
                    </a:cubicBezTo>
                    <a:cubicBezTo>
                      <a:pt x="25019" y="16430"/>
                      <a:pt x="20713" y="22044"/>
                      <a:pt x="15695" y="23716"/>
                    </a:cubicBezTo>
                    <a:cubicBezTo>
                      <a:pt x="14734" y="24024"/>
                      <a:pt x="13465" y="24255"/>
                      <a:pt x="12062" y="24255"/>
                    </a:cubicBezTo>
                    <a:close/>
                  </a:path>
                </a:pathLst>
              </a:custGeom>
              <a:grpFill/>
              <a:ln w="192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26" name="צורה חופשית: צורה 10">
                <a:extLst>
                  <a:ext uri="{FF2B5EF4-FFF2-40B4-BE49-F238E27FC236}">
                    <a16:creationId xmlns:a16="http://schemas.microsoft.com/office/drawing/2014/main" id="{24FCA519-DFF7-97E7-6ED5-3F74F0615799}"/>
                  </a:ext>
                </a:extLst>
              </p:cNvPr>
              <p:cNvSpPr/>
              <p:nvPr/>
            </p:nvSpPr>
            <p:spPr>
              <a:xfrm>
                <a:off x="6140525" y="5319211"/>
                <a:ext cx="136084" cy="72227"/>
              </a:xfrm>
              <a:custGeom>
                <a:avLst/>
                <a:gdLst>
                  <a:gd name="connsiteX0" fmla="*/ 84416 w 136084"/>
                  <a:gd name="connsiteY0" fmla="*/ 72227 h 72227"/>
                  <a:gd name="connsiteX1" fmla="*/ 76572 w 136084"/>
                  <a:gd name="connsiteY1" fmla="*/ 71766 h 72227"/>
                  <a:gd name="connsiteX2" fmla="*/ 20358 w 136084"/>
                  <a:gd name="connsiteY2" fmla="*/ 42255 h 72227"/>
                  <a:gd name="connsiteX3" fmla="*/ 1498 w 136084"/>
                  <a:gd name="connsiteY3" fmla="*/ 17224 h 72227"/>
                  <a:gd name="connsiteX4" fmla="*/ 5843 w 136084"/>
                  <a:gd name="connsiteY4" fmla="*/ 1498 h 72227"/>
                  <a:gd name="connsiteX5" fmla="*/ 21569 w 136084"/>
                  <a:gd name="connsiteY5" fmla="*/ 5843 h 72227"/>
                  <a:gd name="connsiteX6" fmla="*/ 36680 w 136084"/>
                  <a:gd name="connsiteY6" fmla="*/ 25952 h 72227"/>
                  <a:gd name="connsiteX7" fmla="*/ 79283 w 136084"/>
                  <a:gd name="connsiteY7" fmla="*/ 48869 h 72227"/>
                  <a:gd name="connsiteX8" fmla="*/ 117926 w 136084"/>
                  <a:gd name="connsiteY8" fmla="*/ 37661 h 72227"/>
                  <a:gd name="connsiteX9" fmla="*/ 133998 w 136084"/>
                  <a:gd name="connsiteY9" fmla="*/ 40487 h 72227"/>
                  <a:gd name="connsiteX10" fmla="*/ 131172 w 136084"/>
                  <a:gd name="connsiteY10" fmla="*/ 56559 h 72227"/>
                  <a:gd name="connsiteX11" fmla="*/ 84416 w 136084"/>
                  <a:gd name="connsiteY11" fmla="*/ 72227 h 72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6084" h="72227">
                    <a:moveTo>
                      <a:pt x="84416" y="72227"/>
                    </a:moveTo>
                    <a:cubicBezTo>
                      <a:pt x="81782" y="72227"/>
                      <a:pt x="79168" y="72074"/>
                      <a:pt x="76572" y="71766"/>
                    </a:cubicBezTo>
                    <a:cubicBezTo>
                      <a:pt x="50215" y="68652"/>
                      <a:pt x="30028" y="51926"/>
                      <a:pt x="20358" y="42255"/>
                    </a:cubicBezTo>
                    <a:cubicBezTo>
                      <a:pt x="13206" y="35104"/>
                      <a:pt x="6862" y="26664"/>
                      <a:pt x="1498" y="17224"/>
                    </a:cubicBezTo>
                    <a:cubicBezTo>
                      <a:pt x="-1636" y="11687"/>
                      <a:pt x="306" y="4651"/>
                      <a:pt x="5843" y="1498"/>
                    </a:cubicBezTo>
                    <a:cubicBezTo>
                      <a:pt x="11380" y="-1636"/>
                      <a:pt x="18416" y="306"/>
                      <a:pt x="21569" y="5843"/>
                    </a:cubicBezTo>
                    <a:cubicBezTo>
                      <a:pt x="25914" y="13494"/>
                      <a:pt x="30989" y="20262"/>
                      <a:pt x="36680" y="25952"/>
                    </a:cubicBezTo>
                    <a:cubicBezTo>
                      <a:pt x="49542" y="38833"/>
                      <a:pt x="65076" y="47177"/>
                      <a:pt x="79283" y="48869"/>
                    </a:cubicBezTo>
                    <a:cubicBezTo>
                      <a:pt x="96124" y="50868"/>
                      <a:pt x="110716" y="42698"/>
                      <a:pt x="117926" y="37661"/>
                    </a:cubicBezTo>
                    <a:cubicBezTo>
                      <a:pt x="123136" y="34008"/>
                      <a:pt x="130345" y="35277"/>
                      <a:pt x="133998" y="40487"/>
                    </a:cubicBezTo>
                    <a:cubicBezTo>
                      <a:pt x="137651" y="45697"/>
                      <a:pt x="136382" y="52906"/>
                      <a:pt x="131172" y="56559"/>
                    </a:cubicBezTo>
                    <a:cubicBezTo>
                      <a:pt x="116522" y="66806"/>
                      <a:pt x="100200" y="72227"/>
                      <a:pt x="84416" y="72227"/>
                    </a:cubicBezTo>
                    <a:close/>
                  </a:path>
                </a:pathLst>
              </a:custGeom>
              <a:grpFill/>
              <a:ln w="192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27" name="צורה חופשית: צורה 11">
                <a:extLst>
                  <a:ext uri="{FF2B5EF4-FFF2-40B4-BE49-F238E27FC236}">
                    <a16:creationId xmlns:a16="http://schemas.microsoft.com/office/drawing/2014/main" id="{E782BF6D-7A38-FEE2-5145-FF26285B7BE6}"/>
                  </a:ext>
                </a:extLst>
              </p:cNvPr>
              <p:cNvSpPr/>
              <p:nvPr/>
            </p:nvSpPr>
            <p:spPr>
              <a:xfrm>
                <a:off x="5909389" y="5305673"/>
                <a:ext cx="26866" cy="28413"/>
              </a:xfrm>
              <a:custGeom>
                <a:avLst/>
                <a:gdLst>
                  <a:gd name="connsiteX0" fmla="*/ 11545 w 26866"/>
                  <a:gd name="connsiteY0" fmla="*/ 28413 h 28413"/>
                  <a:gd name="connsiteX1" fmla="*/ 3124 w 26866"/>
                  <a:gd name="connsiteY1" fmla="*/ 24761 h 28413"/>
                  <a:gd name="connsiteX2" fmla="*/ 3105 w 26866"/>
                  <a:gd name="connsiteY2" fmla="*/ 8996 h 28413"/>
                  <a:gd name="connsiteX3" fmla="*/ 7084 w 26866"/>
                  <a:gd name="connsiteY3" fmla="*/ 3478 h 28413"/>
                  <a:gd name="connsiteX4" fmla="*/ 23387 w 26866"/>
                  <a:gd name="connsiteY4" fmla="*/ 3286 h 28413"/>
                  <a:gd name="connsiteX5" fmla="*/ 24041 w 26866"/>
                  <a:gd name="connsiteY5" fmla="*/ 19089 h 28413"/>
                  <a:gd name="connsiteX6" fmla="*/ 19408 w 26866"/>
                  <a:gd name="connsiteY6" fmla="*/ 25280 h 28413"/>
                  <a:gd name="connsiteX7" fmla="*/ 11545 w 26866"/>
                  <a:gd name="connsiteY7" fmla="*/ 28413 h 28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866" h="28413">
                    <a:moveTo>
                      <a:pt x="11545" y="28413"/>
                    </a:moveTo>
                    <a:cubicBezTo>
                      <a:pt x="8469" y="28413"/>
                      <a:pt x="5393" y="27183"/>
                      <a:pt x="3124" y="24761"/>
                    </a:cubicBezTo>
                    <a:cubicBezTo>
                      <a:pt x="-1067" y="20300"/>
                      <a:pt x="-1009" y="13398"/>
                      <a:pt x="3105" y="8996"/>
                    </a:cubicBezTo>
                    <a:cubicBezTo>
                      <a:pt x="4085" y="6785"/>
                      <a:pt x="5566" y="5035"/>
                      <a:pt x="7084" y="3478"/>
                    </a:cubicBezTo>
                    <a:cubicBezTo>
                      <a:pt x="11545" y="-1078"/>
                      <a:pt x="18831" y="-1174"/>
                      <a:pt x="23387" y="3286"/>
                    </a:cubicBezTo>
                    <a:cubicBezTo>
                      <a:pt x="27790" y="7573"/>
                      <a:pt x="28021" y="14513"/>
                      <a:pt x="24041" y="19089"/>
                    </a:cubicBezTo>
                    <a:cubicBezTo>
                      <a:pt x="22945" y="21781"/>
                      <a:pt x="21119" y="23665"/>
                      <a:pt x="19408" y="25280"/>
                    </a:cubicBezTo>
                    <a:cubicBezTo>
                      <a:pt x="17216" y="27375"/>
                      <a:pt x="14371" y="28413"/>
                      <a:pt x="11545" y="28413"/>
                    </a:cubicBezTo>
                    <a:close/>
                  </a:path>
                </a:pathLst>
              </a:custGeom>
              <a:grpFill/>
              <a:ln w="192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28" name="צורה חופשית: צורה 15">
                <a:extLst>
                  <a:ext uri="{FF2B5EF4-FFF2-40B4-BE49-F238E27FC236}">
                    <a16:creationId xmlns:a16="http://schemas.microsoft.com/office/drawing/2014/main" id="{CAFCC1FA-1B37-3AFE-83A9-8BD8F7006581}"/>
                  </a:ext>
                </a:extLst>
              </p:cNvPr>
              <p:cNvSpPr/>
              <p:nvPr/>
            </p:nvSpPr>
            <p:spPr>
              <a:xfrm>
                <a:off x="5952487" y="5024194"/>
                <a:ext cx="475876" cy="261406"/>
              </a:xfrm>
              <a:custGeom>
                <a:avLst/>
                <a:gdLst>
                  <a:gd name="connsiteX0" fmla="*/ 11530 w 475876"/>
                  <a:gd name="connsiteY0" fmla="*/ 261407 h 261406"/>
                  <a:gd name="connsiteX1" fmla="*/ 4628 w 475876"/>
                  <a:gd name="connsiteY1" fmla="*/ 259119 h 261406"/>
                  <a:gd name="connsiteX2" fmla="*/ 2302 w 475876"/>
                  <a:gd name="connsiteY2" fmla="*/ 242970 h 261406"/>
                  <a:gd name="connsiteX3" fmla="*/ 10126 w 475876"/>
                  <a:gd name="connsiteY3" fmla="*/ 232127 h 261406"/>
                  <a:gd name="connsiteX4" fmla="*/ 36484 w 475876"/>
                  <a:gd name="connsiteY4" fmla="*/ 196041 h 261406"/>
                  <a:gd name="connsiteX5" fmla="*/ 66418 w 475876"/>
                  <a:gd name="connsiteY5" fmla="*/ 154745 h 261406"/>
                  <a:gd name="connsiteX6" fmla="*/ 233273 w 475876"/>
                  <a:gd name="connsiteY6" fmla="*/ 11441 h 261406"/>
                  <a:gd name="connsiteX7" fmla="*/ 356295 w 475876"/>
                  <a:gd name="connsiteY7" fmla="*/ 4251 h 261406"/>
                  <a:gd name="connsiteX8" fmla="*/ 413990 w 475876"/>
                  <a:gd name="connsiteY8" fmla="*/ 31358 h 261406"/>
                  <a:gd name="connsiteX9" fmla="*/ 433330 w 475876"/>
                  <a:gd name="connsiteY9" fmla="*/ 76057 h 261406"/>
                  <a:gd name="connsiteX10" fmla="*/ 468647 w 475876"/>
                  <a:gd name="connsiteY10" fmla="*/ 111835 h 261406"/>
                  <a:gd name="connsiteX11" fmla="*/ 464398 w 475876"/>
                  <a:gd name="connsiteY11" fmla="*/ 179392 h 261406"/>
                  <a:gd name="connsiteX12" fmla="*/ 413932 w 475876"/>
                  <a:gd name="connsiteY12" fmla="*/ 188293 h 261406"/>
                  <a:gd name="connsiteX13" fmla="*/ 407588 w 475876"/>
                  <a:gd name="connsiteY13" fmla="*/ 173259 h 261406"/>
                  <a:gd name="connsiteX14" fmla="*/ 422622 w 475876"/>
                  <a:gd name="connsiteY14" fmla="*/ 166915 h 261406"/>
                  <a:gd name="connsiteX15" fmla="*/ 447096 w 475876"/>
                  <a:gd name="connsiteY15" fmla="*/ 164147 h 261406"/>
                  <a:gd name="connsiteX16" fmla="*/ 447672 w 475876"/>
                  <a:gd name="connsiteY16" fmla="*/ 121447 h 261406"/>
                  <a:gd name="connsiteX17" fmla="*/ 417162 w 475876"/>
                  <a:gd name="connsiteY17" fmla="*/ 93206 h 261406"/>
                  <a:gd name="connsiteX18" fmla="*/ 411548 w 475876"/>
                  <a:gd name="connsiteY18" fmla="*/ 85169 h 261406"/>
                  <a:gd name="connsiteX19" fmla="*/ 397052 w 475876"/>
                  <a:gd name="connsiteY19" fmla="*/ 47027 h 261406"/>
                  <a:gd name="connsiteX20" fmla="*/ 352065 w 475876"/>
                  <a:gd name="connsiteY20" fmla="*/ 26936 h 261406"/>
                  <a:gd name="connsiteX21" fmla="*/ 240540 w 475876"/>
                  <a:gd name="connsiteY21" fmla="*/ 33358 h 261406"/>
                  <a:gd name="connsiteX22" fmla="*/ 85547 w 475876"/>
                  <a:gd name="connsiteY22" fmla="*/ 167722 h 261406"/>
                  <a:gd name="connsiteX23" fmla="*/ 55017 w 475876"/>
                  <a:gd name="connsiteY23" fmla="*/ 209864 h 261406"/>
                  <a:gd name="connsiteX24" fmla="*/ 29102 w 475876"/>
                  <a:gd name="connsiteY24" fmla="*/ 245335 h 261406"/>
                  <a:gd name="connsiteX25" fmla="*/ 20835 w 475876"/>
                  <a:gd name="connsiteY25" fmla="*/ 256793 h 261406"/>
                  <a:gd name="connsiteX26" fmla="*/ 11530 w 475876"/>
                  <a:gd name="connsiteY26" fmla="*/ 261407 h 26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75876" h="261406">
                    <a:moveTo>
                      <a:pt x="11530" y="261407"/>
                    </a:moveTo>
                    <a:cubicBezTo>
                      <a:pt x="9127" y="261407"/>
                      <a:pt x="6704" y="260657"/>
                      <a:pt x="4628" y="259119"/>
                    </a:cubicBezTo>
                    <a:cubicBezTo>
                      <a:pt x="-467" y="255312"/>
                      <a:pt x="-1524" y="248065"/>
                      <a:pt x="2302" y="242970"/>
                    </a:cubicBezTo>
                    <a:cubicBezTo>
                      <a:pt x="4916" y="239471"/>
                      <a:pt x="7550" y="235818"/>
                      <a:pt x="10126" y="232127"/>
                    </a:cubicBezTo>
                    <a:cubicBezTo>
                      <a:pt x="18643" y="219919"/>
                      <a:pt x="27717" y="207769"/>
                      <a:pt x="36484" y="196041"/>
                    </a:cubicBezTo>
                    <a:cubicBezTo>
                      <a:pt x="46558" y="182564"/>
                      <a:pt x="56978" y="168645"/>
                      <a:pt x="66418" y="154745"/>
                    </a:cubicBezTo>
                    <a:cubicBezTo>
                      <a:pt x="118403" y="78210"/>
                      <a:pt x="172983" y="31339"/>
                      <a:pt x="233273" y="11441"/>
                    </a:cubicBezTo>
                    <a:cubicBezTo>
                      <a:pt x="269916" y="-652"/>
                      <a:pt x="315903" y="-3343"/>
                      <a:pt x="356295" y="4251"/>
                    </a:cubicBezTo>
                    <a:cubicBezTo>
                      <a:pt x="369118" y="6654"/>
                      <a:pt x="395803" y="11672"/>
                      <a:pt x="413990" y="31358"/>
                    </a:cubicBezTo>
                    <a:cubicBezTo>
                      <a:pt x="425006" y="43278"/>
                      <a:pt x="429716" y="57024"/>
                      <a:pt x="433330" y="76057"/>
                    </a:cubicBezTo>
                    <a:cubicBezTo>
                      <a:pt x="442347" y="81863"/>
                      <a:pt x="461130" y="95436"/>
                      <a:pt x="468647" y="111835"/>
                    </a:cubicBezTo>
                    <a:cubicBezTo>
                      <a:pt x="475184" y="126119"/>
                      <a:pt x="482701" y="158610"/>
                      <a:pt x="464398" y="179392"/>
                    </a:cubicBezTo>
                    <a:cubicBezTo>
                      <a:pt x="453651" y="191581"/>
                      <a:pt x="428447" y="194176"/>
                      <a:pt x="413932" y="188293"/>
                    </a:cubicBezTo>
                    <a:cubicBezTo>
                      <a:pt x="408030" y="185890"/>
                      <a:pt x="405185" y="179161"/>
                      <a:pt x="407588" y="173259"/>
                    </a:cubicBezTo>
                    <a:cubicBezTo>
                      <a:pt x="409991" y="167357"/>
                      <a:pt x="416720" y="164512"/>
                      <a:pt x="422622" y="166915"/>
                    </a:cubicBezTo>
                    <a:cubicBezTo>
                      <a:pt x="430696" y="170203"/>
                      <a:pt x="444500" y="167088"/>
                      <a:pt x="447096" y="164147"/>
                    </a:cubicBezTo>
                    <a:cubicBezTo>
                      <a:pt x="457093" y="152804"/>
                      <a:pt x="451806" y="130483"/>
                      <a:pt x="447672" y="121447"/>
                    </a:cubicBezTo>
                    <a:cubicBezTo>
                      <a:pt x="442232" y="109566"/>
                      <a:pt x="423352" y="96762"/>
                      <a:pt x="417162" y="93206"/>
                    </a:cubicBezTo>
                    <a:cubicBezTo>
                      <a:pt x="414182" y="91495"/>
                      <a:pt x="412125" y="88553"/>
                      <a:pt x="411548" y="85169"/>
                    </a:cubicBezTo>
                    <a:cubicBezTo>
                      <a:pt x="407953" y="64522"/>
                      <a:pt x="404300" y="54890"/>
                      <a:pt x="397052" y="47027"/>
                    </a:cubicBezTo>
                    <a:cubicBezTo>
                      <a:pt x="384056" y="32935"/>
                      <a:pt x="363235" y="29032"/>
                      <a:pt x="352065" y="26936"/>
                    </a:cubicBezTo>
                    <a:cubicBezTo>
                      <a:pt x="315326" y="20035"/>
                      <a:pt x="273646" y="22438"/>
                      <a:pt x="240540" y="33358"/>
                    </a:cubicBezTo>
                    <a:cubicBezTo>
                      <a:pt x="185249" y="51602"/>
                      <a:pt x="134552" y="95551"/>
                      <a:pt x="85547" y="167722"/>
                    </a:cubicBezTo>
                    <a:cubicBezTo>
                      <a:pt x="75819" y="182045"/>
                      <a:pt x="65245" y="196195"/>
                      <a:pt x="55017" y="209864"/>
                    </a:cubicBezTo>
                    <a:cubicBezTo>
                      <a:pt x="46366" y="221438"/>
                      <a:pt x="37407" y="233415"/>
                      <a:pt x="29102" y="245335"/>
                    </a:cubicBezTo>
                    <a:cubicBezTo>
                      <a:pt x="26391" y="249237"/>
                      <a:pt x="23603" y="253082"/>
                      <a:pt x="20835" y="256793"/>
                    </a:cubicBezTo>
                    <a:cubicBezTo>
                      <a:pt x="18509" y="259811"/>
                      <a:pt x="15048" y="261407"/>
                      <a:pt x="11530" y="261407"/>
                    </a:cubicBezTo>
                    <a:close/>
                  </a:path>
                </a:pathLst>
              </a:custGeom>
              <a:grpFill/>
              <a:ln w="192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29" name="צורה חופשית: צורה 16">
                <a:extLst>
                  <a:ext uri="{FF2B5EF4-FFF2-40B4-BE49-F238E27FC236}">
                    <a16:creationId xmlns:a16="http://schemas.microsoft.com/office/drawing/2014/main" id="{1EC7AFCB-E108-FDF4-5F75-E7F36DF21BEA}"/>
                  </a:ext>
                </a:extLst>
              </p:cNvPr>
              <p:cNvSpPr/>
              <p:nvPr/>
            </p:nvSpPr>
            <p:spPr>
              <a:xfrm>
                <a:off x="6334053" y="5084657"/>
                <a:ext cx="58226" cy="37413"/>
              </a:xfrm>
              <a:custGeom>
                <a:avLst/>
                <a:gdLst>
                  <a:gd name="connsiteX0" fmla="*/ 46709 w 58226"/>
                  <a:gd name="connsiteY0" fmla="*/ 37414 h 37413"/>
                  <a:gd name="connsiteX1" fmla="*/ 39135 w 58226"/>
                  <a:gd name="connsiteY1" fmla="*/ 34588 h 37413"/>
                  <a:gd name="connsiteX2" fmla="*/ 12373 w 58226"/>
                  <a:gd name="connsiteY2" fmla="*/ 23091 h 37413"/>
                  <a:gd name="connsiteX3" fmla="*/ 31 w 58226"/>
                  <a:gd name="connsiteY3" fmla="*/ 12421 h 37413"/>
                  <a:gd name="connsiteX4" fmla="*/ 10701 w 58226"/>
                  <a:gd name="connsiteY4" fmla="*/ 79 h 37413"/>
                  <a:gd name="connsiteX5" fmla="*/ 54265 w 58226"/>
                  <a:gd name="connsiteY5" fmla="*/ 17189 h 37413"/>
                  <a:gd name="connsiteX6" fmla="*/ 55399 w 58226"/>
                  <a:gd name="connsiteY6" fmla="*/ 33454 h 37413"/>
                  <a:gd name="connsiteX7" fmla="*/ 46709 w 58226"/>
                  <a:gd name="connsiteY7" fmla="*/ 37414 h 37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26" h="37413">
                    <a:moveTo>
                      <a:pt x="46709" y="37414"/>
                    </a:moveTo>
                    <a:cubicBezTo>
                      <a:pt x="44018" y="37414"/>
                      <a:pt x="41326" y="36472"/>
                      <a:pt x="39135" y="34588"/>
                    </a:cubicBezTo>
                    <a:cubicBezTo>
                      <a:pt x="31945" y="28320"/>
                      <a:pt x="18622" y="22649"/>
                      <a:pt x="12373" y="23091"/>
                    </a:cubicBezTo>
                    <a:cubicBezTo>
                      <a:pt x="6048" y="23572"/>
                      <a:pt x="492" y="18766"/>
                      <a:pt x="31" y="12421"/>
                    </a:cubicBezTo>
                    <a:cubicBezTo>
                      <a:pt x="-431" y="6077"/>
                      <a:pt x="4356" y="540"/>
                      <a:pt x="10701" y="79"/>
                    </a:cubicBezTo>
                    <a:cubicBezTo>
                      <a:pt x="25062" y="-940"/>
                      <a:pt x="43864" y="8115"/>
                      <a:pt x="54265" y="17189"/>
                    </a:cubicBezTo>
                    <a:cubicBezTo>
                      <a:pt x="59071" y="21380"/>
                      <a:pt x="59571" y="28667"/>
                      <a:pt x="55399" y="33454"/>
                    </a:cubicBezTo>
                    <a:cubicBezTo>
                      <a:pt x="53131" y="36068"/>
                      <a:pt x="49920" y="37414"/>
                      <a:pt x="46709" y="37414"/>
                    </a:cubicBezTo>
                    <a:close/>
                  </a:path>
                </a:pathLst>
              </a:custGeom>
              <a:grpFill/>
              <a:ln w="192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30" name="צורה חופשית: צורה 17">
                <a:extLst>
                  <a:ext uri="{FF2B5EF4-FFF2-40B4-BE49-F238E27FC236}">
                    <a16:creationId xmlns:a16="http://schemas.microsoft.com/office/drawing/2014/main" id="{449E442F-A658-8DC0-AD3B-8E23157E9BC8}"/>
                  </a:ext>
                </a:extLst>
              </p:cNvPr>
              <p:cNvSpPr/>
              <p:nvPr/>
            </p:nvSpPr>
            <p:spPr>
              <a:xfrm>
                <a:off x="6197353" y="5166650"/>
                <a:ext cx="112695" cy="181510"/>
              </a:xfrm>
              <a:custGeom>
                <a:avLst/>
                <a:gdLst>
                  <a:gd name="connsiteX0" fmla="*/ 79113 w 112695"/>
                  <a:gd name="connsiteY0" fmla="*/ 181510 h 181510"/>
                  <a:gd name="connsiteX1" fmla="*/ 71653 w 112695"/>
                  <a:gd name="connsiteY1" fmla="*/ 180972 h 181510"/>
                  <a:gd name="connsiteX2" fmla="*/ 424 w 112695"/>
                  <a:gd name="connsiteY2" fmla="*/ 69696 h 181510"/>
                  <a:gd name="connsiteX3" fmla="*/ 41604 w 112695"/>
                  <a:gd name="connsiteY3" fmla="*/ 5311 h 181510"/>
                  <a:gd name="connsiteX4" fmla="*/ 111142 w 112695"/>
                  <a:gd name="connsiteY4" fmla="*/ 25402 h 181510"/>
                  <a:gd name="connsiteX5" fmla="*/ 106951 w 112695"/>
                  <a:gd name="connsiteY5" fmla="*/ 41166 h 181510"/>
                  <a:gd name="connsiteX6" fmla="*/ 91186 w 112695"/>
                  <a:gd name="connsiteY6" fmla="*/ 36975 h 181510"/>
                  <a:gd name="connsiteX7" fmla="*/ 51601 w 112695"/>
                  <a:gd name="connsiteY7" fmla="*/ 26113 h 181510"/>
                  <a:gd name="connsiteX8" fmla="*/ 23398 w 112695"/>
                  <a:gd name="connsiteY8" fmla="*/ 71984 h 181510"/>
                  <a:gd name="connsiteX9" fmla="*/ 74806 w 112695"/>
                  <a:gd name="connsiteY9" fmla="*/ 158132 h 181510"/>
                  <a:gd name="connsiteX10" fmla="*/ 75998 w 112695"/>
                  <a:gd name="connsiteY10" fmla="*/ 158325 h 181510"/>
                  <a:gd name="connsiteX11" fmla="*/ 88495 w 112695"/>
                  <a:gd name="connsiteY11" fmla="*/ 157825 h 181510"/>
                  <a:gd name="connsiteX12" fmla="*/ 98376 w 112695"/>
                  <a:gd name="connsiteY12" fmla="*/ 157536 h 181510"/>
                  <a:gd name="connsiteX13" fmla="*/ 104317 w 112695"/>
                  <a:gd name="connsiteY13" fmla="*/ 172724 h 181510"/>
                  <a:gd name="connsiteX14" fmla="*/ 85726 w 112695"/>
                  <a:gd name="connsiteY14" fmla="*/ 181279 h 181510"/>
                  <a:gd name="connsiteX15" fmla="*/ 79113 w 112695"/>
                  <a:gd name="connsiteY15" fmla="*/ 181510 h 18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695" h="181510">
                    <a:moveTo>
                      <a:pt x="79113" y="181510"/>
                    </a:moveTo>
                    <a:cubicBezTo>
                      <a:pt x="76536" y="181510"/>
                      <a:pt x="73845" y="181376"/>
                      <a:pt x="71653" y="180972"/>
                    </a:cubicBezTo>
                    <a:cubicBezTo>
                      <a:pt x="22033" y="174916"/>
                      <a:pt x="-3671" y="111165"/>
                      <a:pt x="424" y="69696"/>
                    </a:cubicBezTo>
                    <a:cubicBezTo>
                      <a:pt x="3327" y="40378"/>
                      <a:pt x="18726" y="16308"/>
                      <a:pt x="41604" y="5311"/>
                    </a:cubicBezTo>
                    <a:cubicBezTo>
                      <a:pt x="66578" y="-6685"/>
                      <a:pt x="97761" y="2331"/>
                      <a:pt x="111142" y="25402"/>
                    </a:cubicBezTo>
                    <a:cubicBezTo>
                      <a:pt x="114333" y="30919"/>
                      <a:pt x="112449" y="37975"/>
                      <a:pt x="106951" y="41166"/>
                    </a:cubicBezTo>
                    <a:cubicBezTo>
                      <a:pt x="101433" y="44358"/>
                      <a:pt x="94377" y="42474"/>
                      <a:pt x="91186" y="36975"/>
                    </a:cubicBezTo>
                    <a:cubicBezTo>
                      <a:pt x="83707" y="24075"/>
                      <a:pt x="65963" y="19211"/>
                      <a:pt x="51601" y="26113"/>
                    </a:cubicBezTo>
                    <a:cubicBezTo>
                      <a:pt x="36048" y="33592"/>
                      <a:pt x="25494" y="50740"/>
                      <a:pt x="23398" y="71984"/>
                    </a:cubicBezTo>
                    <a:cubicBezTo>
                      <a:pt x="20226" y="103975"/>
                      <a:pt x="40412" y="154249"/>
                      <a:pt x="74806" y="158132"/>
                    </a:cubicBezTo>
                    <a:cubicBezTo>
                      <a:pt x="75210" y="158171"/>
                      <a:pt x="75614" y="158248"/>
                      <a:pt x="75998" y="158325"/>
                    </a:cubicBezTo>
                    <a:cubicBezTo>
                      <a:pt x="78228" y="158651"/>
                      <a:pt x="85399" y="158344"/>
                      <a:pt x="88495" y="157825"/>
                    </a:cubicBezTo>
                    <a:cubicBezTo>
                      <a:pt x="91474" y="156306"/>
                      <a:pt x="95070" y="156094"/>
                      <a:pt x="98376" y="157536"/>
                    </a:cubicBezTo>
                    <a:cubicBezTo>
                      <a:pt x="104221" y="160093"/>
                      <a:pt x="106874" y="166899"/>
                      <a:pt x="104317" y="172724"/>
                    </a:cubicBezTo>
                    <a:cubicBezTo>
                      <a:pt x="101029" y="180241"/>
                      <a:pt x="92551" y="180818"/>
                      <a:pt x="85726" y="181279"/>
                    </a:cubicBezTo>
                    <a:cubicBezTo>
                      <a:pt x="83996" y="181376"/>
                      <a:pt x="81612" y="181510"/>
                      <a:pt x="79113" y="181510"/>
                    </a:cubicBezTo>
                    <a:close/>
                  </a:path>
                </a:pathLst>
              </a:custGeom>
              <a:grpFill/>
              <a:ln w="192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31" name="צורה חופשית: צורה 18">
                <a:extLst>
                  <a:ext uri="{FF2B5EF4-FFF2-40B4-BE49-F238E27FC236}">
                    <a16:creationId xmlns:a16="http://schemas.microsoft.com/office/drawing/2014/main" id="{665EF93D-9B67-4DD6-8D0D-DCCA88EC87C1}"/>
                  </a:ext>
                </a:extLst>
              </p:cNvPr>
              <p:cNvSpPr/>
              <p:nvPr/>
            </p:nvSpPr>
            <p:spPr>
              <a:xfrm>
                <a:off x="6070999" y="5129241"/>
                <a:ext cx="78907" cy="182333"/>
              </a:xfrm>
              <a:custGeom>
                <a:avLst/>
                <a:gdLst>
                  <a:gd name="connsiteX0" fmla="*/ 19385 w 78907"/>
                  <a:gd name="connsiteY0" fmla="*/ 182333 h 182333"/>
                  <a:gd name="connsiteX1" fmla="*/ 8734 w 78907"/>
                  <a:gd name="connsiteY1" fmla="*/ 175239 h 182333"/>
                  <a:gd name="connsiteX2" fmla="*/ 11176 w 78907"/>
                  <a:gd name="connsiteY2" fmla="*/ 63925 h 182333"/>
                  <a:gd name="connsiteX3" fmla="*/ 60296 w 78907"/>
                  <a:gd name="connsiteY3" fmla="*/ 2424 h 182333"/>
                  <a:gd name="connsiteX4" fmla="*/ 76484 w 78907"/>
                  <a:gd name="connsiteY4" fmla="*/ 4462 h 182333"/>
                  <a:gd name="connsiteX5" fmla="*/ 74446 w 78907"/>
                  <a:gd name="connsiteY5" fmla="*/ 20649 h 182333"/>
                  <a:gd name="connsiteX6" fmla="*/ 32151 w 78907"/>
                  <a:gd name="connsiteY6" fmla="*/ 73519 h 182333"/>
                  <a:gd name="connsiteX7" fmla="*/ 30036 w 78907"/>
                  <a:gd name="connsiteY7" fmla="*/ 166357 h 182333"/>
                  <a:gd name="connsiteX8" fmla="*/ 23826 w 78907"/>
                  <a:gd name="connsiteY8" fmla="*/ 181449 h 182333"/>
                  <a:gd name="connsiteX9" fmla="*/ 19385 w 78907"/>
                  <a:gd name="connsiteY9" fmla="*/ 182333 h 18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907" h="182333">
                    <a:moveTo>
                      <a:pt x="19385" y="182333"/>
                    </a:moveTo>
                    <a:cubicBezTo>
                      <a:pt x="14867" y="182333"/>
                      <a:pt x="10580" y="179661"/>
                      <a:pt x="8734" y="175239"/>
                    </a:cubicBezTo>
                    <a:cubicBezTo>
                      <a:pt x="-5089" y="142056"/>
                      <a:pt x="-1167" y="90898"/>
                      <a:pt x="11176" y="63925"/>
                    </a:cubicBezTo>
                    <a:cubicBezTo>
                      <a:pt x="21731" y="40874"/>
                      <a:pt x="39629" y="18458"/>
                      <a:pt x="60296" y="2424"/>
                    </a:cubicBezTo>
                    <a:cubicBezTo>
                      <a:pt x="65333" y="-1479"/>
                      <a:pt x="72581" y="-575"/>
                      <a:pt x="76484" y="4462"/>
                    </a:cubicBezTo>
                    <a:cubicBezTo>
                      <a:pt x="80387" y="9499"/>
                      <a:pt x="79483" y="16747"/>
                      <a:pt x="74446" y="20649"/>
                    </a:cubicBezTo>
                    <a:cubicBezTo>
                      <a:pt x="56624" y="34472"/>
                      <a:pt x="41206" y="53755"/>
                      <a:pt x="32151" y="73519"/>
                    </a:cubicBezTo>
                    <a:cubicBezTo>
                      <a:pt x="22269" y="95108"/>
                      <a:pt x="19193" y="140365"/>
                      <a:pt x="30036" y="166357"/>
                    </a:cubicBezTo>
                    <a:cubicBezTo>
                      <a:pt x="32497" y="172240"/>
                      <a:pt x="29709" y="178988"/>
                      <a:pt x="23826" y="181449"/>
                    </a:cubicBezTo>
                    <a:cubicBezTo>
                      <a:pt x="22365" y="182045"/>
                      <a:pt x="20865" y="182333"/>
                      <a:pt x="19385" y="182333"/>
                    </a:cubicBezTo>
                    <a:close/>
                  </a:path>
                </a:pathLst>
              </a:custGeom>
              <a:grpFill/>
              <a:ln w="192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32" name="צורה חופשית: צורה 19">
                <a:extLst>
                  <a:ext uri="{FF2B5EF4-FFF2-40B4-BE49-F238E27FC236}">
                    <a16:creationId xmlns:a16="http://schemas.microsoft.com/office/drawing/2014/main" id="{AC0D7DCB-3587-2EEE-0127-BDEE9E55BE51}"/>
                  </a:ext>
                </a:extLst>
              </p:cNvPr>
              <p:cNvSpPr/>
              <p:nvPr/>
            </p:nvSpPr>
            <p:spPr>
              <a:xfrm>
                <a:off x="6153309" y="5112170"/>
                <a:ext cx="24742" cy="23973"/>
              </a:xfrm>
              <a:custGeom>
                <a:avLst/>
                <a:gdLst>
                  <a:gd name="connsiteX0" fmla="*/ 11554 w 24742"/>
                  <a:gd name="connsiteY0" fmla="*/ 23974 h 23973"/>
                  <a:gd name="connsiteX1" fmla="*/ 9574 w 24742"/>
                  <a:gd name="connsiteY1" fmla="*/ 23801 h 23973"/>
                  <a:gd name="connsiteX2" fmla="*/ 4441 w 24742"/>
                  <a:gd name="connsiteY2" fmla="*/ 21513 h 23973"/>
                  <a:gd name="connsiteX3" fmla="*/ 3307 w 24742"/>
                  <a:gd name="connsiteY3" fmla="*/ 20494 h 23973"/>
                  <a:gd name="connsiteX4" fmla="*/ 807 w 24742"/>
                  <a:gd name="connsiteY4" fmla="*/ 16649 h 23973"/>
                  <a:gd name="connsiteX5" fmla="*/ 0 w 24742"/>
                  <a:gd name="connsiteY5" fmla="*/ 12419 h 23973"/>
                  <a:gd name="connsiteX6" fmla="*/ 0 w 24742"/>
                  <a:gd name="connsiteY6" fmla="*/ 12170 h 23973"/>
                  <a:gd name="connsiteX7" fmla="*/ 13208 w 24742"/>
                  <a:gd name="connsiteY7" fmla="*/ 0 h 23973"/>
                  <a:gd name="connsiteX8" fmla="*/ 24743 w 24742"/>
                  <a:gd name="connsiteY8" fmla="*/ 11535 h 23973"/>
                  <a:gd name="connsiteX9" fmla="*/ 17745 w 24742"/>
                  <a:gd name="connsiteY9" fmla="*/ 22147 h 23973"/>
                  <a:gd name="connsiteX10" fmla="*/ 17726 w 24742"/>
                  <a:gd name="connsiteY10" fmla="*/ 22167 h 23973"/>
                  <a:gd name="connsiteX11" fmla="*/ 11554 w 24742"/>
                  <a:gd name="connsiteY11" fmla="*/ 23974 h 23973"/>
                  <a:gd name="connsiteX12" fmla="*/ 11554 w 24742"/>
                  <a:gd name="connsiteY12" fmla="*/ 23974 h 23973"/>
                  <a:gd name="connsiteX13" fmla="*/ 21398 w 24742"/>
                  <a:gd name="connsiteY13" fmla="*/ 18456 h 23973"/>
                  <a:gd name="connsiteX14" fmla="*/ 18341 w 24742"/>
                  <a:gd name="connsiteY14" fmla="*/ 21763 h 23973"/>
                  <a:gd name="connsiteX15" fmla="*/ 21398 w 24742"/>
                  <a:gd name="connsiteY15" fmla="*/ 18456 h 2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742" h="23973">
                    <a:moveTo>
                      <a:pt x="11554" y="23974"/>
                    </a:moveTo>
                    <a:cubicBezTo>
                      <a:pt x="10881" y="23974"/>
                      <a:pt x="10228" y="23916"/>
                      <a:pt x="9574" y="23801"/>
                    </a:cubicBezTo>
                    <a:cubicBezTo>
                      <a:pt x="7652" y="23474"/>
                      <a:pt x="5902" y="22667"/>
                      <a:pt x="4441" y="21513"/>
                    </a:cubicBezTo>
                    <a:cubicBezTo>
                      <a:pt x="4037" y="21205"/>
                      <a:pt x="3672" y="20859"/>
                      <a:pt x="3307" y="20494"/>
                    </a:cubicBezTo>
                    <a:cubicBezTo>
                      <a:pt x="2192" y="19360"/>
                      <a:pt x="1365" y="18052"/>
                      <a:pt x="807" y="16649"/>
                    </a:cubicBezTo>
                    <a:cubicBezTo>
                      <a:pt x="288" y="15342"/>
                      <a:pt x="0" y="13919"/>
                      <a:pt x="0" y="12419"/>
                    </a:cubicBezTo>
                    <a:cubicBezTo>
                      <a:pt x="0" y="12343"/>
                      <a:pt x="0" y="12266"/>
                      <a:pt x="0" y="12170"/>
                    </a:cubicBezTo>
                    <a:cubicBezTo>
                      <a:pt x="192" y="2884"/>
                      <a:pt x="9747" y="0"/>
                      <a:pt x="13208" y="0"/>
                    </a:cubicBezTo>
                    <a:cubicBezTo>
                      <a:pt x="19571" y="0"/>
                      <a:pt x="24743" y="5172"/>
                      <a:pt x="24743" y="11535"/>
                    </a:cubicBezTo>
                    <a:cubicBezTo>
                      <a:pt x="24743" y="16284"/>
                      <a:pt x="21859" y="20379"/>
                      <a:pt x="17745" y="22147"/>
                    </a:cubicBezTo>
                    <a:cubicBezTo>
                      <a:pt x="17745" y="22147"/>
                      <a:pt x="17726" y="22147"/>
                      <a:pt x="17726" y="22167"/>
                    </a:cubicBezTo>
                    <a:cubicBezTo>
                      <a:pt x="15957" y="23320"/>
                      <a:pt x="13842" y="23974"/>
                      <a:pt x="11554" y="23974"/>
                    </a:cubicBezTo>
                    <a:cubicBezTo>
                      <a:pt x="11554" y="23974"/>
                      <a:pt x="11554" y="23974"/>
                      <a:pt x="11554" y="23974"/>
                    </a:cubicBezTo>
                    <a:close/>
                    <a:moveTo>
                      <a:pt x="21398" y="18456"/>
                    </a:moveTo>
                    <a:cubicBezTo>
                      <a:pt x="20609" y="19744"/>
                      <a:pt x="19571" y="20859"/>
                      <a:pt x="18341" y="21763"/>
                    </a:cubicBezTo>
                    <a:cubicBezTo>
                      <a:pt x="19437" y="20994"/>
                      <a:pt x="20532" y="19879"/>
                      <a:pt x="21398" y="18456"/>
                    </a:cubicBezTo>
                    <a:close/>
                  </a:path>
                </a:pathLst>
              </a:custGeom>
              <a:grpFill/>
              <a:ln w="192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33" name="צורה חופשית: צורה 20">
                <a:extLst>
                  <a:ext uri="{FF2B5EF4-FFF2-40B4-BE49-F238E27FC236}">
                    <a16:creationId xmlns:a16="http://schemas.microsoft.com/office/drawing/2014/main" id="{3491BBDF-AB27-8DD5-C6FF-1F9843C8A5FE}"/>
                  </a:ext>
                </a:extLst>
              </p:cNvPr>
              <p:cNvSpPr/>
              <p:nvPr/>
            </p:nvSpPr>
            <p:spPr>
              <a:xfrm>
                <a:off x="6228863" y="4980689"/>
                <a:ext cx="23070" cy="23070"/>
              </a:xfrm>
              <a:custGeom>
                <a:avLst/>
                <a:gdLst>
                  <a:gd name="connsiteX0" fmla="*/ 11535 w 23070"/>
                  <a:gd name="connsiteY0" fmla="*/ 23070 h 23070"/>
                  <a:gd name="connsiteX1" fmla="*/ 3384 w 23070"/>
                  <a:gd name="connsiteY1" fmla="*/ 19706 h 23070"/>
                  <a:gd name="connsiteX2" fmla="*/ 0 w 23070"/>
                  <a:gd name="connsiteY2" fmla="*/ 11554 h 23070"/>
                  <a:gd name="connsiteX3" fmla="*/ 3384 w 23070"/>
                  <a:gd name="connsiteY3" fmla="*/ 3384 h 23070"/>
                  <a:gd name="connsiteX4" fmla="*/ 11535 w 23070"/>
                  <a:gd name="connsiteY4" fmla="*/ 0 h 23070"/>
                  <a:gd name="connsiteX5" fmla="*/ 19687 w 23070"/>
                  <a:gd name="connsiteY5" fmla="*/ 3384 h 23070"/>
                  <a:gd name="connsiteX6" fmla="*/ 23070 w 23070"/>
                  <a:gd name="connsiteY6" fmla="*/ 11554 h 23070"/>
                  <a:gd name="connsiteX7" fmla="*/ 19687 w 23070"/>
                  <a:gd name="connsiteY7" fmla="*/ 19706 h 23070"/>
                  <a:gd name="connsiteX8" fmla="*/ 11535 w 23070"/>
                  <a:gd name="connsiteY8" fmla="*/ 23070 h 23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070" h="23070">
                    <a:moveTo>
                      <a:pt x="11535" y="23070"/>
                    </a:moveTo>
                    <a:cubicBezTo>
                      <a:pt x="8498" y="23070"/>
                      <a:pt x="5537" y="21840"/>
                      <a:pt x="3384" y="19706"/>
                    </a:cubicBezTo>
                    <a:cubicBezTo>
                      <a:pt x="1230" y="17553"/>
                      <a:pt x="0" y="14573"/>
                      <a:pt x="0" y="11554"/>
                    </a:cubicBezTo>
                    <a:cubicBezTo>
                      <a:pt x="0" y="8498"/>
                      <a:pt x="1230" y="5537"/>
                      <a:pt x="3384" y="3384"/>
                    </a:cubicBezTo>
                    <a:cubicBezTo>
                      <a:pt x="5518" y="1230"/>
                      <a:pt x="8498" y="0"/>
                      <a:pt x="11535" y="0"/>
                    </a:cubicBezTo>
                    <a:cubicBezTo>
                      <a:pt x="14573" y="0"/>
                      <a:pt x="17553" y="1230"/>
                      <a:pt x="19687" y="3384"/>
                    </a:cubicBezTo>
                    <a:cubicBezTo>
                      <a:pt x="21840" y="5537"/>
                      <a:pt x="23070" y="8498"/>
                      <a:pt x="23070" y="11554"/>
                    </a:cubicBezTo>
                    <a:cubicBezTo>
                      <a:pt x="23070" y="14573"/>
                      <a:pt x="21840" y="17553"/>
                      <a:pt x="19687" y="19706"/>
                    </a:cubicBezTo>
                    <a:cubicBezTo>
                      <a:pt x="17553" y="21840"/>
                      <a:pt x="14573" y="23070"/>
                      <a:pt x="11535" y="23070"/>
                    </a:cubicBezTo>
                    <a:close/>
                  </a:path>
                </a:pathLst>
              </a:custGeom>
              <a:grpFill/>
              <a:ln w="192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34" name="צורה חופשית: צורה 21">
                <a:extLst>
                  <a:ext uri="{FF2B5EF4-FFF2-40B4-BE49-F238E27FC236}">
                    <a16:creationId xmlns:a16="http://schemas.microsoft.com/office/drawing/2014/main" id="{6B9AF7E7-7EA0-6551-C92D-73D0DF6D9682}"/>
                  </a:ext>
                </a:extLst>
              </p:cNvPr>
              <p:cNvSpPr/>
              <p:nvPr/>
            </p:nvSpPr>
            <p:spPr>
              <a:xfrm>
                <a:off x="6284444" y="4932070"/>
                <a:ext cx="23070" cy="23070"/>
              </a:xfrm>
              <a:custGeom>
                <a:avLst/>
                <a:gdLst>
                  <a:gd name="connsiteX0" fmla="*/ 11535 w 23070"/>
                  <a:gd name="connsiteY0" fmla="*/ 23070 h 23070"/>
                  <a:gd name="connsiteX1" fmla="*/ 3384 w 23070"/>
                  <a:gd name="connsiteY1" fmla="*/ 19687 h 23070"/>
                  <a:gd name="connsiteX2" fmla="*/ 0 w 23070"/>
                  <a:gd name="connsiteY2" fmla="*/ 11535 h 23070"/>
                  <a:gd name="connsiteX3" fmla="*/ 3384 w 23070"/>
                  <a:gd name="connsiteY3" fmla="*/ 3364 h 23070"/>
                  <a:gd name="connsiteX4" fmla="*/ 11535 w 23070"/>
                  <a:gd name="connsiteY4" fmla="*/ 0 h 23070"/>
                  <a:gd name="connsiteX5" fmla="*/ 19687 w 23070"/>
                  <a:gd name="connsiteY5" fmla="*/ 3364 h 23070"/>
                  <a:gd name="connsiteX6" fmla="*/ 23070 w 23070"/>
                  <a:gd name="connsiteY6" fmla="*/ 11535 h 23070"/>
                  <a:gd name="connsiteX7" fmla="*/ 19687 w 23070"/>
                  <a:gd name="connsiteY7" fmla="*/ 19687 h 23070"/>
                  <a:gd name="connsiteX8" fmla="*/ 11535 w 23070"/>
                  <a:gd name="connsiteY8" fmla="*/ 23070 h 23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070" h="23070">
                    <a:moveTo>
                      <a:pt x="11535" y="23070"/>
                    </a:moveTo>
                    <a:cubicBezTo>
                      <a:pt x="8498" y="23070"/>
                      <a:pt x="5518" y="21840"/>
                      <a:pt x="3384" y="19687"/>
                    </a:cubicBezTo>
                    <a:cubicBezTo>
                      <a:pt x="1230" y="17533"/>
                      <a:pt x="0" y="14553"/>
                      <a:pt x="0" y="11535"/>
                    </a:cubicBezTo>
                    <a:cubicBezTo>
                      <a:pt x="0" y="8498"/>
                      <a:pt x="1230" y="5518"/>
                      <a:pt x="3384" y="3364"/>
                    </a:cubicBezTo>
                    <a:cubicBezTo>
                      <a:pt x="5537" y="1230"/>
                      <a:pt x="8498" y="0"/>
                      <a:pt x="11535" y="0"/>
                    </a:cubicBezTo>
                    <a:cubicBezTo>
                      <a:pt x="14573" y="0"/>
                      <a:pt x="17553" y="1230"/>
                      <a:pt x="19687" y="3364"/>
                    </a:cubicBezTo>
                    <a:cubicBezTo>
                      <a:pt x="21840" y="5518"/>
                      <a:pt x="23070" y="8498"/>
                      <a:pt x="23070" y="11535"/>
                    </a:cubicBezTo>
                    <a:cubicBezTo>
                      <a:pt x="23070" y="14553"/>
                      <a:pt x="21840" y="17533"/>
                      <a:pt x="19687" y="19687"/>
                    </a:cubicBezTo>
                    <a:cubicBezTo>
                      <a:pt x="17553" y="21840"/>
                      <a:pt x="14573" y="23070"/>
                      <a:pt x="11535" y="23070"/>
                    </a:cubicBezTo>
                    <a:close/>
                  </a:path>
                </a:pathLst>
              </a:custGeom>
              <a:grpFill/>
              <a:ln w="192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35" name="צורה חופשית: צורה 22">
                <a:extLst>
                  <a:ext uri="{FF2B5EF4-FFF2-40B4-BE49-F238E27FC236}">
                    <a16:creationId xmlns:a16="http://schemas.microsoft.com/office/drawing/2014/main" id="{E633D073-A46D-9743-E45C-8D6344C05C21}"/>
                  </a:ext>
                </a:extLst>
              </p:cNvPr>
              <p:cNvSpPr/>
              <p:nvPr/>
            </p:nvSpPr>
            <p:spPr>
              <a:xfrm>
                <a:off x="6171553" y="4952913"/>
                <a:ext cx="23070" cy="23070"/>
              </a:xfrm>
              <a:custGeom>
                <a:avLst/>
                <a:gdLst>
                  <a:gd name="connsiteX0" fmla="*/ 11535 w 23070"/>
                  <a:gd name="connsiteY0" fmla="*/ 23070 h 23070"/>
                  <a:gd name="connsiteX1" fmla="*/ 3384 w 23070"/>
                  <a:gd name="connsiteY1" fmla="*/ 19687 h 23070"/>
                  <a:gd name="connsiteX2" fmla="*/ 0 w 23070"/>
                  <a:gd name="connsiteY2" fmla="*/ 11535 h 23070"/>
                  <a:gd name="connsiteX3" fmla="*/ 3384 w 23070"/>
                  <a:gd name="connsiteY3" fmla="*/ 3384 h 23070"/>
                  <a:gd name="connsiteX4" fmla="*/ 11535 w 23070"/>
                  <a:gd name="connsiteY4" fmla="*/ 0 h 23070"/>
                  <a:gd name="connsiteX5" fmla="*/ 19687 w 23070"/>
                  <a:gd name="connsiteY5" fmla="*/ 3384 h 23070"/>
                  <a:gd name="connsiteX6" fmla="*/ 23070 w 23070"/>
                  <a:gd name="connsiteY6" fmla="*/ 11535 h 23070"/>
                  <a:gd name="connsiteX7" fmla="*/ 19687 w 23070"/>
                  <a:gd name="connsiteY7" fmla="*/ 19687 h 23070"/>
                  <a:gd name="connsiteX8" fmla="*/ 11535 w 23070"/>
                  <a:gd name="connsiteY8" fmla="*/ 23070 h 23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070" h="23070">
                    <a:moveTo>
                      <a:pt x="11535" y="23070"/>
                    </a:moveTo>
                    <a:cubicBezTo>
                      <a:pt x="8498" y="23070"/>
                      <a:pt x="5518" y="21840"/>
                      <a:pt x="3384" y="19687"/>
                    </a:cubicBezTo>
                    <a:cubicBezTo>
                      <a:pt x="1230" y="17533"/>
                      <a:pt x="0" y="14573"/>
                      <a:pt x="0" y="11535"/>
                    </a:cubicBezTo>
                    <a:cubicBezTo>
                      <a:pt x="0" y="8498"/>
                      <a:pt x="1230" y="5518"/>
                      <a:pt x="3384" y="3384"/>
                    </a:cubicBezTo>
                    <a:cubicBezTo>
                      <a:pt x="5518" y="1230"/>
                      <a:pt x="8498" y="0"/>
                      <a:pt x="11535" y="0"/>
                    </a:cubicBezTo>
                    <a:cubicBezTo>
                      <a:pt x="14573" y="0"/>
                      <a:pt x="17553" y="1230"/>
                      <a:pt x="19687" y="3384"/>
                    </a:cubicBezTo>
                    <a:cubicBezTo>
                      <a:pt x="21840" y="5518"/>
                      <a:pt x="23070" y="8498"/>
                      <a:pt x="23070" y="11535"/>
                    </a:cubicBezTo>
                    <a:cubicBezTo>
                      <a:pt x="23070" y="14573"/>
                      <a:pt x="21840" y="17553"/>
                      <a:pt x="19687" y="19687"/>
                    </a:cubicBezTo>
                    <a:cubicBezTo>
                      <a:pt x="17553" y="21840"/>
                      <a:pt x="14573" y="23070"/>
                      <a:pt x="11535" y="23070"/>
                    </a:cubicBezTo>
                    <a:close/>
                  </a:path>
                </a:pathLst>
              </a:custGeom>
              <a:grpFill/>
              <a:ln w="192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36" name="צורה חופשית: צורה 23">
                <a:extLst>
                  <a:ext uri="{FF2B5EF4-FFF2-40B4-BE49-F238E27FC236}">
                    <a16:creationId xmlns:a16="http://schemas.microsoft.com/office/drawing/2014/main" id="{0E8F4C88-7850-DD35-70A1-BD35CA6AB45F}"/>
                  </a:ext>
                </a:extLst>
              </p:cNvPr>
              <p:cNvSpPr/>
              <p:nvPr/>
            </p:nvSpPr>
            <p:spPr>
              <a:xfrm>
                <a:off x="5965775" y="5237662"/>
                <a:ext cx="88595" cy="115038"/>
              </a:xfrm>
              <a:custGeom>
                <a:avLst/>
                <a:gdLst>
                  <a:gd name="connsiteX0" fmla="*/ 11527 w 88595"/>
                  <a:gd name="connsiteY0" fmla="*/ 115038 h 115038"/>
                  <a:gd name="connsiteX1" fmla="*/ 3241 w 88595"/>
                  <a:gd name="connsiteY1" fmla="*/ 111520 h 115038"/>
                  <a:gd name="connsiteX2" fmla="*/ 3510 w 88595"/>
                  <a:gd name="connsiteY2" fmla="*/ 95217 h 115038"/>
                  <a:gd name="connsiteX3" fmla="*/ 30618 w 88595"/>
                  <a:gd name="connsiteY3" fmla="*/ 64841 h 115038"/>
                  <a:gd name="connsiteX4" fmla="*/ 66569 w 88595"/>
                  <a:gd name="connsiteY4" fmla="*/ 6723 h 115038"/>
                  <a:gd name="connsiteX5" fmla="*/ 81872 w 88595"/>
                  <a:gd name="connsiteY5" fmla="*/ 1052 h 115038"/>
                  <a:gd name="connsiteX6" fmla="*/ 87543 w 88595"/>
                  <a:gd name="connsiteY6" fmla="*/ 16355 h 115038"/>
                  <a:gd name="connsiteX7" fmla="*/ 48228 w 88595"/>
                  <a:gd name="connsiteY7" fmla="*/ 79741 h 115038"/>
                  <a:gd name="connsiteX8" fmla="*/ 19544 w 88595"/>
                  <a:gd name="connsiteY8" fmla="*/ 111789 h 115038"/>
                  <a:gd name="connsiteX9" fmla="*/ 11527 w 88595"/>
                  <a:gd name="connsiteY9" fmla="*/ 115038 h 115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595" h="115038">
                    <a:moveTo>
                      <a:pt x="11527" y="115038"/>
                    </a:moveTo>
                    <a:cubicBezTo>
                      <a:pt x="8509" y="115038"/>
                      <a:pt x="5490" y="113865"/>
                      <a:pt x="3241" y="111520"/>
                    </a:cubicBezTo>
                    <a:cubicBezTo>
                      <a:pt x="-1181" y="106944"/>
                      <a:pt x="-1065" y="99639"/>
                      <a:pt x="3510" y="95217"/>
                    </a:cubicBezTo>
                    <a:cubicBezTo>
                      <a:pt x="10796" y="88181"/>
                      <a:pt x="18602" y="79049"/>
                      <a:pt x="30618" y="64841"/>
                    </a:cubicBezTo>
                    <a:cubicBezTo>
                      <a:pt x="40000" y="53748"/>
                      <a:pt x="60378" y="20220"/>
                      <a:pt x="66569" y="6723"/>
                    </a:cubicBezTo>
                    <a:cubicBezTo>
                      <a:pt x="69222" y="937"/>
                      <a:pt x="76066" y="-1601"/>
                      <a:pt x="81872" y="1052"/>
                    </a:cubicBezTo>
                    <a:cubicBezTo>
                      <a:pt x="87659" y="3705"/>
                      <a:pt x="90196" y="10568"/>
                      <a:pt x="87543" y="16355"/>
                    </a:cubicBezTo>
                    <a:cubicBezTo>
                      <a:pt x="81141" y="30294"/>
                      <a:pt x="59725" y="66168"/>
                      <a:pt x="48228" y="79741"/>
                    </a:cubicBezTo>
                    <a:cubicBezTo>
                      <a:pt x="37481" y="92449"/>
                      <a:pt x="28176" y="103426"/>
                      <a:pt x="19544" y="111789"/>
                    </a:cubicBezTo>
                    <a:cubicBezTo>
                      <a:pt x="17295" y="113962"/>
                      <a:pt x="14411" y="115038"/>
                      <a:pt x="11527" y="115038"/>
                    </a:cubicBezTo>
                    <a:close/>
                  </a:path>
                </a:pathLst>
              </a:custGeom>
              <a:grpFill/>
              <a:ln w="192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37" name="צורה חופשית: צורה 24">
                <a:extLst>
                  <a:ext uri="{FF2B5EF4-FFF2-40B4-BE49-F238E27FC236}">
                    <a16:creationId xmlns:a16="http://schemas.microsoft.com/office/drawing/2014/main" id="{3CA533C4-BAF7-04A6-3779-6E281D331EAC}"/>
                  </a:ext>
                </a:extLst>
              </p:cNvPr>
              <p:cNvSpPr/>
              <p:nvPr/>
            </p:nvSpPr>
            <p:spPr>
              <a:xfrm>
                <a:off x="6296269" y="5125787"/>
                <a:ext cx="24580" cy="24741"/>
              </a:xfrm>
              <a:custGeom>
                <a:avLst/>
                <a:gdLst>
                  <a:gd name="connsiteX0" fmla="*/ 12764 w 24580"/>
                  <a:gd name="connsiteY0" fmla="*/ 24741 h 24741"/>
                  <a:gd name="connsiteX1" fmla="*/ 7015 w 24580"/>
                  <a:gd name="connsiteY1" fmla="*/ 23203 h 24741"/>
                  <a:gd name="connsiteX2" fmla="*/ 575 w 24580"/>
                  <a:gd name="connsiteY2" fmla="*/ 16186 h 24741"/>
                  <a:gd name="connsiteX3" fmla="*/ 5650 w 24580"/>
                  <a:gd name="connsiteY3" fmla="*/ 2671 h 24741"/>
                  <a:gd name="connsiteX4" fmla="*/ 10822 w 24580"/>
                  <a:gd name="connsiteY4" fmla="*/ 210 h 24741"/>
                  <a:gd name="connsiteX5" fmla="*/ 24222 w 24580"/>
                  <a:gd name="connsiteY5" fmla="*/ 8669 h 24741"/>
                  <a:gd name="connsiteX6" fmla="*/ 24260 w 24580"/>
                  <a:gd name="connsiteY6" fmla="*/ 14244 h 24741"/>
                  <a:gd name="connsiteX7" fmla="*/ 14244 w 24580"/>
                  <a:gd name="connsiteY7" fmla="*/ 24664 h 24741"/>
                  <a:gd name="connsiteX8" fmla="*/ 12764 w 24580"/>
                  <a:gd name="connsiteY8" fmla="*/ 24741 h 24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580" h="24741">
                    <a:moveTo>
                      <a:pt x="12764" y="24741"/>
                    </a:moveTo>
                    <a:cubicBezTo>
                      <a:pt x="10687" y="24741"/>
                      <a:pt x="8726" y="24184"/>
                      <a:pt x="7015" y="23203"/>
                    </a:cubicBezTo>
                    <a:cubicBezTo>
                      <a:pt x="4074" y="21954"/>
                      <a:pt x="1651" y="19474"/>
                      <a:pt x="575" y="16186"/>
                    </a:cubicBezTo>
                    <a:cubicBezTo>
                      <a:pt x="-1136" y="10938"/>
                      <a:pt x="1094" y="5362"/>
                      <a:pt x="5650" y="2671"/>
                    </a:cubicBezTo>
                    <a:cubicBezTo>
                      <a:pt x="7169" y="1402"/>
                      <a:pt x="8976" y="575"/>
                      <a:pt x="10822" y="210"/>
                    </a:cubicBezTo>
                    <a:cubicBezTo>
                      <a:pt x="16801" y="-944"/>
                      <a:pt x="22684" y="2767"/>
                      <a:pt x="24222" y="8669"/>
                    </a:cubicBezTo>
                    <a:cubicBezTo>
                      <a:pt x="24683" y="10438"/>
                      <a:pt x="24702" y="12360"/>
                      <a:pt x="24260" y="14244"/>
                    </a:cubicBezTo>
                    <a:cubicBezTo>
                      <a:pt x="23799" y="19531"/>
                      <a:pt x="19704" y="23953"/>
                      <a:pt x="14244" y="24664"/>
                    </a:cubicBezTo>
                    <a:cubicBezTo>
                      <a:pt x="13763" y="24703"/>
                      <a:pt x="13263" y="24741"/>
                      <a:pt x="12764" y="24741"/>
                    </a:cubicBezTo>
                    <a:close/>
                  </a:path>
                </a:pathLst>
              </a:custGeom>
              <a:grpFill/>
              <a:ln w="192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38" name="צורה חופשית: צורה 25">
                <a:extLst>
                  <a:ext uri="{FF2B5EF4-FFF2-40B4-BE49-F238E27FC236}">
                    <a16:creationId xmlns:a16="http://schemas.microsoft.com/office/drawing/2014/main" id="{82F308BD-AF47-7556-BA89-36F2C09032EB}"/>
                  </a:ext>
                </a:extLst>
              </p:cNvPr>
              <p:cNvSpPr/>
              <p:nvPr/>
            </p:nvSpPr>
            <p:spPr>
              <a:xfrm>
                <a:off x="6305111" y="5083931"/>
                <a:ext cx="23070" cy="23070"/>
              </a:xfrm>
              <a:custGeom>
                <a:avLst/>
                <a:gdLst>
                  <a:gd name="connsiteX0" fmla="*/ 11535 w 23070"/>
                  <a:gd name="connsiteY0" fmla="*/ 23070 h 23070"/>
                  <a:gd name="connsiteX1" fmla="*/ 3364 w 23070"/>
                  <a:gd name="connsiteY1" fmla="*/ 19687 h 23070"/>
                  <a:gd name="connsiteX2" fmla="*/ 0 w 23070"/>
                  <a:gd name="connsiteY2" fmla="*/ 11535 h 23070"/>
                  <a:gd name="connsiteX3" fmla="*/ 3364 w 23070"/>
                  <a:gd name="connsiteY3" fmla="*/ 3384 h 23070"/>
                  <a:gd name="connsiteX4" fmla="*/ 11535 w 23070"/>
                  <a:gd name="connsiteY4" fmla="*/ 0 h 23070"/>
                  <a:gd name="connsiteX5" fmla="*/ 19687 w 23070"/>
                  <a:gd name="connsiteY5" fmla="*/ 3384 h 23070"/>
                  <a:gd name="connsiteX6" fmla="*/ 23070 w 23070"/>
                  <a:gd name="connsiteY6" fmla="*/ 11535 h 23070"/>
                  <a:gd name="connsiteX7" fmla="*/ 19687 w 23070"/>
                  <a:gd name="connsiteY7" fmla="*/ 19687 h 23070"/>
                  <a:gd name="connsiteX8" fmla="*/ 11535 w 23070"/>
                  <a:gd name="connsiteY8" fmla="*/ 23070 h 23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070" h="23070">
                    <a:moveTo>
                      <a:pt x="11535" y="23070"/>
                    </a:moveTo>
                    <a:cubicBezTo>
                      <a:pt x="8498" y="23070"/>
                      <a:pt x="5518" y="21840"/>
                      <a:pt x="3364" y="19687"/>
                    </a:cubicBezTo>
                    <a:cubicBezTo>
                      <a:pt x="1230" y="17553"/>
                      <a:pt x="0" y="14573"/>
                      <a:pt x="0" y="11535"/>
                    </a:cubicBezTo>
                    <a:cubicBezTo>
                      <a:pt x="0" y="8498"/>
                      <a:pt x="1230" y="5537"/>
                      <a:pt x="3364" y="3384"/>
                    </a:cubicBezTo>
                    <a:cubicBezTo>
                      <a:pt x="5518" y="1230"/>
                      <a:pt x="8498" y="0"/>
                      <a:pt x="11535" y="0"/>
                    </a:cubicBezTo>
                    <a:cubicBezTo>
                      <a:pt x="14573" y="0"/>
                      <a:pt x="17533" y="1230"/>
                      <a:pt x="19687" y="3384"/>
                    </a:cubicBezTo>
                    <a:cubicBezTo>
                      <a:pt x="21840" y="5537"/>
                      <a:pt x="23070" y="8498"/>
                      <a:pt x="23070" y="11535"/>
                    </a:cubicBezTo>
                    <a:cubicBezTo>
                      <a:pt x="23070" y="14573"/>
                      <a:pt x="21840" y="17553"/>
                      <a:pt x="19687" y="19687"/>
                    </a:cubicBezTo>
                    <a:cubicBezTo>
                      <a:pt x="17533" y="21840"/>
                      <a:pt x="14573" y="23070"/>
                      <a:pt x="11535" y="23070"/>
                    </a:cubicBezTo>
                    <a:close/>
                  </a:path>
                </a:pathLst>
              </a:custGeom>
              <a:grpFill/>
              <a:ln w="192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39" name="צורה חופשית: צורה 26">
                <a:extLst>
                  <a:ext uri="{FF2B5EF4-FFF2-40B4-BE49-F238E27FC236}">
                    <a16:creationId xmlns:a16="http://schemas.microsoft.com/office/drawing/2014/main" id="{F986AF4B-E3B0-A2ED-0B80-658157FF5173}"/>
                  </a:ext>
                </a:extLst>
              </p:cNvPr>
              <p:cNvSpPr/>
              <p:nvPr/>
            </p:nvSpPr>
            <p:spPr>
              <a:xfrm>
                <a:off x="6249655" y="5228544"/>
                <a:ext cx="45593" cy="66749"/>
              </a:xfrm>
              <a:custGeom>
                <a:avLst/>
                <a:gdLst>
                  <a:gd name="connsiteX0" fmla="*/ 38903 w 45593"/>
                  <a:gd name="connsiteY0" fmla="*/ 66750 h 66749"/>
                  <a:gd name="connsiteX1" fmla="*/ 12507 w 45593"/>
                  <a:gd name="connsiteY1" fmla="*/ 54157 h 66749"/>
                  <a:gd name="connsiteX2" fmla="*/ 2586 w 45593"/>
                  <a:gd name="connsiteY2" fmla="*/ 0 h 66749"/>
                  <a:gd name="connsiteX3" fmla="*/ 24349 w 45593"/>
                  <a:gd name="connsiteY3" fmla="*/ 7652 h 66749"/>
                  <a:gd name="connsiteX4" fmla="*/ 30059 w 45593"/>
                  <a:gd name="connsiteY4" fmla="*/ 39200 h 66749"/>
                  <a:gd name="connsiteX5" fmla="*/ 41517 w 45593"/>
                  <a:gd name="connsiteY5" fmla="*/ 43430 h 66749"/>
                  <a:gd name="connsiteX6" fmla="*/ 45593 w 45593"/>
                  <a:gd name="connsiteY6" fmla="*/ 66135 h 66749"/>
                  <a:gd name="connsiteX7" fmla="*/ 38903 w 45593"/>
                  <a:gd name="connsiteY7" fmla="*/ 66750 h 66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93" h="66749">
                    <a:moveTo>
                      <a:pt x="38903" y="66750"/>
                    </a:moveTo>
                    <a:cubicBezTo>
                      <a:pt x="28733" y="66750"/>
                      <a:pt x="19524" y="62405"/>
                      <a:pt x="12507" y="54157"/>
                    </a:cubicBezTo>
                    <a:cubicBezTo>
                      <a:pt x="-317" y="39085"/>
                      <a:pt x="-2604" y="14803"/>
                      <a:pt x="2586" y="0"/>
                    </a:cubicBezTo>
                    <a:lnTo>
                      <a:pt x="24349" y="7652"/>
                    </a:lnTo>
                    <a:cubicBezTo>
                      <a:pt x="21427" y="15957"/>
                      <a:pt x="23253" y="31202"/>
                      <a:pt x="30059" y="39200"/>
                    </a:cubicBezTo>
                    <a:cubicBezTo>
                      <a:pt x="33270" y="42968"/>
                      <a:pt x="36788" y="44256"/>
                      <a:pt x="41517" y="43430"/>
                    </a:cubicBezTo>
                    <a:lnTo>
                      <a:pt x="45593" y="66135"/>
                    </a:lnTo>
                    <a:cubicBezTo>
                      <a:pt x="43324" y="66558"/>
                      <a:pt x="41094" y="66750"/>
                      <a:pt x="38903" y="66750"/>
                    </a:cubicBezTo>
                    <a:close/>
                  </a:path>
                </a:pathLst>
              </a:custGeom>
              <a:grpFill/>
              <a:ln w="192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40" name="צורה חופשית: צורה 27">
                <a:extLst>
                  <a:ext uri="{FF2B5EF4-FFF2-40B4-BE49-F238E27FC236}">
                    <a16:creationId xmlns:a16="http://schemas.microsoft.com/office/drawing/2014/main" id="{ABE232D5-34CD-AF76-3592-72FC7E0FE124}"/>
                  </a:ext>
                </a:extLst>
              </p:cNvPr>
              <p:cNvSpPr/>
              <p:nvPr/>
            </p:nvSpPr>
            <p:spPr>
              <a:xfrm>
                <a:off x="6332392" y="4983258"/>
                <a:ext cx="63673" cy="49207"/>
              </a:xfrm>
              <a:custGeom>
                <a:avLst/>
                <a:gdLst>
                  <a:gd name="connsiteX0" fmla="*/ 42488 w 63673"/>
                  <a:gd name="connsiteY0" fmla="*/ 49208 h 49207"/>
                  <a:gd name="connsiteX1" fmla="*/ 4268 w 63673"/>
                  <a:gd name="connsiteY1" fmla="*/ 23542 h 49207"/>
                  <a:gd name="connsiteX2" fmla="*/ 0 w 63673"/>
                  <a:gd name="connsiteY2" fmla="*/ 875 h 49207"/>
                  <a:gd name="connsiteX3" fmla="*/ 63674 w 63673"/>
                  <a:gd name="connsiteY3" fmla="*/ 40056 h 49207"/>
                  <a:gd name="connsiteX4" fmla="*/ 42488 w 63673"/>
                  <a:gd name="connsiteY4" fmla="*/ 49208 h 49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673" h="49207">
                    <a:moveTo>
                      <a:pt x="42488" y="49208"/>
                    </a:moveTo>
                    <a:cubicBezTo>
                      <a:pt x="34625" y="31021"/>
                      <a:pt x="19283" y="20716"/>
                      <a:pt x="4268" y="23542"/>
                    </a:cubicBezTo>
                    <a:lnTo>
                      <a:pt x="0" y="875"/>
                    </a:lnTo>
                    <a:cubicBezTo>
                      <a:pt x="25858" y="-3989"/>
                      <a:pt x="51427" y="11738"/>
                      <a:pt x="63674" y="40056"/>
                    </a:cubicBezTo>
                    <a:lnTo>
                      <a:pt x="42488" y="49208"/>
                    </a:lnTo>
                    <a:close/>
                  </a:path>
                </a:pathLst>
              </a:custGeom>
              <a:grpFill/>
              <a:ln w="192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41" name="צורה חופשית: צורה 28">
                <a:extLst>
                  <a:ext uri="{FF2B5EF4-FFF2-40B4-BE49-F238E27FC236}">
                    <a16:creationId xmlns:a16="http://schemas.microsoft.com/office/drawing/2014/main" id="{C710B044-2D29-128C-F543-28243E2D7EFA}"/>
                  </a:ext>
                </a:extLst>
              </p:cNvPr>
              <p:cNvSpPr/>
              <p:nvPr/>
            </p:nvSpPr>
            <p:spPr>
              <a:xfrm>
                <a:off x="6366460" y="4944873"/>
                <a:ext cx="52600" cy="47947"/>
              </a:xfrm>
              <a:custGeom>
                <a:avLst/>
                <a:gdLst>
                  <a:gd name="connsiteX0" fmla="*/ 34778 w 52600"/>
                  <a:gd name="connsiteY0" fmla="*/ 47948 h 47947"/>
                  <a:gd name="connsiteX1" fmla="*/ 27454 w 52600"/>
                  <a:gd name="connsiteY1" fmla="*/ 39027 h 47947"/>
                  <a:gd name="connsiteX2" fmla="*/ 10285 w 52600"/>
                  <a:gd name="connsiteY2" fmla="*/ 25781 h 47947"/>
                  <a:gd name="connsiteX3" fmla="*/ 0 w 52600"/>
                  <a:gd name="connsiteY3" fmla="*/ 20552 h 47947"/>
                  <a:gd name="connsiteX4" fmla="*/ 10478 w 52600"/>
                  <a:gd name="connsiteY4" fmla="*/ 0 h 47947"/>
                  <a:gd name="connsiteX5" fmla="*/ 20763 w 52600"/>
                  <a:gd name="connsiteY5" fmla="*/ 5229 h 47947"/>
                  <a:gd name="connsiteX6" fmla="*/ 45275 w 52600"/>
                  <a:gd name="connsiteY6" fmla="*/ 24397 h 47947"/>
                  <a:gd name="connsiteX7" fmla="*/ 52600 w 52600"/>
                  <a:gd name="connsiteY7" fmla="*/ 33317 h 47947"/>
                  <a:gd name="connsiteX8" fmla="*/ 34778 w 52600"/>
                  <a:gd name="connsiteY8" fmla="*/ 47948 h 4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600" h="47947">
                    <a:moveTo>
                      <a:pt x="34778" y="47948"/>
                    </a:moveTo>
                    <a:lnTo>
                      <a:pt x="27454" y="39027"/>
                    </a:lnTo>
                    <a:cubicBezTo>
                      <a:pt x="23339" y="34029"/>
                      <a:pt x="17245" y="29318"/>
                      <a:pt x="10285" y="25781"/>
                    </a:cubicBezTo>
                    <a:lnTo>
                      <a:pt x="0" y="20552"/>
                    </a:lnTo>
                    <a:lnTo>
                      <a:pt x="10478" y="0"/>
                    </a:lnTo>
                    <a:lnTo>
                      <a:pt x="20763" y="5229"/>
                    </a:lnTo>
                    <a:cubicBezTo>
                      <a:pt x="27646" y="8728"/>
                      <a:pt x="37489" y="14900"/>
                      <a:pt x="45275" y="24397"/>
                    </a:cubicBezTo>
                    <a:lnTo>
                      <a:pt x="52600" y="33317"/>
                    </a:lnTo>
                    <a:lnTo>
                      <a:pt x="34778" y="47948"/>
                    </a:lnTo>
                    <a:close/>
                  </a:path>
                </a:pathLst>
              </a:custGeom>
              <a:grpFill/>
              <a:ln w="192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220" name="Oval 46">
              <a:extLst>
                <a:ext uri="{FF2B5EF4-FFF2-40B4-BE49-F238E27FC236}">
                  <a16:creationId xmlns:a16="http://schemas.microsoft.com/office/drawing/2014/main" id="{50DFE8D8-9DB4-5EEF-C496-26C4B19B5261}"/>
                </a:ext>
              </a:extLst>
            </p:cNvPr>
            <p:cNvSpPr/>
            <p:nvPr/>
          </p:nvSpPr>
          <p:spPr>
            <a:xfrm>
              <a:off x="4596520" y="1757787"/>
              <a:ext cx="1080126" cy="1080126"/>
            </a:xfrm>
            <a:prstGeom prst="ellipse">
              <a:avLst/>
            </a:prstGeom>
            <a:noFill/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תיבת טקסט 196">
              <a:extLst>
                <a:ext uri="{FF2B5EF4-FFF2-40B4-BE49-F238E27FC236}">
                  <a16:creationId xmlns:a16="http://schemas.microsoft.com/office/drawing/2014/main" id="{9A1E27F5-23E1-FEB8-87AD-C1CE42A13E36}"/>
                </a:ext>
              </a:extLst>
            </p:cNvPr>
            <p:cNvSpPr txBox="1"/>
            <p:nvPr/>
          </p:nvSpPr>
          <p:spPr>
            <a:xfrm>
              <a:off x="4457700" y="2925780"/>
              <a:ext cx="1357767" cy="3148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he-IL" b="1" dirty="0">
                  <a:latin typeface="Afek 1.5 AAA" panose="00000500000000000000" pitchFamily="50" charset="-79"/>
                  <a:cs typeface="Afek 1.5 AAA" panose="00000500000000000000" pitchFamily="50" charset="-79"/>
                </a:rPr>
                <a:t>גבוה יותר</a:t>
              </a:r>
              <a:endParaRPr lang="en-US" b="1" dirty="0">
                <a:latin typeface="Afek 1.5 AAA" panose="00000500000000000000" pitchFamily="50" charset="-79"/>
                <a:cs typeface="Afek 1.5 AAA" panose="00000500000000000000" pitchFamily="50" charset="-79"/>
              </a:endParaRPr>
            </a:p>
          </p:txBody>
        </p:sp>
      </p:grpSp>
      <p:grpSp>
        <p:nvGrpSpPr>
          <p:cNvPr id="284" name="גרפיקה 6">
            <a:extLst>
              <a:ext uri="{FF2B5EF4-FFF2-40B4-BE49-F238E27FC236}">
                <a16:creationId xmlns:a16="http://schemas.microsoft.com/office/drawing/2014/main" id="{BA1D76B2-647E-B85F-530F-E10C92F1D715}"/>
              </a:ext>
            </a:extLst>
          </p:cNvPr>
          <p:cNvGrpSpPr/>
          <p:nvPr/>
        </p:nvGrpSpPr>
        <p:grpSpPr>
          <a:xfrm>
            <a:off x="10523070" y="3774254"/>
            <a:ext cx="742750" cy="539014"/>
            <a:chOff x="819792" y="4206458"/>
            <a:chExt cx="3865516" cy="2805207"/>
          </a:xfrm>
          <a:solidFill>
            <a:schemeClr val="accent3"/>
          </a:solidFill>
        </p:grpSpPr>
        <p:grpSp>
          <p:nvGrpSpPr>
            <p:cNvPr id="285" name="גרפיקה 6">
              <a:extLst>
                <a:ext uri="{FF2B5EF4-FFF2-40B4-BE49-F238E27FC236}">
                  <a16:creationId xmlns:a16="http://schemas.microsoft.com/office/drawing/2014/main" id="{72953B29-AD70-3D5C-E63E-98AAABD9B62C}"/>
                </a:ext>
              </a:extLst>
            </p:cNvPr>
            <p:cNvGrpSpPr/>
            <p:nvPr/>
          </p:nvGrpSpPr>
          <p:grpSpPr>
            <a:xfrm>
              <a:off x="819792" y="4206458"/>
              <a:ext cx="3865516" cy="2022538"/>
              <a:chOff x="819792" y="4206458"/>
              <a:chExt cx="3865516" cy="2022538"/>
            </a:xfrm>
            <a:grpFill/>
          </p:grpSpPr>
          <p:grpSp>
            <p:nvGrpSpPr>
              <p:cNvPr id="334" name="גרפיקה 6">
                <a:extLst>
                  <a:ext uri="{FF2B5EF4-FFF2-40B4-BE49-F238E27FC236}">
                    <a16:creationId xmlns:a16="http://schemas.microsoft.com/office/drawing/2014/main" id="{BDCB6526-BFF2-9CD4-AAD7-F2F5CA1E342B}"/>
                  </a:ext>
                </a:extLst>
              </p:cNvPr>
              <p:cNvGrpSpPr/>
              <p:nvPr/>
            </p:nvGrpSpPr>
            <p:grpSpPr>
              <a:xfrm>
                <a:off x="819792" y="4827678"/>
                <a:ext cx="2273317" cy="1401317"/>
                <a:chOff x="819792" y="4827678"/>
                <a:chExt cx="2273317" cy="1401317"/>
              </a:xfrm>
              <a:grpFill/>
            </p:grpSpPr>
            <p:sp>
              <p:nvSpPr>
                <p:cNvPr id="345" name="צורה חופשית: צורה 158">
                  <a:extLst>
                    <a:ext uri="{FF2B5EF4-FFF2-40B4-BE49-F238E27FC236}">
                      <a16:creationId xmlns:a16="http://schemas.microsoft.com/office/drawing/2014/main" id="{D8313372-83BB-BF12-F356-45B800D415CC}"/>
                    </a:ext>
                  </a:extLst>
                </p:cNvPr>
                <p:cNvSpPr/>
                <p:nvPr/>
              </p:nvSpPr>
              <p:spPr>
                <a:xfrm>
                  <a:off x="1304695" y="4827678"/>
                  <a:ext cx="1009935" cy="574262"/>
                </a:xfrm>
                <a:custGeom>
                  <a:avLst/>
                  <a:gdLst>
                    <a:gd name="connsiteX0" fmla="*/ 857 w 1009935"/>
                    <a:gd name="connsiteY0" fmla="*/ 574262 h 574262"/>
                    <a:gd name="connsiteX1" fmla="*/ 0 w 1009935"/>
                    <a:gd name="connsiteY1" fmla="*/ 517112 h 574262"/>
                    <a:gd name="connsiteX2" fmla="*/ 0 w 1009935"/>
                    <a:gd name="connsiteY2" fmla="*/ 510730 h 574262"/>
                    <a:gd name="connsiteX3" fmla="*/ 510731 w 1009935"/>
                    <a:gd name="connsiteY3" fmla="*/ 0 h 574262"/>
                    <a:gd name="connsiteX4" fmla="*/ 990219 w 1009935"/>
                    <a:gd name="connsiteY4" fmla="*/ 334423 h 574262"/>
                    <a:gd name="connsiteX5" fmla="*/ 1009936 w 1009935"/>
                    <a:gd name="connsiteY5" fmla="*/ 388048 h 574262"/>
                    <a:gd name="connsiteX6" fmla="*/ 902684 w 1009935"/>
                    <a:gd name="connsiteY6" fmla="*/ 427482 h 574262"/>
                    <a:gd name="connsiteX7" fmla="*/ 882968 w 1009935"/>
                    <a:gd name="connsiteY7" fmla="*/ 373856 h 574262"/>
                    <a:gd name="connsiteX8" fmla="*/ 510826 w 1009935"/>
                    <a:gd name="connsiteY8" fmla="*/ 114205 h 574262"/>
                    <a:gd name="connsiteX9" fmla="*/ 114395 w 1009935"/>
                    <a:gd name="connsiteY9" fmla="*/ 510635 h 574262"/>
                    <a:gd name="connsiteX10" fmla="*/ 114395 w 1009935"/>
                    <a:gd name="connsiteY10" fmla="*/ 515303 h 574262"/>
                    <a:gd name="connsiteX11" fmla="*/ 115252 w 1009935"/>
                    <a:gd name="connsiteY11" fmla="*/ 572453 h 574262"/>
                    <a:gd name="connsiteX12" fmla="*/ 857 w 1009935"/>
                    <a:gd name="connsiteY12" fmla="*/ 574262 h 574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09935" h="574262">
                      <a:moveTo>
                        <a:pt x="857" y="574262"/>
                      </a:moveTo>
                      <a:lnTo>
                        <a:pt x="0" y="517112"/>
                      </a:lnTo>
                      <a:cubicBezTo>
                        <a:pt x="0" y="515017"/>
                        <a:pt x="0" y="512826"/>
                        <a:pt x="0" y="510730"/>
                      </a:cubicBezTo>
                      <a:cubicBezTo>
                        <a:pt x="0" y="229171"/>
                        <a:pt x="229076" y="0"/>
                        <a:pt x="510731" y="0"/>
                      </a:cubicBezTo>
                      <a:cubicBezTo>
                        <a:pt x="723995" y="0"/>
                        <a:pt x="916591" y="134398"/>
                        <a:pt x="990219" y="334423"/>
                      </a:cubicBezTo>
                      <a:lnTo>
                        <a:pt x="1009936" y="388048"/>
                      </a:lnTo>
                      <a:lnTo>
                        <a:pt x="902684" y="427482"/>
                      </a:lnTo>
                      <a:lnTo>
                        <a:pt x="882968" y="373856"/>
                      </a:lnTo>
                      <a:cubicBezTo>
                        <a:pt x="825913" y="218599"/>
                        <a:pt x="676275" y="114205"/>
                        <a:pt x="510826" y="114205"/>
                      </a:cubicBezTo>
                      <a:cubicBezTo>
                        <a:pt x="292227" y="114205"/>
                        <a:pt x="114395" y="292036"/>
                        <a:pt x="114395" y="510635"/>
                      </a:cubicBezTo>
                      <a:lnTo>
                        <a:pt x="114395" y="515303"/>
                      </a:lnTo>
                      <a:lnTo>
                        <a:pt x="115252" y="572453"/>
                      </a:lnTo>
                      <a:lnTo>
                        <a:pt x="857" y="57426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46" name="צורה חופשית: צורה 159">
                  <a:extLst>
                    <a:ext uri="{FF2B5EF4-FFF2-40B4-BE49-F238E27FC236}">
                      <a16:creationId xmlns:a16="http://schemas.microsoft.com/office/drawing/2014/main" id="{3D692D76-C516-B35F-482A-5ABC839D6D35}"/>
                    </a:ext>
                  </a:extLst>
                </p:cNvPr>
                <p:cNvSpPr/>
                <p:nvPr/>
              </p:nvSpPr>
              <p:spPr>
                <a:xfrm>
                  <a:off x="2010879" y="5137431"/>
                  <a:ext cx="771334" cy="439293"/>
                </a:xfrm>
                <a:custGeom>
                  <a:avLst/>
                  <a:gdLst>
                    <a:gd name="connsiteX0" fmla="*/ 658654 w 771334"/>
                    <a:gd name="connsiteY0" fmla="*/ 439293 h 439293"/>
                    <a:gd name="connsiteX1" fmla="*/ 648843 w 771334"/>
                    <a:gd name="connsiteY1" fmla="*/ 383000 h 439293"/>
                    <a:gd name="connsiteX2" fmla="*/ 328803 w 771334"/>
                    <a:gd name="connsiteY2" fmla="*/ 114300 h 439293"/>
                    <a:gd name="connsiteX3" fmla="*/ 117729 w 771334"/>
                    <a:gd name="connsiteY3" fmla="*/ 192215 h 439293"/>
                    <a:gd name="connsiteX4" fmla="*/ 74295 w 771334"/>
                    <a:gd name="connsiteY4" fmla="*/ 229362 h 439293"/>
                    <a:gd name="connsiteX5" fmla="*/ 0 w 771334"/>
                    <a:gd name="connsiteY5" fmla="*/ 142494 h 439293"/>
                    <a:gd name="connsiteX6" fmla="*/ 43434 w 771334"/>
                    <a:gd name="connsiteY6" fmla="*/ 105347 h 439293"/>
                    <a:gd name="connsiteX7" fmla="*/ 328803 w 771334"/>
                    <a:gd name="connsiteY7" fmla="*/ 0 h 439293"/>
                    <a:gd name="connsiteX8" fmla="*/ 761524 w 771334"/>
                    <a:gd name="connsiteY8" fmla="*/ 363379 h 439293"/>
                    <a:gd name="connsiteX9" fmla="*/ 771334 w 771334"/>
                    <a:gd name="connsiteY9" fmla="*/ 419672 h 439293"/>
                    <a:gd name="connsiteX10" fmla="*/ 658654 w 771334"/>
                    <a:gd name="connsiteY10" fmla="*/ 439293 h 439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1334" h="439293">
                      <a:moveTo>
                        <a:pt x="658654" y="439293"/>
                      </a:moveTo>
                      <a:lnTo>
                        <a:pt x="648843" y="383000"/>
                      </a:lnTo>
                      <a:cubicBezTo>
                        <a:pt x="621697" y="227267"/>
                        <a:pt x="487109" y="114300"/>
                        <a:pt x="328803" y="114300"/>
                      </a:cubicBezTo>
                      <a:cubicBezTo>
                        <a:pt x="251365" y="114300"/>
                        <a:pt x="176403" y="141923"/>
                        <a:pt x="117729" y="192215"/>
                      </a:cubicBezTo>
                      <a:lnTo>
                        <a:pt x="74295" y="229362"/>
                      </a:lnTo>
                      <a:lnTo>
                        <a:pt x="0" y="142494"/>
                      </a:lnTo>
                      <a:lnTo>
                        <a:pt x="43434" y="105347"/>
                      </a:lnTo>
                      <a:cubicBezTo>
                        <a:pt x="122872" y="37433"/>
                        <a:pt x="224218" y="0"/>
                        <a:pt x="328803" y="0"/>
                      </a:cubicBezTo>
                      <a:cubicBezTo>
                        <a:pt x="542830" y="0"/>
                        <a:pt x="724757" y="152781"/>
                        <a:pt x="761524" y="363379"/>
                      </a:cubicBezTo>
                      <a:lnTo>
                        <a:pt x="771334" y="419672"/>
                      </a:lnTo>
                      <a:lnTo>
                        <a:pt x="658654" y="43929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47" name="צורה חופשית: צורה 160">
                  <a:extLst>
                    <a:ext uri="{FF2B5EF4-FFF2-40B4-BE49-F238E27FC236}">
                      <a16:creationId xmlns:a16="http://schemas.microsoft.com/office/drawing/2014/main" id="{A11F709E-6B58-7E70-715C-793BC026F21B}"/>
                    </a:ext>
                  </a:extLst>
                </p:cNvPr>
                <p:cNvSpPr/>
                <p:nvPr/>
              </p:nvSpPr>
              <p:spPr>
                <a:xfrm>
                  <a:off x="994595" y="5332789"/>
                  <a:ext cx="476893" cy="178308"/>
                </a:xfrm>
                <a:custGeom>
                  <a:avLst/>
                  <a:gdLst>
                    <a:gd name="connsiteX0" fmla="*/ 57211 w 476893"/>
                    <a:gd name="connsiteY0" fmla="*/ 178308 h 178308"/>
                    <a:gd name="connsiteX1" fmla="*/ 9396 w 476893"/>
                    <a:gd name="connsiteY1" fmla="*/ 152495 h 178308"/>
                    <a:gd name="connsiteX2" fmla="*/ 25779 w 476893"/>
                    <a:gd name="connsiteY2" fmla="*/ 73342 h 178308"/>
                    <a:gd name="connsiteX3" fmla="*/ 271524 w 476893"/>
                    <a:gd name="connsiteY3" fmla="*/ 0 h 178308"/>
                    <a:gd name="connsiteX4" fmla="*/ 441355 w 476893"/>
                    <a:gd name="connsiteY4" fmla="*/ 33242 h 178308"/>
                    <a:gd name="connsiteX5" fmla="*/ 472597 w 476893"/>
                    <a:gd name="connsiteY5" fmla="*/ 107823 h 178308"/>
                    <a:gd name="connsiteX6" fmla="*/ 398016 w 476893"/>
                    <a:gd name="connsiteY6" fmla="*/ 139065 h 178308"/>
                    <a:gd name="connsiteX7" fmla="*/ 271524 w 476893"/>
                    <a:gd name="connsiteY7" fmla="*/ 114300 h 178308"/>
                    <a:gd name="connsiteX8" fmla="*/ 88549 w 476893"/>
                    <a:gd name="connsiteY8" fmla="*/ 168878 h 178308"/>
                    <a:gd name="connsiteX9" fmla="*/ 57211 w 476893"/>
                    <a:gd name="connsiteY9" fmla="*/ 178308 h 178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76893" h="178308">
                      <a:moveTo>
                        <a:pt x="57211" y="178308"/>
                      </a:moveTo>
                      <a:cubicBezTo>
                        <a:pt x="38638" y="178308"/>
                        <a:pt x="20350" y="169259"/>
                        <a:pt x="9396" y="152495"/>
                      </a:cubicBezTo>
                      <a:cubicBezTo>
                        <a:pt x="-7940" y="126111"/>
                        <a:pt x="-605" y="90678"/>
                        <a:pt x="25779" y="73342"/>
                      </a:cubicBezTo>
                      <a:cubicBezTo>
                        <a:pt x="98836" y="25337"/>
                        <a:pt x="183799" y="0"/>
                        <a:pt x="271524" y="0"/>
                      </a:cubicBezTo>
                      <a:cubicBezTo>
                        <a:pt x="330293" y="0"/>
                        <a:pt x="387348" y="11240"/>
                        <a:pt x="441355" y="33242"/>
                      </a:cubicBezTo>
                      <a:cubicBezTo>
                        <a:pt x="470596" y="45244"/>
                        <a:pt x="484598" y="78581"/>
                        <a:pt x="472597" y="107823"/>
                      </a:cubicBezTo>
                      <a:cubicBezTo>
                        <a:pt x="460595" y="137065"/>
                        <a:pt x="427258" y="151067"/>
                        <a:pt x="398016" y="139065"/>
                      </a:cubicBezTo>
                      <a:cubicBezTo>
                        <a:pt x="357916" y="122587"/>
                        <a:pt x="315339" y="114300"/>
                        <a:pt x="271524" y="114300"/>
                      </a:cubicBezTo>
                      <a:cubicBezTo>
                        <a:pt x="206182" y="114300"/>
                        <a:pt x="142841" y="133159"/>
                        <a:pt x="88549" y="168878"/>
                      </a:cubicBezTo>
                      <a:cubicBezTo>
                        <a:pt x="78833" y="175355"/>
                        <a:pt x="67975" y="178308"/>
                        <a:pt x="57211" y="1783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48" name="צורה חופשית: צורה 161">
                  <a:extLst>
                    <a:ext uri="{FF2B5EF4-FFF2-40B4-BE49-F238E27FC236}">
                      <a16:creationId xmlns:a16="http://schemas.microsoft.com/office/drawing/2014/main" id="{56C16FB7-EE35-FB3A-779E-F897047639A0}"/>
                    </a:ext>
                  </a:extLst>
                </p:cNvPr>
                <p:cNvSpPr/>
                <p:nvPr/>
              </p:nvSpPr>
              <p:spPr>
                <a:xfrm>
                  <a:off x="912619" y="5418222"/>
                  <a:ext cx="166816" cy="164884"/>
                </a:xfrm>
                <a:custGeom>
                  <a:avLst/>
                  <a:gdLst>
                    <a:gd name="connsiteX0" fmla="*/ 57082 w 166816"/>
                    <a:gd name="connsiteY0" fmla="*/ 164884 h 164884"/>
                    <a:gd name="connsiteX1" fmla="*/ 19839 w 166816"/>
                    <a:gd name="connsiteY1" fmla="*/ 151073 h 164884"/>
                    <a:gd name="connsiteX2" fmla="*/ 13838 w 166816"/>
                    <a:gd name="connsiteY2" fmla="*/ 70491 h 164884"/>
                    <a:gd name="connsiteX3" fmla="*/ 74036 w 166816"/>
                    <a:gd name="connsiteY3" fmla="*/ 12484 h 164884"/>
                    <a:gd name="connsiteX4" fmla="*/ 154332 w 166816"/>
                    <a:gd name="connsiteY4" fmla="*/ 21533 h 164884"/>
                    <a:gd name="connsiteX5" fmla="*/ 145283 w 166816"/>
                    <a:gd name="connsiteY5" fmla="*/ 101829 h 164884"/>
                    <a:gd name="connsiteX6" fmla="*/ 100421 w 166816"/>
                    <a:gd name="connsiteY6" fmla="*/ 145072 h 164884"/>
                    <a:gd name="connsiteX7" fmla="*/ 57082 w 166816"/>
                    <a:gd name="connsiteY7" fmla="*/ 164884 h 16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816" h="164884">
                      <a:moveTo>
                        <a:pt x="57082" y="164884"/>
                      </a:moveTo>
                      <a:cubicBezTo>
                        <a:pt x="43842" y="164884"/>
                        <a:pt x="30602" y="160312"/>
                        <a:pt x="19839" y="151073"/>
                      </a:cubicBezTo>
                      <a:cubicBezTo>
                        <a:pt x="-4069" y="130499"/>
                        <a:pt x="-6736" y="94399"/>
                        <a:pt x="13838" y="70491"/>
                      </a:cubicBezTo>
                      <a:cubicBezTo>
                        <a:pt x="32031" y="49346"/>
                        <a:pt x="52319" y="29820"/>
                        <a:pt x="74036" y="12484"/>
                      </a:cubicBezTo>
                      <a:cubicBezTo>
                        <a:pt x="98706" y="-7233"/>
                        <a:pt x="134711" y="-3137"/>
                        <a:pt x="154332" y="21533"/>
                      </a:cubicBezTo>
                      <a:cubicBezTo>
                        <a:pt x="174049" y="46203"/>
                        <a:pt x="169953" y="82207"/>
                        <a:pt x="145283" y="101829"/>
                      </a:cubicBezTo>
                      <a:cubicBezTo>
                        <a:pt x="129091" y="114783"/>
                        <a:pt x="113946" y="129356"/>
                        <a:pt x="100421" y="145072"/>
                      </a:cubicBezTo>
                      <a:cubicBezTo>
                        <a:pt x="89086" y="158217"/>
                        <a:pt x="73179" y="164884"/>
                        <a:pt x="57082" y="16488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49" name="צורה חופשית: צורה 162">
                  <a:extLst>
                    <a:ext uri="{FF2B5EF4-FFF2-40B4-BE49-F238E27FC236}">
                      <a16:creationId xmlns:a16="http://schemas.microsoft.com/office/drawing/2014/main" id="{9AAB20DC-CA12-3AFF-1BB7-9BC71797062A}"/>
                    </a:ext>
                  </a:extLst>
                </p:cNvPr>
                <p:cNvSpPr/>
                <p:nvPr/>
              </p:nvSpPr>
              <p:spPr>
                <a:xfrm>
                  <a:off x="822781" y="5596872"/>
                  <a:ext cx="115702" cy="119964"/>
                </a:xfrm>
                <a:custGeom>
                  <a:avLst/>
                  <a:gdLst>
                    <a:gd name="connsiteX0" fmla="*/ 57099 w 115702"/>
                    <a:gd name="connsiteY0" fmla="*/ 119964 h 119964"/>
                    <a:gd name="connsiteX1" fmla="*/ 36811 w 115702"/>
                    <a:gd name="connsiteY1" fmla="*/ 116345 h 119964"/>
                    <a:gd name="connsiteX2" fmla="*/ 4616 w 115702"/>
                    <a:gd name="connsiteY2" fmla="*/ 38335 h 119964"/>
                    <a:gd name="connsiteX3" fmla="*/ 76339 w 115702"/>
                    <a:gd name="connsiteY3" fmla="*/ 2807 h 119964"/>
                    <a:gd name="connsiteX4" fmla="*/ 115487 w 115702"/>
                    <a:gd name="connsiteY4" fmla="*/ 55099 h 119964"/>
                    <a:gd name="connsiteX5" fmla="*/ 111487 w 115702"/>
                    <a:gd name="connsiteY5" fmla="*/ 81102 h 119964"/>
                    <a:gd name="connsiteX6" fmla="*/ 57099 w 115702"/>
                    <a:gd name="connsiteY6" fmla="*/ 119964 h 119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702" h="119964">
                      <a:moveTo>
                        <a:pt x="57099" y="119964"/>
                      </a:moveTo>
                      <a:cubicBezTo>
                        <a:pt x="49574" y="119964"/>
                        <a:pt x="42621" y="118631"/>
                        <a:pt x="36811" y="116345"/>
                      </a:cubicBezTo>
                      <a:cubicBezTo>
                        <a:pt x="18618" y="109487"/>
                        <a:pt x="-11576" y="84246"/>
                        <a:pt x="4616" y="38335"/>
                      </a:cubicBezTo>
                      <a:cubicBezTo>
                        <a:pt x="14903" y="9093"/>
                        <a:pt x="46812" y="-6814"/>
                        <a:pt x="76339" y="2807"/>
                      </a:cubicBezTo>
                      <a:cubicBezTo>
                        <a:pt x="93675" y="8427"/>
                        <a:pt x="114820" y="26334"/>
                        <a:pt x="115487" y="55099"/>
                      </a:cubicBezTo>
                      <a:cubicBezTo>
                        <a:pt x="116249" y="63672"/>
                        <a:pt x="115011" y="72530"/>
                        <a:pt x="111487" y="81102"/>
                      </a:cubicBezTo>
                      <a:cubicBezTo>
                        <a:pt x="99676" y="110439"/>
                        <a:pt x="76816" y="119964"/>
                        <a:pt x="57099" y="11996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50" name="צורה חופשית: צורה 163">
                  <a:extLst>
                    <a:ext uri="{FF2B5EF4-FFF2-40B4-BE49-F238E27FC236}">
                      <a16:creationId xmlns:a16="http://schemas.microsoft.com/office/drawing/2014/main" id="{14AB7178-B981-FEEB-6FAE-24404FD869C4}"/>
                    </a:ext>
                  </a:extLst>
                </p:cNvPr>
                <p:cNvSpPr/>
                <p:nvPr/>
              </p:nvSpPr>
              <p:spPr>
                <a:xfrm>
                  <a:off x="819792" y="5762365"/>
                  <a:ext cx="260386" cy="382144"/>
                </a:xfrm>
                <a:custGeom>
                  <a:avLst/>
                  <a:gdLst>
                    <a:gd name="connsiteX0" fmla="*/ 203249 w 260386"/>
                    <a:gd name="connsiteY0" fmla="*/ 382144 h 382144"/>
                    <a:gd name="connsiteX1" fmla="*/ 167721 w 260386"/>
                    <a:gd name="connsiteY1" fmla="*/ 369762 h 382144"/>
                    <a:gd name="connsiteX2" fmla="*/ 272 w 260386"/>
                    <a:gd name="connsiteY2" fmla="*/ 62676 h 382144"/>
                    <a:gd name="connsiteX3" fmla="*/ 51611 w 260386"/>
                    <a:gd name="connsiteY3" fmla="*/ 287 h 382144"/>
                    <a:gd name="connsiteX4" fmla="*/ 114000 w 260386"/>
                    <a:gd name="connsiteY4" fmla="*/ 51627 h 382144"/>
                    <a:gd name="connsiteX5" fmla="*/ 238778 w 260386"/>
                    <a:gd name="connsiteY5" fmla="*/ 280322 h 382144"/>
                    <a:gd name="connsiteX6" fmla="*/ 248017 w 260386"/>
                    <a:gd name="connsiteY6" fmla="*/ 360618 h 382144"/>
                    <a:gd name="connsiteX7" fmla="*/ 203249 w 260386"/>
                    <a:gd name="connsiteY7" fmla="*/ 382144 h 382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0386" h="382144">
                      <a:moveTo>
                        <a:pt x="203249" y="382144"/>
                      </a:moveTo>
                      <a:cubicBezTo>
                        <a:pt x="190772" y="382144"/>
                        <a:pt x="178294" y="378048"/>
                        <a:pt x="167721" y="369762"/>
                      </a:cubicBezTo>
                      <a:cubicBezTo>
                        <a:pt x="73043" y="294514"/>
                        <a:pt x="11987" y="182595"/>
                        <a:pt x="272" y="62676"/>
                      </a:cubicBezTo>
                      <a:cubicBezTo>
                        <a:pt x="-2776" y="31243"/>
                        <a:pt x="20179" y="3335"/>
                        <a:pt x="51611" y="287"/>
                      </a:cubicBezTo>
                      <a:cubicBezTo>
                        <a:pt x="83139" y="-2856"/>
                        <a:pt x="110952" y="20194"/>
                        <a:pt x="114000" y="51627"/>
                      </a:cubicBezTo>
                      <a:cubicBezTo>
                        <a:pt x="122668" y="140876"/>
                        <a:pt x="168197" y="224315"/>
                        <a:pt x="238778" y="280322"/>
                      </a:cubicBezTo>
                      <a:cubicBezTo>
                        <a:pt x="263447" y="299943"/>
                        <a:pt x="267638" y="335948"/>
                        <a:pt x="248017" y="360618"/>
                      </a:cubicBezTo>
                      <a:cubicBezTo>
                        <a:pt x="236682" y="374810"/>
                        <a:pt x="220013" y="382144"/>
                        <a:pt x="203249" y="382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51" name="צורה חופשית: צורה 164">
                  <a:extLst>
                    <a:ext uri="{FF2B5EF4-FFF2-40B4-BE49-F238E27FC236}">
                      <a16:creationId xmlns:a16="http://schemas.microsoft.com/office/drawing/2014/main" id="{1D761CF9-3C39-75EA-892B-8678994AFD2F}"/>
                    </a:ext>
                  </a:extLst>
                </p:cNvPr>
                <p:cNvSpPr/>
                <p:nvPr/>
              </p:nvSpPr>
              <p:spPr>
                <a:xfrm>
                  <a:off x="1433664" y="5509858"/>
                  <a:ext cx="1659445" cy="719137"/>
                </a:xfrm>
                <a:custGeom>
                  <a:avLst/>
                  <a:gdLst>
                    <a:gd name="connsiteX0" fmla="*/ 95 w 1659445"/>
                    <a:gd name="connsiteY0" fmla="*/ 719138 h 719137"/>
                    <a:gd name="connsiteX1" fmla="*/ 0 w 1659445"/>
                    <a:gd name="connsiteY1" fmla="*/ 604838 h 719137"/>
                    <a:gd name="connsiteX2" fmla="*/ 1327023 w 1659445"/>
                    <a:gd name="connsiteY2" fmla="*/ 603313 h 719137"/>
                    <a:gd name="connsiteX3" fmla="*/ 1545146 w 1659445"/>
                    <a:gd name="connsiteY3" fmla="*/ 359569 h 719137"/>
                    <a:gd name="connsiteX4" fmla="*/ 1299972 w 1659445"/>
                    <a:gd name="connsiteY4" fmla="*/ 114300 h 719137"/>
                    <a:gd name="connsiteX5" fmla="*/ 1168432 w 1659445"/>
                    <a:gd name="connsiteY5" fmla="*/ 152495 h 719137"/>
                    <a:gd name="connsiteX6" fmla="*/ 1120235 w 1659445"/>
                    <a:gd name="connsiteY6" fmla="*/ 183166 h 719137"/>
                    <a:gd name="connsiteX7" fmla="*/ 1058799 w 1659445"/>
                    <a:gd name="connsiteY7" fmla="*/ 86773 h 719137"/>
                    <a:gd name="connsiteX8" fmla="*/ 1106996 w 1659445"/>
                    <a:gd name="connsiteY8" fmla="*/ 56102 h 719137"/>
                    <a:gd name="connsiteX9" fmla="*/ 1299972 w 1659445"/>
                    <a:gd name="connsiteY9" fmla="*/ 0 h 719137"/>
                    <a:gd name="connsiteX10" fmla="*/ 1659446 w 1659445"/>
                    <a:gd name="connsiteY10" fmla="*/ 359569 h 719137"/>
                    <a:gd name="connsiteX11" fmla="*/ 1335691 w 1659445"/>
                    <a:gd name="connsiteY11" fmla="*/ 717328 h 719137"/>
                    <a:gd name="connsiteX12" fmla="*/ 1330166 w 1659445"/>
                    <a:gd name="connsiteY12" fmla="*/ 717613 h 719137"/>
                    <a:gd name="connsiteX13" fmla="*/ 95 w 1659445"/>
                    <a:gd name="connsiteY13" fmla="*/ 719138 h 7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59445" h="719137">
                      <a:moveTo>
                        <a:pt x="95" y="719138"/>
                      </a:moveTo>
                      <a:lnTo>
                        <a:pt x="0" y="604838"/>
                      </a:lnTo>
                      <a:lnTo>
                        <a:pt x="1327023" y="603313"/>
                      </a:lnTo>
                      <a:cubicBezTo>
                        <a:pt x="1451515" y="589693"/>
                        <a:pt x="1545146" y="485394"/>
                        <a:pt x="1545146" y="359569"/>
                      </a:cubicBezTo>
                      <a:cubicBezTo>
                        <a:pt x="1545146" y="224314"/>
                        <a:pt x="1435132" y="114300"/>
                        <a:pt x="1299972" y="114300"/>
                      </a:cubicBezTo>
                      <a:cubicBezTo>
                        <a:pt x="1253204" y="114300"/>
                        <a:pt x="1207675" y="127540"/>
                        <a:pt x="1168432" y="152495"/>
                      </a:cubicBezTo>
                      <a:lnTo>
                        <a:pt x="1120235" y="183166"/>
                      </a:lnTo>
                      <a:lnTo>
                        <a:pt x="1058799" y="86773"/>
                      </a:lnTo>
                      <a:lnTo>
                        <a:pt x="1106996" y="56102"/>
                      </a:lnTo>
                      <a:cubicBezTo>
                        <a:pt x="1164622" y="19336"/>
                        <a:pt x="1231392" y="0"/>
                        <a:pt x="1299972" y="0"/>
                      </a:cubicBezTo>
                      <a:cubicBezTo>
                        <a:pt x="1498187" y="0"/>
                        <a:pt x="1659446" y="161258"/>
                        <a:pt x="1659446" y="359569"/>
                      </a:cubicBezTo>
                      <a:cubicBezTo>
                        <a:pt x="1659446" y="545306"/>
                        <a:pt x="1520285" y="699040"/>
                        <a:pt x="1335691" y="717328"/>
                      </a:cubicBezTo>
                      <a:lnTo>
                        <a:pt x="1330166" y="717613"/>
                      </a:lnTo>
                      <a:lnTo>
                        <a:pt x="95" y="7191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35" name="גרפיקה 6">
                <a:extLst>
                  <a:ext uri="{FF2B5EF4-FFF2-40B4-BE49-F238E27FC236}">
                    <a16:creationId xmlns:a16="http://schemas.microsoft.com/office/drawing/2014/main" id="{5E04298D-1EFF-8E33-EEFD-C3B3D63D3E77}"/>
                  </a:ext>
                </a:extLst>
              </p:cNvPr>
              <p:cNvGrpSpPr/>
              <p:nvPr/>
            </p:nvGrpSpPr>
            <p:grpSpPr>
              <a:xfrm>
                <a:off x="2189568" y="4206458"/>
                <a:ext cx="2495740" cy="1656207"/>
                <a:chOff x="2189568" y="4206458"/>
                <a:chExt cx="2495740" cy="1656207"/>
              </a:xfrm>
              <a:grpFill/>
            </p:grpSpPr>
            <p:sp>
              <p:nvSpPr>
                <p:cNvPr id="336" name="צורה חופשית: צורה 149">
                  <a:extLst>
                    <a:ext uri="{FF2B5EF4-FFF2-40B4-BE49-F238E27FC236}">
                      <a16:creationId xmlns:a16="http://schemas.microsoft.com/office/drawing/2014/main" id="{F630D7DC-7D6A-DAEA-3264-FF898936C3E1}"/>
                    </a:ext>
                  </a:extLst>
                </p:cNvPr>
                <p:cNvSpPr/>
                <p:nvPr/>
              </p:nvSpPr>
              <p:spPr>
                <a:xfrm>
                  <a:off x="2564377" y="4206458"/>
                  <a:ext cx="1185005" cy="735139"/>
                </a:xfrm>
                <a:custGeom>
                  <a:avLst/>
                  <a:gdLst>
                    <a:gd name="connsiteX0" fmla="*/ 12192 w 1185005"/>
                    <a:gd name="connsiteY0" fmla="*/ 735140 h 735139"/>
                    <a:gd name="connsiteX1" fmla="*/ 4953 w 1185005"/>
                    <a:gd name="connsiteY1" fmla="*/ 678466 h 735139"/>
                    <a:gd name="connsiteX2" fmla="*/ 0 w 1185005"/>
                    <a:gd name="connsiteY2" fmla="*/ 601028 h 735139"/>
                    <a:gd name="connsiteX3" fmla="*/ 601027 w 1185005"/>
                    <a:gd name="connsiteY3" fmla="*/ 0 h 735139"/>
                    <a:gd name="connsiteX4" fmla="*/ 1165289 w 1185005"/>
                    <a:gd name="connsiteY4" fmla="*/ 393573 h 735139"/>
                    <a:gd name="connsiteX5" fmla="*/ 1185005 w 1185005"/>
                    <a:gd name="connsiteY5" fmla="*/ 447199 h 735139"/>
                    <a:gd name="connsiteX6" fmla="*/ 1077754 w 1185005"/>
                    <a:gd name="connsiteY6" fmla="*/ 486632 h 735139"/>
                    <a:gd name="connsiteX7" fmla="*/ 1058037 w 1185005"/>
                    <a:gd name="connsiteY7" fmla="*/ 433007 h 735139"/>
                    <a:gd name="connsiteX8" fmla="*/ 601027 w 1185005"/>
                    <a:gd name="connsiteY8" fmla="*/ 114300 h 735139"/>
                    <a:gd name="connsiteX9" fmla="*/ 114300 w 1185005"/>
                    <a:gd name="connsiteY9" fmla="*/ 601028 h 735139"/>
                    <a:gd name="connsiteX10" fmla="*/ 118300 w 1185005"/>
                    <a:gd name="connsiteY10" fmla="*/ 663988 h 735139"/>
                    <a:gd name="connsiteX11" fmla="*/ 125539 w 1185005"/>
                    <a:gd name="connsiteY11" fmla="*/ 720662 h 735139"/>
                    <a:gd name="connsiteX12" fmla="*/ 12192 w 1185005"/>
                    <a:gd name="connsiteY12" fmla="*/ 735140 h 735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85005" h="735139">
                      <a:moveTo>
                        <a:pt x="12192" y="735140"/>
                      </a:moveTo>
                      <a:lnTo>
                        <a:pt x="4953" y="678466"/>
                      </a:lnTo>
                      <a:cubicBezTo>
                        <a:pt x="1714" y="652844"/>
                        <a:pt x="0" y="626840"/>
                        <a:pt x="0" y="601028"/>
                      </a:cubicBezTo>
                      <a:cubicBezTo>
                        <a:pt x="0" y="269653"/>
                        <a:pt x="269653" y="0"/>
                        <a:pt x="601027" y="0"/>
                      </a:cubicBezTo>
                      <a:cubicBezTo>
                        <a:pt x="851916" y="0"/>
                        <a:pt x="1078706" y="158210"/>
                        <a:pt x="1165289" y="393573"/>
                      </a:cubicBezTo>
                      <a:lnTo>
                        <a:pt x="1185005" y="447199"/>
                      </a:lnTo>
                      <a:lnTo>
                        <a:pt x="1077754" y="486632"/>
                      </a:lnTo>
                      <a:lnTo>
                        <a:pt x="1058037" y="433007"/>
                      </a:lnTo>
                      <a:cubicBezTo>
                        <a:pt x="987838" y="242411"/>
                        <a:pt x="804196" y="114300"/>
                        <a:pt x="601027" y="114300"/>
                      </a:cubicBezTo>
                      <a:cubicBezTo>
                        <a:pt x="332708" y="114300"/>
                        <a:pt x="114300" y="332613"/>
                        <a:pt x="114300" y="601028"/>
                      </a:cubicBezTo>
                      <a:cubicBezTo>
                        <a:pt x="114300" y="621983"/>
                        <a:pt x="115633" y="643128"/>
                        <a:pt x="118300" y="663988"/>
                      </a:cubicBezTo>
                      <a:lnTo>
                        <a:pt x="125539" y="720662"/>
                      </a:lnTo>
                      <a:lnTo>
                        <a:pt x="12192" y="7351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7" name="צורה חופשית: צורה 150">
                  <a:extLst>
                    <a:ext uri="{FF2B5EF4-FFF2-40B4-BE49-F238E27FC236}">
                      <a16:creationId xmlns:a16="http://schemas.microsoft.com/office/drawing/2014/main" id="{D4CBE882-CF05-C9B3-B84E-21129E8B2FF9}"/>
                    </a:ext>
                  </a:extLst>
                </p:cNvPr>
                <p:cNvSpPr/>
                <p:nvPr/>
              </p:nvSpPr>
              <p:spPr>
                <a:xfrm>
                  <a:off x="3415816" y="4577933"/>
                  <a:ext cx="895635" cy="502158"/>
                </a:xfrm>
                <a:custGeom>
                  <a:avLst/>
                  <a:gdLst>
                    <a:gd name="connsiteX0" fmla="*/ 783050 w 895635"/>
                    <a:gd name="connsiteY0" fmla="*/ 502158 h 502158"/>
                    <a:gd name="connsiteX1" fmla="*/ 773240 w 895635"/>
                    <a:gd name="connsiteY1" fmla="*/ 445865 h 502158"/>
                    <a:gd name="connsiteX2" fmla="*/ 378238 w 895635"/>
                    <a:gd name="connsiteY2" fmla="*/ 114300 h 502158"/>
                    <a:gd name="connsiteX3" fmla="*/ 117729 w 895635"/>
                    <a:gd name="connsiteY3" fmla="*/ 210407 h 502158"/>
                    <a:gd name="connsiteX4" fmla="*/ 74295 w 895635"/>
                    <a:gd name="connsiteY4" fmla="*/ 247555 h 502158"/>
                    <a:gd name="connsiteX5" fmla="*/ 0 w 895635"/>
                    <a:gd name="connsiteY5" fmla="*/ 160687 h 502158"/>
                    <a:gd name="connsiteX6" fmla="*/ 43434 w 895635"/>
                    <a:gd name="connsiteY6" fmla="*/ 123539 h 502158"/>
                    <a:gd name="connsiteX7" fmla="*/ 378238 w 895635"/>
                    <a:gd name="connsiteY7" fmla="*/ 0 h 502158"/>
                    <a:gd name="connsiteX8" fmla="*/ 885825 w 895635"/>
                    <a:gd name="connsiteY8" fmla="*/ 426244 h 502158"/>
                    <a:gd name="connsiteX9" fmla="*/ 895636 w 895635"/>
                    <a:gd name="connsiteY9" fmla="*/ 482537 h 502158"/>
                    <a:gd name="connsiteX10" fmla="*/ 783050 w 895635"/>
                    <a:gd name="connsiteY10" fmla="*/ 502158 h 502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95635" h="502158">
                      <a:moveTo>
                        <a:pt x="783050" y="502158"/>
                      </a:moveTo>
                      <a:lnTo>
                        <a:pt x="773240" y="445865"/>
                      </a:lnTo>
                      <a:cubicBezTo>
                        <a:pt x="739807" y="253746"/>
                        <a:pt x="573596" y="114300"/>
                        <a:pt x="378238" y="114300"/>
                      </a:cubicBezTo>
                      <a:cubicBezTo>
                        <a:pt x="282702" y="114300"/>
                        <a:pt x="190214" y="148400"/>
                        <a:pt x="117729" y="210407"/>
                      </a:cubicBezTo>
                      <a:lnTo>
                        <a:pt x="74295" y="247555"/>
                      </a:lnTo>
                      <a:lnTo>
                        <a:pt x="0" y="160687"/>
                      </a:lnTo>
                      <a:lnTo>
                        <a:pt x="43434" y="123539"/>
                      </a:lnTo>
                      <a:cubicBezTo>
                        <a:pt x="136589" y="43815"/>
                        <a:pt x="255461" y="0"/>
                        <a:pt x="378238" y="0"/>
                      </a:cubicBezTo>
                      <a:cubicBezTo>
                        <a:pt x="629317" y="0"/>
                        <a:pt x="842772" y="179261"/>
                        <a:pt x="885825" y="426244"/>
                      </a:cubicBezTo>
                      <a:lnTo>
                        <a:pt x="895636" y="482537"/>
                      </a:lnTo>
                      <a:lnTo>
                        <a:pt x="783050" y="5021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8" name="צורה חופשית: צורה 151">
                  <a:extLst>
                    <a:ext uri="{FF2B5EF4-FFF2-40B4-BE49-F238E27FC236}">
                      <a16:creationId xmlns:a16="http://schemas.microsoft.com/office/drawing/2014/main" id="{B858FD88-378F-9924-96D0-E1C7638F54DA}"/>
                    </a:ext>
                  </a:extLst>
                </p:cNvPr>
                <p:cNvSpPr/>
                <p:nvPr/>
              </p:nvSpPr>
              <p:spPr>
                <a:xfrm>
                  <a:off x="2189568" y="4812247"/>
                  <a:ext cx="569309" cy="200787"/>
                </a:xfrm>
                <a:custGeom>
                  <a:avLst/>
                  <a:gdLst>
                    <a:gd name="connsiteX0" fmla="*/ 58293 w 569309"/>
                    <a:gd name="connsiteY0" fmla="*/ 200787 h 200787"/>
                    <a:gd name="connsiteX1" fmla="*/ 0 w 569309"/>
                    <a:gd name="connsiteY1" fmla="*/ 102489 h 200787"/>
                    <a:gd name="connsiteX2" fmla="*/ 49149 w 569309"/>
                    <a:gd name="connsiteY2" fmla="*/ 73343 h 200787"/>
                    <a:gd name="connsiteX3" fmla="*/ 317183 w 569309"/>
                    <a:gd name="connsiteY3" fmla="*/ 0 h 200787"/>
                    <a:gd name="connsiteX4" fmla="*/ 516446 w 569309"/>
                    <a:gd name="connsiteY4" fmla="*/ 39052 h 200787"/>
                    <a:gd name="connsiteX5" fmla="*/ 569309 w 569309"/>
                    <a:gd name="connsiteY5" fmla="*/ 60674 h 200787"/>
                    <a:gd name="connsiteX6" fmla="*/ 525971 w 569309"/>
                    <a:gd name="connsiteY6" fmla="*/ 166402 h 200787"/>
                    <a:gd name="connsiteX7" fmla="*/ 473107 w 569309"/>
                    <a:gd name="connsiteY7" fmla="*/ 144780 h 200787"/>
                    <a:gd name="connsiteX8" fmla="*/ 317087 w 569309"/>
                    <a:gd name="connsiteY8" fmla="*/ 114205 h 200787"/>
                    <a:gd name="connsiteX9" fmla="*/ 107347 w 569309"/>
                    <a:gd name="connsiteY9" fmla="*/ 171545 h 200787"/>
                    <a:gd name="connsiteX10" fmla="*/ 58293 w 569309"/>
                    <a:gd name="connsiteY10" fmla="*/ 200787 h 200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69309" h="200787">
                      <a:moveTo>
                        <a:pt x="58293" y="200787"/>
                      </a:moveTo>
                      <a:lnTo>
                        <a:pt x="0" y="102489"/>
                      </a:lnTo>
                      <a:lnTo>
                        <a:pt x="49149" y="73343"/>
                      </a:lnTo>
                      <a:cubicBezTo>
                        <a:pt x="130016" y="25337"/>
                        <a:pt x="222695" y="0"/>
                        <a:pt x="317183" y="0"/>
                      </a:cubicBezTo>
                      <a:cubicBezTo>
                        <a:pt x="386144" y="0"/>
                        <a:pt x="453200" y="13145"/>
                        <a:pt x="516446" y="39052"/>
                      </a:cubicBezTo>
                      <a:lnTo>
                        <a:pt x="569309" y="60674"/>
                      </a:lnTo>
                      <a:lnTo>
                        <a:pt x="525971" y="166402"/>
                      </a:lnTo>
                      <a:lnTo>
                        <a:pt x="473107" y="144780"/>
                      </a:lnTo>
                      <a:cubicBezTo>
                        <a:pt x="423577" y="124492"/>
                        <a:pt x="371094" y="114205"/>
                        <a:pt x="317087" y="114205"/>
                      </a:cubicBezTo>
                      <a:cubicBezTo>
                        <a:pt x="243078" y="114205"/>
                        <a:pt x="170593" y="134017"/>
                        <a:pt x="107347" y="171545"/>
                      </a:cubicBezTo>
                      <a:lnTo>
                        <a:pt x="58293" y="20078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9" name="צורה חופשית: צורה 152">
                  <a:extLst>
                    <a:ext uri="{FF2B5EF4-FFF2-40B4-BE49-F238E27FC236}">
                      <a16:creationId xmlns:a16="http://schemas.microsoft.com/office/drawing/2014/main" id="{C8E1AA8A-267F-E3B2-A555-FDA92B30E4BD}"/>
                    </a:ext>
                  </a:extLst>
                </p:cNvPr>
                <p:cNvSpPr/>
                <p:nvPr/>
              </p:nvSpPr>
              <p:spPr>
                <a:xfrm>
                  <a:off x="3992841" y="5024464"/>
                  <a:ext cx="566832" cy="206502"/>
                </a:xfrm>
                <a:custGeom>
                  <a:avLst/>
                  <a:gdLst>
                    <a:gd name="connsiteX0" fmla="*/ 499491 w 566832"/>
                    <a:gd name="connsiteY0" fmla="*/ 206502 h 206502"/>
                    <a:gd name="connsiteX1" fmla="*/ 453295 w 566832"/>
                    <a:gd name="connsiteY1" fmla="*/ 172784 h 206502"/>
                    <a:gd name="connsiteX2" fmla="*/ 273463 w 566832"/>
                    <a:gd name="connsiteY2" fmla="*/ 114300 h 206502"/>
                    <a:gd name="connsiteX3" fmla="*/ 109633 w 566832"/>
                    <a:gd name="connsiteY3" fmla="*/ 161925 h 206502"/>
                    <a:gd name="connsiteX4" fmla="*/ 61436 w 566832"/>
                    <a:gd name="connsiteY4" fmla="*/ 192596 h 206502"/>
                    <a:gd name="connsiteX5" fmla="*/ 0 w 566832"/>
                    <a:gd name="connsiteY5" fmla="*/ 96203 h 206502"/>
                    <a:gd name="connsiteX6" fmla="*/ 48196 w 566832"/>
                    <a:gd name="connsiteY6" fmla="*/ 65532 h 206502"/>
                    <a:gd name="connsiteX7" fmla="*/ 273463 w 566832"/>
                    <a:gd name="connsiteY7" fmla="*/ 0 h 206502"/>
                    <a:gd name="connsiteX8" fmla="*/ 520637 w 566832"/>
                    <a:gd name="connsiteY8" fmla="*/ 80486 h 206502"/>
                    <a:gd name="connsiteX9" fmla="*/ 566833 w 566832"/>
                    <a:gd name="connsiteY9" fmla="*/ 114205 h 206502"/>
                    <a:gd name="connsiteX10" fmla="*/ 499491 w 566832"/>
                    <a:gd name="connsiteY10" fmla="*/ 206502 h 206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66832" h="206502">
                      <a:moveTo>
                        <a:pt x="499491" y="206502"/>
                      </a:moveTo>
                      <a:lnTo>
                        <a:pt x="453295" y="172784"/>
                      </a:lnTo>
                      <a:cubicBezTo>
                        <a:pt x="400812" y="134493"/>
                        <a:pt x="338614" y="114300"/>
                        <a:pt x="273463" y="114300"/>
                      </a:cubicBezTo>
                      <a:cubicBezTo>
                        <a:pt x="215170" y="114300"/>
                        <a:pt x="158496" y="130778"/>
                        <a:pt x="109633" y="161925"/>
                      </a:cubicBezTo>
                      <a:lnTo>
                        <a:pt x="61436" y="192596"/>
                      </a:lnTo>
                      <a:lnTo>
                        <a:pt x="0" y="96203"/>
                      </a:lnTo>
                      <a:lnTo>
                        <a:pt x="48196" y="65532"/>
                      </a:lnTo>
                      <a:cubicBezTo>
                        <a:pt x="115443" y="22670"/>
                        <a:pt x="193357" y="0"/>
                        <a:pt x="273463" y="0"/>
                      </a:cubicBezTo>
                      <a:cubicBezTo>
                        <a:pt x="362998" y="0"/>
                        <a:pt x="448532" y="27813"/>
                        <a:pt x="520637" y="80486"/>
                      </a:cubicBezTo>
                      <a:lnTo>
                        <a:pt x="566833" y="114205"/>
                      </a:lnTo>
                      <a:lnTo>
                        <a:pt x="499491" y="20650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40" name="צורה חופשית: צורה 153">
                  <a:extLst>
                    <a:ext uri="{FF2B5EF4-FFF2-40B4-BE49-F238E27FC236}">
                      <a16:creationId xmlns:a16="http://schemas.microsoft.com/office/drawing/2014/main" id="{C2441E64-F614-1B62-37FB-A6F082E934E1}"/>
                    </a:ext>
                  </a:extLst>
                </p:cNvPr>
                <p:cNvSpPr/>
                <p:nvPr/>
              </p:nvSpPr>
              <p:spPr>
                <a:xfrm>
                  <a:off x="4439377" y="5106764"/>
                  <a:ext cx="192057" cy="202688"/>
                </a:xfrm>
                <a:custGeom>
                  <a:avLst/>
                  <a:gdLst>
                    <a:gd name="connsiteX0" fmla="*/ 134775 w 192057"/>
                    <a:gd name="connsiteY0" fmla="*/ 202688 h 202688"/>
                    <a:gd name="connsiteX1" fmla="*/ 86293 w 192057"/>
                    <a:gd name="connsiteY1" fmla="*/ 175828 h 202688"/>
                    <a:gd name="connsiteX2" fmla="*/ 20856 w 192057"/>
                    <a:gd name="connsiteY2" fmla="*/ 101342 h 202688"/>
                    <a:gd name="connsiteX3" fmla="*/ 13046 w 192057"/>
                    <a:gd name="connsiteY3" fmla="*/ 20856 h 202688"/>
                    <a:gd name="connsiteX4" fmla="*/ 93532 w 192057"/>
                    <a:gd name="connsiteY4" fmla="*/ 13045 h 202688"/>
                    <a:gd name="connsiteX5" fmla="*/ 183353 w 192057"/>
                    <a:gd name="connsiteY5" fmla="*/ 115249 h 202688"/>
                    <a:gd name="connsiteX6" fmla="*/ 165160 w 192057"/>
                    <a:gd name="connsiteY6" fmla="*/ 194020 h 202688"/>
                    <a:gd name="connsiteX7" fmla="*/ 134775 w 192057"/>
                    <a:gd name="connsiteY7" fmla="*/ 202688 h 202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2057" h="202688">
                      <a:moveTo>
                        <a:pt x="134775" y="202688"/>
                      </a:moveTo>
                      <a:cubicBezTo>
                        <a:pt x="115725" y="202688"/>
                        <a:pt x="97056" y="193163"/>
                        <a:pt x="86293" y="175828"/>
                      </a:cubicBezTo>
                      <a:cubicBezTo>
                        <a:pt x="68671" y="147539"/>
                        <a:pt x="46669" y="122488"/>
                        <a:pt x="20856" y="101342"/>
                      </a:cubicBezTo>
                      <a:cubicBezTo>
                        <a:pt x="-3528" y="81340"/>
                        <a:pt x="-7052" y="45240"/>
                        <a:pt x="13046" y="20856"/>
                      </a:cubicBezTo>
                      <a:cubicBezTo>
                        <a:pt x="33143" y="-3528"/>
                        <a:pt x="69148" y="-7052"/>
                        <a:pt x="93532" y="13045"/>
                      </a:cubicBezTo>
                      <a:cubicBezTo>
                        <a:pt x="128870" y="42097"/>
                        <a:pt x="159064" y="76482"/>
                        <a:pt x="183353" y="115249"/>
                      </a:cubicBezTo>
                      <a:cubicBezTo>
                        <a:pt x="200116" y="142014"/>
                        <a:pt x="191925" y="177256"/>
                        <a:pt x="165160" y="194020"/>
                      </a:cubicBezTo>
                      <a:cubicBezTo>
                        <a:pt x="155539" y="199926"/>
                        <a:pt x="145062" y="202688"/>
                        <a:pt x="134775" y="20268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41" name="צורה חופשית: צורה 154">
                  <a:extLst>
                    <a:ext uri="{FF2B5EF4-FFF2-40B4-BE49-F238E27FC236}">
                      <a16:creationId xmlns:a16="http://schemas.microsoft.com/office/drawing/2014/main" id="{E17A3826-2C5E-F228-928C-D3AB3345644C}"/>
                    </a:ext>
                  </a:extLst>
                </p:cNvPr>
                <p:cNvSpPr/>
                <p:nvPr/>
              </p:nvSpPr>
              <p:spPr>
                <a:xfrm>
                  <a:off x="4569389" y="5376032"/>
                  <a:ext cx="115919" cy="123158"/>
                </a:xfrm>
                <a:custGeom>
                  <a:avLst/>
                  <a:gdLst>
                    <a:gd name="connsiteX0" fmla="*/ 58674 w 115919"/>
                    <a:gd name="connsiteY0" fmla="*/ 123158 h 123158"/>
                    <a:gd name="connsiteX1" fmla="*/ 1810 w 115919"/>
                    <a:gd name="connsiteY1" fmla="*/ 71342 h 123158"/>
                    <a:gd name="connsiteX2" fmla="*/ 0 w 115919"/>
                    <a:gd name="connsiteY2" fmla="*/ 57150 h 123158"/>
                    <a:gd name="connsiteX3" fmla="*/ 57150 w 115919"/>
                    <a:gd name="connsiteY3" fmla="*/ 0 h 123158"/>
                    <a:gd name="connsiteX4" fmla="*/ 115919 w 115919"/>
                    <a:gd name="connsiteY4" fmla="*/ 65818 h 123158"/>
                    <a:gd name="connsiteX5" fmla="*/ 115919 w 115919"/>
                    <a:gd name="connsiteY5" fmla="*/ 65913 h 123158"/>
                    <a:gd name="connsiteX6" fmla="*/ 111157 w 115919"/>
                    <a:gd name="connsiteY6" fmla="*/ 88773 h 123158"/>
                    <a:gd name="connsiteX7" fmla="*/ 99155 w 115919"/>
                    <a:gd name="connsiteY7" fmla="*/ 106394 h 123158"/>
                    <a:gd name="connsiteX8" fmla="*/ 58674 w 115919"/>
                    <a:gd name="connsiteY8" fmla="*/ 123158 h 123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5919" h="123158">
                      <a:moveTo>
                        <a:pt x="58674" y="123158"/>
                      </a:moveTo>
                      <a:cubicBezTo>
                        <a:pt x="28861" y="123158"/>
                        <a:pt x="4477" y="100394"/>
                        <a:pt x="1810" y="71342"/>
                      </a:cubicBezTo>
                      <a:cubicBezTo>
                        <a:pt x="667" y="66770"/>
                        <a:pt x="0" y="62008"/>
                        <a:pt x="0" y="57150"/>
                      </a:cubicBezTo>
                      <a:cubicBezTo>
                        <a:pt x="0" y="25622"/>
                        <a:pt x="25622" y="0"/>
                        <a:pt x="57150" y="0"/>
                      </a:cubicBezTo>
                      <a:cubicBezTo>
                        <a:pt x="86296" y="0"/>
                        <a:pt x="115919" y="22574"/>
                        <a:pt x="115919" y="65818"/>
                      </a:cubicBezTo>
                      <a:cubicBezTo>
                        <a:pt x="115919" y="65818"/>
                        <a:pt x="115919" y="65913"/>
                        <a:pt x="115919" y="65913"/>
                      </a:cubicBezTo>
                      <a:cubicBezTo>
                        <a:pt x="115919" y="74009"/>
                        <a:pt x="114205" y="81724"/>
                        <a:pt x="111157" y="88773"/>
                      </a:cubicBezTo>
                      <a:cubicBezTo>
                        <a:pt x="108299" y="95345"/>
                        <a:pt x="104299" y="101346"/>
                        <a:pt x="99155" y="106394"/>
                      </a:cubicBezTo>
                      <a:cubicBezTo>
                        <a:pt x="88392" y="117062"/>
                        <a:pt x="73819" y="123158"/>
                        <a:pt x="58674" y="12315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42" name="צורה חופשית: צורה 155">
                  <a:extLst>
                    <a:ext uri="{FF2B5EF4-FFF2-40B4-BE49-F238E27FC236}">
                      <a16:creationId xmlns:a16="http://schemas.microsoft.com/office/drawing/2014/main" id="{E87219D1-D498-D727-1696-9571BCF832D4}"/>
                    </a:ext>
                  </a:extLst>
                </p:cNvPr>
                <p:cNvSpPr/>
                <p:nvPr/>
              </p:nvSpPr>
              <p:spPr>
                <a:xfrm>
                  <a:off x="4542528" y="5523574"/>
                  <a:ext cx="117633" cy="121158"/>
                </a:xfrm>
                <a:custGeom>
                  <a:avLst/>
                  <a:gdLst>
                    <a:gd name="connsiteX0" fmla="*/ 57150 w 117633"/>
                    <a:gd name="connsiteY0" fmla="*/ 121158 h 121158"/>
                    <a:gd name="connsiteX1" fmla="*/ 0 w 117633"/>
                    <a:gd name="connsiteY1" fmla="*/ 64008 h 121158"/>
                    <a:gd name="connsiteX2" fmla="*/ 7429 w 117633"/>
                    <a:gd name="connsiteY2" fmla="*/ 35814 h 121158"/>
                    <a:gd name="connsiteX3" fmla="*/ 60484 w 117633"/>
                    <a:gd name="connsiteY3" fmla="*/ 0 h 121158"/>
                    <a:gd name="connsiteX4" fmla="*/ 108395 w 117633"/>
                    <a:gd name="connsiteY4" fmla="*/ 26003 h 121158"/>
                    <a:gd name="connsiteX5" fmla="*/ 117634 w 117633"/>
                    <a:gd name="connsiteY5" fmla="*/ 56769 h 121158"/>
                    <a:gd name="connsiteX6" fmla="*/ 117634 w 117633"/>
                    <a:gd name="connsiteY6" fmla="*/ 57055 h 121158"/>
                    <a:gd name="connsiteX7" fmla="*/ 117634 w 117633"/>
                    <a:gd name="connsiteY7" fmla="*/ 57150 h 121158"/>
                    <a:gd name="connsiteX8" fmla="*/ 117634 w 117633"/>
                    <a:gd name="connsiteY8" fmla="*/ 57150 h 121158"/>
                    <a:gd name="connsiteX9" fmla="*/ 113633 w 117633"/>
                    <a:gd name="connsiteY9" fmla="*/ 78296 h 121158"/>
                    <a:gd name="connsiteX10" fmla="*/ 97727 w 117633"/>
                    <a:gd name="connsiteY10" fmla="*/ 104299 h 121158"/>
                    <a:gd name="connsiteX11" fmla="*/ 57150 w 117633"/>
                    <a:gd name="connsiteY11" fmla="*/ 121158 h 121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7633" h="121158">
                      <a:moveTo>
                        <a:pt x="57150" y="121158"/>
                      </a:moveTo>
                      <a:cubicBezTo>
                        <a:pt x="25622" y="121158"/>
                        <a:pt x="0" y="95536"/>
                        <a:pt x="0" y="64008"/>
                      </a:cubicBezTo>
                      <a:cubicBezTo>
                        <a:pt x="0" y="53816"/>
                        <a:pt x="2667" y="44196"/>
                        <a:pt x="7429" y="35814"/>
                      </a:cubicBezTo>
                      <a:cubicBezTo>
                        <a:pt x="15907" y="14764"/>
                        <a:pt x="36481" y="0"/>
                        <a:pt x="60484" y="0"/>
                      </a:cubicBezTo>
                      <a:cubicBezTo>
                        <a:pt x="80581" y="0"/>
                        <a:pt x="98203" y="10382"/>
                        <a:pt x="108395" y="26003"/>
                      </a:cubicBezTo>
                      <a:cubicBezTo>
                        <a:pt x="114205" y="34862"/>
                        <a:pt x="117538" y="45434"/>
                        <a:pt x="117634" y="56769"/>
                      </a:cubicBezTo>
                      <a:cubicBezTo>
                        <a:pt x="117634" y="56864"/>
                        <a:pt x="117634" y="56959"/>
                        <a:pt x="117634" y="57055"/>
                      </a:cubicBezTo>
                      <a:cubicBezTo>
                        <a:pt x="117634" y="57055"/>
                        <a:pt x="117634" y="57150"/>
                        <a:pt x="117634" y="57150"/>
                      </a:cubicBezTo>
                      <a:cubicBezTo>
                        <a:pt x="117634" y="57150"/>
                        <a:pt x="117634" y="57150"/>
                        <a:pt x="117634" y="57150"/>
                      </a:cubicBezTo>
                      <a:cubicBezTo>
                        <a:pt x="117634" y="64675"/>
                        <a:pt x="116205" y="71819"/>
                        <a:pt x="113633" y="78296"/>
                      </a:cubicBezTo>
                      <a:cubicBezTo>
                        <a:pt x="108966" y="90869"/>
                        <a:pt x="101346" y="100584"/>
                        <a:pt x="97727" y="104299"/>
                      </a:cubicBezTo>
                      <a:cubicBezTo>
                        <a:pt x="86868" y="115062"/>
                        <a:pt x="72295" y="121158"/>
                        <a:pt x="57150" y="12115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43" name="צורה חופשית: צורה 156">
                  <a:extLst>
                    <a:ext uri="{FF2B5EF4-FFF2-40B4-BE49-F238E27FC236}">
                      <a16:creationId xmlns:a16="http://schemas.microsoft.com/office/drawing/2014/main" id="{9E56EBFE-B5AB-0486-CB8C-8D7E8B985F99}"/>
                    </a:ext>
                  </a:extLst>
                </p:cNvPr>
                <p:cNvSpPr/>
                <p:nvPr/>
              </p:nvSpPr>
              <p:spPr>
                <a:xfrm>
                  <a:off x="4355895" y="5657736"/>
                  <a:ext cx="208777" cy="175210"/>
                </a:xfrm>
                <a:custGeom>
                  <a:avLst/>
                  <a:gdLst>
                    <a:gd name="connsiteX0" fmla="*/ 57189 w 208777"/>
                    <a:gd name="connsiteY0" fmla="*/ 175211 h 175210"/>
                    <a:gd name="connsiteX1" fmla="*/ 4896 w 208777"/>
                    <a:gd name="connsiteY1" fmla="*/ 141206 h 175210"/>
                    <a:gd name="connsiteX2" fmla="*/ 34043 w 208777"/>
                    <a:gd name="connsiteY2" fmla="*/ 65864 h 175210"/>
                    <a:gd name="connsiteX3" fmla="*/ 113577 w 208777"/>
                    <a:gd name="connsiteY3" fmla="*/ 14524 h 175210"/>
                    <a:gd name="connsiteX4" fmla="*/ 194254 w 208777"/>
                    <a:gd name="connsiteY4" fmla="*/ 19096 h 175210"/>
                    <a:gd name="connsiteX5" fmla="*/ 189681 w 208777"/>
                    <a:gd name="connsiteY5" fmla="*/ 99773 h 175210"/>
                    <a:gd name="connsiteX6" fmla="*/ 80239 w 208777"/>
                    <a:gd name="connsiteY6" fmla="*/ 170353 h 175210"/>
                    <a:gd name="connsiteX7" fmla="*/ 57189 w 208777"/>
                    <a:gd name="connsiteY7" fmla="*/ 175211 h 175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8777" h="175210">
                      <a:moveTo>
                        <a:pt x="57189" y="175211"/>
                      </a:moveTo>
                      <a:cubicBezTo>
                        <a:pt x="35281" y="175211"/>
                        <a:pt x="14326" y="162542"/>
                        <a:pt x="4896" y="141206"/>
                      </a:cubicBezTo>
                      <a:cubicBezTo>
                        <a:pt x="-7867" y="112346"/>
                        <a:pt x="5182" y="78627"/>
                        <a:pt x="34043" y="65864"/>
                      </a:cubicBezTo>
                      <a:cubicBezTo>
                        <a:pt x="62999" y="53005"/>
                        <a:pt x="89859" y="35765"/>
                        <a:pt x="113577" y="14524"/>
                      </a:cubicBezTo>
                      <a:cubicBezTo>
                        <a:pt x="137104" y="-6526"/>
                        <a:pt x="173298" y="-4431"/>
                        <a:pt x="194254" y="19096"/>
                      </a:cubicBezTo>
                      <a:cubicBezTo>
                        <a:pt x="215304" y="42623"/>
                        <a:pt x="213208" y="78818"/>
                        <a:pt x="189681" y="99773"/>
                      </a:cubicBezTo>
                      <a:cubicBezTo>
                        <a:pt x="157011" y="128919"/>
                        <a:pt x="120149" y="152636"/>
                        <a:pt x="80239" y="170353"/>
                      </a:cubicBezTo>
                      <a:cubicBezTo>
                        <a:pt x="72714" y="173687"/>
                        <a:pt x="64904" y="175211"/>
                        <a:pt x="57189" y="1752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44" name="צורה חופשית: צורה 157">
                  <a:extLst>
                    <a:ext uri="{FF2B5EF4-FFF2-40B4-BE49-F238E27FC236}">
                      <a16:creationId xmlns:a16="http://schemas.microsoft.com/office/drawing/2014/main" id="{BC527D27-DD15-72CC-B7B1-780DE25DD2E7}"/>
                    </a:ext>
                  </a:extLst>
                </p:cNvPr>
                <p:cNvSpPr/>
                <p:nvPr/>
              </p:nvSpPr>
              <p:spPr>
                <a:xfrm>
                  <a:off x="3801103" y="5714646"/>
                  <a:ext cx="655415" cy="148018"/>
                </a:xfrm>
                <a:custGeom>
                  <a:avLst/>
                  <a:gdLst>
                    <a:gd name="connsiteX0" fmla="*/ 95 w 655415"/>
                    <a:gd name="connsiteY0" fmla="*/ 148019 h 148018"/>
                    <a:gd name="connsiteX1" fmla="*/ 0 w 655415"/>
                    <a:gd name="connsiteY1" fmla="*/ 33719 h 148018"/>
                    <a:gd name="connsiteX2" fmla="*/ 498443 w 655415"/>
                    <a:gd name="connsiteY2" fmla="*/ 33147 h 148018"/>
                    <a:gd name="connsiteX3" fmla="*/ 564261 w 655415"/>
                    <a:gd name="connsiteY3" fmla="*/ 18574 h 148018"/>
                    <a:gd name="connsiteX4" fmla="*/ 618363 w 655415"/>
                    <a:gd name="connsiteY4" fmla="*/ 0 h 148018"/>
                    <a:gd name="connsiteX5" fmla="*/ 655415 w 655415"/>
                    <a:gd name="connsiteY5" fmla="*/ 108109 h 148018"/>
                    <a:gd name="connsiteX6" fmla="*/ 601313 w 655415"/>
                    <a:gd name="connsiteY6" fmla="*/ 126683 h 148018"/>
                    <a:gd name="connsiteX7" fmla="*/ 506921 w 655415"/>
                    <a:gd name="connsiteY7" fmla="*/ 147161 h 148018"/>
                    <a:gd name="connsiteX8" fmla="*/ 501396 w 655415"/>
                    <a:gd name="connsiteY8" fmla="*/ 147447 h 148018"/>
                    <a:gd name="connsiteX9" fmla="*/ 95 w 655415"/>
                    <a:gd name="connsiteY9" fmla="*/ 148019 h 148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55415" h="148018">
                      <a:moveTo>
                        <a:pt x="95" y="148019"/>
                      </a:moveTo>
                      <a:lnTo>
                        <a:pt x="0" y="33719"/>
                      </a:lnTo>
                      <a:lnTo>
                        <a:pt x="498443" y="33147"/>
                      </a:lnTo>
                      <a:cubicBezTo>
                        <a:pt x="520922" y="30766"/>
                        <a:pt x="543020" y="25813"/>
                        <a:pt x="564261" y="18574"/>
                      </a:cubicBezTo>
                      <a:lnTo>
                        <a:pt x="618363" y="0"/>
                      </a:lnTo>
                      <a:lnTo>
                        <a:pt x="655415" y="108109"/>
                      </a:lnTo>
                      <a:lnTo>
                        <a:pt x="601313" y="126683"/>
                      </a:lnTo>
                      <a:cubicBezTo>
                        <a:pt x="570833" y="137160"/>
                        <a:pt x="539115" y="144018"/>
                        <a:pt x="506921" y="147161"/>
                      </a:cubicBezTo>
                      <a:lnTo>
                        <a:pt x="501396" y="147447"/>
                      </a:lnTo>
                      <a:lnTo>
                        <a:pt x="95" y="1480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86" name="גרפיקה 6">
              <a:extLst>
                <a:ext uri="{FF2B5EF4-FFF2-40B4-BE49-F238E27FC236}">
                  <a16:creationId xmlns:a16="http://schemas.microsoft.com/office/drawing/2014/main" id="{4A03B51B-4A5F-70C6-73C6-46C7A9E20423}"/>
                </a:ext>
              </a:extLst>
            </p:cNvPr>
            <p:cNvGrpSpPr/>
            <p:nvPr/>
          </p:nvGrpSpPr>
          <p:grpSpPr>
            <a:xfrm>
              <a:off x="2096890" y="6371871"/>
              <a:ext cx="364331" cy="639794"/>
              <a:chOff x="2096890" y="6371871"/>
              <a:chExt cx="364331" cy="639794"/>
            </a:xfrm>
            <a:grpFill/>
          </p:grpSpPr>
          <p:grpSp>
            <p:nvGrpSpPr>
              <p:cNvPr id="325" name="גרפיקה 6">
                <a:extLst>
                  <a:ext uri="{FF2B5EF4-FFF2-40B4-BE49-F238E27FC236}">
                    <a16:creationId xmlns:a16="http://schemas.microsoft.com/office/drawing/2014/main" id="{C31B4198-AE22-0B43-3A14-E614E2FEE734}"/>
                  </a:ext>
                </a:extLst>
              </p:cNvPr>
              <p:cNvGrpSpPr/>
              <p:nvPr/>
            </p:nvGrpSpPr>
            <p:grpSpPr>
              <a:xfrm>
                <a:off x="2307011" y="6371871"/>
                <a:ext cx="154209" cy="142017"/>
                <a:chOff x="2307011" y="6371871"/>
                <a:chExt cx="154209" cy="142017"/>
              </a:xfrm>
              <a:grpFill/>
            </p:grpSpPr>
            <p:sp>
              <p:nvSpPr>
                <p:cNvPr id="332" name="צורה חופשית: צורה 145">
                  <a:extLst>
                    <a:ext uri="{FF2B5EF4-FFF2-40B4-BE49-F238E27FC236}">
                      <a16:creationId xmlns:a16="http://schemas.microsoft.com/office/drawing/2014/main" id="{F71F58C5-AB7D-B9EF-359C-6F8EC43227C6}"/>
                    </a:ext>
                  </a:extLst>
                </p:cNvPr>
                <p:cNvSpPr/>
                <p:nvPr/>
              </p:nvSpPr>
              <p:spPr>
                <a:xfrm>
                  <a:off x="2314060" y="6378253"/>
                  <a:ext cx="140208" cy="129063"/>
                </a:xfrm>
                <a:custGeom>
                  <a:avLst/>
                  <a:gdLst>
                    <a:gd name="connsiteX0" fmla="*/ 68294 w 140208"/>
                    <a:gd name="connsiteY0" fmla="*/ 129064 h 129063"/>
                    <a:gd name="connsiteX1" fmla="*/ 0 w 140208"/>
                    <a:gd name="connsiteY1" fmla="*/ 62675 h 129063"/>
                    <a:gd name="connsiteX2" fmla="*/ 71914 w 140208"/>
                    <a:gd name="connsiteY2" fmla="*/ 0 h 129063"/>
                    <a:gd name="connsiteX3" fmla="*/ 140208 w 140208"/>
                    <a:gd name="connsiteY3" fmla="*/ 64579 h 129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0208" h="129063">
                      <a:moveTo>
                        <a:pt x="68294" y="129064"/>
                      </a:moveTo>
                      <a:lnTo>
                        <a:pt x="0" y="62675"/>
                      </a:lnTo>
                      <a:lnTo>
                        <a:pt x="71914" y="0"/>
                      </a:lnTo>
                      <a:lnTo>
                        <a:pt x="140208" y="645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3" name="צורה חופשית: צורה 146">
                  <a:extLst>
                    <a:ext uri="{FF2B5EF4-FFF2-40B4-BE49-F238E27FC236}">
                      <a16:creationId xmlns:a16="http://schemas.microsoft.com/office/drawing/2014/main" id="{B2F18F07-13A4-3040-04E8-BB387566EB9F}"/>
                    </a:ext>
                  </a:extLst>
                </p:cNvPr>
                <p:cNvSpPr/>
                <p:nvPr/>
              </p:nvSpPr>
              <p:spPr>
                <a:xfrm>
                  <a:off x="2307011" y="6371871"/>
                  <a:ext cx="154209" cy="142017"/>
                </a:xfrm>
                <a:custGeom>
                  <a:avLst/>
                  <a:gdLst>
                    <a:gd name="connsiteX0" fmla="*/ 75152 w 154209"/>
                    <a:gd name="connsiteY0" fmla="*/ 142018 h 142017"/>
                    <a:gd name="connsiteX1" fmla="*/ 0 w 154209"/>
                    <a:gd name="connsiteY1" fmla="*/ 68961 h 142017"/>
                    <a:gd name="connsiteX2" fmla="*/ 79058 w 154209"/>
                    <a:gd name="connsiteY2" fmla="*/ 0 h 142017"/>
                    <a:gd name="connsiteX3" fmla="*/ 154210 w 154209"/>
                    <a:gd name="connsiteY3" fmla="*/ 71057 h 142017"/>
                    <a:gd name="connsiteX4" fmla="*/ 75152 w 154209"/>
                    <a:gd name="connsiteY4" fmla="*/ 142018 h 142017"/>
                    <a:gd name="connsiteX5" fmla="*/ 14097 w 154209"/>
                    <a:gd name="connsiteY5" fmla="*/ 69247 h 142017"/>
                    <a:gd name="connsiteX6" fmla="*/ 75438 w 154209"/>
                    <a:gd name="connsiteY6" fmla="*/ 128873 h 142017"/>
                    <a:gd name="connsiteX7" fmla="*/ 140208 w 154209"/>
                    <a:gd name="connsiteY7" fmla="*/ 70771 h 142017"/>
                    <a:gd name="connsiteX8" fmla="*/ 78867 w 154209"/>
                    <a:gd name="connsiteY8" fmla="*/ 12763 h 142017"/>
                    <a:gd name="connsiteX9" fmla="*/ 14097 w 154209"/>
                    <a:gd name="connsiteY9" fmla="*/ 69247 h 142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209" h="142017">
                      <a:moveTo>
                        <a:pt x="75152" y="142018"/>
                      </a:moveTo>
                      <a:lnTo>
                        <a:pt x="0" y="68961"/>
                      </a:lnTo>
                      <a:lnTo>
                        <a:pt x="79058" y="0"/>
                      </a:lnTo>
                      <a:lnTo>
                        <a:pt x="154210" y="71057"/>
                      </a:lnTo>
                      <a:lnTo>
                        <a:pt x="75152" y="142018"/>
                      </a:lnTo>
                      <a:close/>
                      <a:moveTo>
                        <a:pt x="14097" y="69247"/>
                      </a:moveTo>
                      <a:lnTo>
                        <a:pt x="75438" y="128873"/>
                      </a:lnTo>
                      <a:lnTo>
                        <a:pt x="140208" y="70771"/>
                      </a:lnTo>
                      <a:lnTo>
                        <a:pt x="78867" y="12763"/>
                      </a:lnTo>
                      <a:lnTo>
                        <a:pt x="14097" y="6924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6" name="גרפיקה 6">
                <a:extLst>
                  <a:ext uri="{FF2B5EF4-FFF2-40B4-BE49-F238E27FC236}">
                    <a16:creationId xmlns:a16="http://schemas.microsoft.com/office/drawing/2014/main" id="{7BCC8370-7FDA-8AA7-A46E-06AC005A7EBF}"/>
                  </a:ext>
                </a:extLst>
              </p:cNvPr>
              <p:cNvGrpSpPr/>
              <p:nvPr/>
            </p:nvGrpSpPr>
            <p:grpSpPr>
              <a:xfrm>
                <a:off x="2201950" y="6620759"/>
                <a:ext cx="154209" cy="142017"/>
                <a:chOff x="2201950" y="6620759"/>
                <a:chExt cx="154209" cy="142017"/>
              </a:xfrm>
              <a:grpFill/>
            </p:grpSpPr>
            <p:sp>
              <p:nvSpPr>
                <p:cNvPr id="330" name="צורה חופשית: צורה 143">
                  <a:extLst>
                    <a:ext uri="{FF2B5EF4-FFF2-40B4-BE49-F238E27FC236}">
                      <a16:creationId xmlns:a16="http://schemas.microsoft.com/office/drawing/2014/main" id="{F4DBB179-118B-68D5-0128-C9285BB66C9D}"/>
                    </a:ext>
                  </a:extLst>
                </p:cNvPr>
                <p:cNvSpPr/>
                <p:nvPr/>
              </p:nvSpPr>
              <p:spPr>
                <a:xfrm>
                  <a:off x="2208999" y="6627141"/>
                  <a:ext cx="140112" cy="129063"/>
                </a:xfrm>
                <a:custGeom>
                  <a:avLst/>
                  <a:gdLst>
                    <a:gd name="connsiteX0" fmla="*/ 68199 w 140112"/>
                    <a:gd name="connsiteY0" fmla="*/ 129064 h 129063"/>
                    <a:gd name="connsiteX1" fmla="*/ 0 w 140112"/>
                    <a:gd name="connsiteY1" fmla="*/ 62770 h 129063"/>
                    <a:gd name="connsiteX2" fmla="*/ 71914 w 140112"/>
                    <a:gd name="connsiteY2" fmla="*/ 0 h 129063"/>
                    <a:gd name="connsiteX3" fmla="*/ 140113 w 140112"/>
                    <a:gd name="connsiteY3" fmla="*/ 64580 h 129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0112" h="129063">
                      <a:moveTo>
                        <a:pt x="68199" y="129064"/>
                      </a:moveTo>
                      <a:lnTo>
                        <a:pt x="0" y="62770"/>
                      </a:lnTo>
                      <a:lnTo>
                        <a:pt x="71914" y="0"/>
                      </a:lnTo>
                      <a:lnTo>
                        <a:pt x="140113" y="6458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1" name="צורה חופשית: צורה 144">
                  <a:extLst>
                    <a:ext uri="{FF2B5EF4-FFF2-40B4-BE49-F238E27FC236}">
                      <a16:creationId xmlns:a16="http://schemas.microsoft.com/office/drawing/2014/main" id="{095429A4-2E5C-DBD5-0075-F2514FA6F869}"/>
                    </a:ext>
                  </a:extLst>
                </p:cNvPr>
                <p:cNvSpPr/>
                <p:nvPr/>
              </p:nvSpPr>
              <p:spPr>
                <a:xfrm>
                  <a:off x="2201950" y="6620759"/>
                  <a:ext cx="154209" cy="142017"/>
                </a:xfrm>
                <a:custGeom>
                  <a:avLst/>
                  <a:gdLst>
                    <a:gd name="connsiteX0" fmla="*/ 75152 w 154209"/>
                    <a:gd name="connsiteY0" fmla="*/ 142018 h 142017"/>
                    <a:gd name="connsiteX1" fmla="*/ 0 w 154209"/>
                    <a:gd name="connsiteY1" fmla="*/ 68961 h 142017"/>
                    <a:gd name="connsiteX2" fmla="*/ 79058 w 154209"/>
                    <a:gd name="connsiteY2" fmla="*/ 0 h 142017"/>
                    <a:gd name="connsiteX3" fmla="*/ 154210 w 154209"/>
                    <a:gd name="connsiteY3" fmla="*/ 71056 h 142017"/>
                    <a:gd name="connsiteX4" fmla="*/ 75152 w 154209"/>
                    <a:gd name="connsiteY4" fmla="*/ 142018 h 142017"/>
                    <a:gd name="connsiteX5" fmla="*/ 14097 w 154209"/>
                    <a:gd name="connsiteY5" fmla="*/ 69342 h 142017"/>
                    <a:gd name="connsiteX6" fmla="*/ 75438 w 154209"/>
                    <a:gd name="connsiteY6" fmla="*/ 128969 h 142017"/>
                    <a:gd name="connsiteX7" fmla="*/ 140208 w 154209"/>
                    <a:gd name="connsiteY7" fmla="*/ 70866 h 142017"/>
                    <a:gd name="connsiteX8" fmla="*/ 78867 w 154209"/>
                    <a:gd name="connsiteY8" fmla="*/ 12859 h 142017"/>
                    <a:gd name="connsiteX9" fmla="*/ 14097 w 154209"/>
                    <a:gd name="connsiteY9" fmla="*/ 69342 h 142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209" h="142017">
                      <a:moveTo>
                        <a:pt x="75152" y="142018"/>
                      </a:moveTo>
                      <a:lnTo>
                        <a:pt x="0" y="68961"/>
                      </a:lnTo>
                      <a:lnTo>
                        <a:pt x="79058" y="0"/>
                      </a:lnTo>
                      <a:lnTo>
                        <a:pt x="154210" y="71056"/>
                      </a:lnTo>
                      <a:lnTo>
                        <a:pt x="75152" y="142018"/>
                      </a:lnTo>
                      <a:close/>
                      <a:moveTo>
                        <a:pt x="14097" y="69342"/>
                      </a:moveTo>
                      <a:lnTo>
                        <a:pt x="75438" y="128969"/>
                      </a:lnTo>
                      <a:lnTo>
                        <a:pt x="140208" y="70866"/>
                      </a:lnTo>
                      <a:lnTo>
                        <a:pt x="78867" y="12859"/>
                      </a:lnTo>
                      <a:lnTo>
                        <a:pt x="14097" y="6934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7" name="גרפיקה 6">
                <a:extLst>
                  <a:ext uri="{FF2B5EF4-FFF2-40B4-BE49-F238E27FC236}">
                    <a16:creationId xmlns:a16="http://schemas.microsoft.com/office/drawing/2014/main" id="{DCEBAEA5-0455-C1B2-7FB2-D860504C76D4}"/>
                  </a:ext>
                </a:extLst>
              </p:cNvPr>
              <p:cNvGrpSpPr/>
              <p:nvPr/>
            </p:nvGrpSpPr>
            <p:grpSpPr>
              <a:xfrm>
                <a:off x="2096890" y="6869648"/>
                <a:ext cx="154209" cy="142017"/>
                <a:chOff x="2096890" y="6869648"/>
                <a:chExt cx="154209" cy="142017"/>
              </a:xfrm>
              <a:grpFill/>
            </p:grpSpPr>
            <p:sp>
              <p:nvSpPr>
                <p:cNvPr id="328" name="צורה חופשית: צורה 141">
                  <a:extLst>
                    <a:ext uri="{FF2B5EF4-FFF2-40B4-BE49-F238E27FC236}">
                      <a16:creationId xmlns:a16="http://schemas.microsoft.com/office/drawing/2014/main" id="{56CEF5C8-81AD-74A7-80DA-B1B87838F357}"/>
                    </a:ext>
                  </a:extLst>
                </p:cNvPr>
                <p:cNvSpPr/>
                <p:nvPr/>
              </p:nvSpPr>
              <p:spPr>
                <a:xfrm>
                  <a:off x="2103938" y="6876124"/>
                  <a:ext cx="140112" cy="129063"/>
                </a:xfrm>
                <a:custGeom>
                  <a:avLst/>
                  <a:gdLst>
                    <a:gd name="connsiteX0" fmla="*/ 68199 w 140112"/>
                    <a:gd name="connsiteY0" fmla="*/ 129064 h 129063"/>
                    <a:gd name="connsiteX1" fmla="*/ 0 w 140112"/>
                    <a:gd name="connsiteY1" fmla="*/ 62674 h 129063"/>
                    <a:gd name="connsiteX2" fmla="*/ 71914 w 140112"/>
                    <a:gd name="connsiteY2" fmla="*/ 0 h 129063"/>
                    <a:gd name="connsiteX3" fmla="*/ 140113 w 140112"/>
                    <a:gd name="connsiteY3" fmla="*/ 64484 h 129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0112" h="129063">
                      <a:moveTo>
                        <a:pt x="68199" y="129064"/>
                      </a:moveTo>
                      <a:lnTo>
                        <a:pt x="0" y="62674"/>
                      </a:lnTo>
                      <a:lnTo>
                        <a:pt x="71914" y="0"/>
                      </a:lnTo>
                      <a:lnTo>
                        <a:pt x="140113" y="644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9" name="צורה חופשית: צורה 142">
                  <a:extLst>
                    <a:ext uri="{FF2B5EF4-FFF2-40B4-BE49-F238E27FC236}">
                      <a16:creationId xmlns:a16="http://schemas.microsoft.com/office/drawing/2014/main" id="{FF9DB0BB-600C-0B45-500E-8D6B2E489282}"/>
                    </a:ext>
                  </a:extLst>
                </p:cNvPr>
                <p:cNvSpPr/>
                <p:nvPr/>
              </p:nvSpPr>
              <p:spPr>
                <a:xfrm>
                  <a:off x="2096890" y="6869648"/>
                  <a:ext cx="154209" cy="142017"/>
                </a:xfrm>
                <a:custGeom>
                  <a:avLst/>
                  <a:gdLst>
                    <a:gd name="connsiteX0" fmla="*/ 75152 w 154209"/>
                    <a:gd name="connsiteY0" fmla="*/ 142018 h 142017"/>
                    <a:gd name="connsiteX1" fmla="*/ 0 w 154209"/>
                    <a:gd name="connsiteY1" fmla="*/ 68961 h 142017"/>
                    <a:gd name="connsiteX2" fmla="*/ 79058 w 154209"/>
                    <a:gd name="connsiteY2" fmla="*/ 0 h 142017"/>
                    <a:gd name="connsiteX3" fmla="*/ 154210 w 154209"/>
                    <a:gd name="connsiteY3" fmla="*/ 71056 h 142017"/>
                    <a:gd name="connsiteX4" fmla="*/ 75152 w 154209"/>
                    <a:gd name="connsiteY4" fmla="*/ 142018 h 142017"/>
                    <a:gd name="connsiteX5" fmla="*/ 14002 w 154209"/>
                    <a:gd name="connsiteY5" fmla="*/ 69342 h 142017"/>
                    <a:gd name="connsiteX6" fmla="*/ 75343 w 154209"/>
                    <a:gd name="connsiteY6" fmla="*/ 128969 h 142017"/>
                    <a:gd name="connsiteX7" fmla="*/ 140113 w 154209"/>
                    <a:gd name="connsiteY7" fmla="*/ 70866 h 142017"/>
                    <a:gd name="connsiteX8" fmla="*/ 78772 w 154209"/>
                    <a:gd name="connsiteY8" fmla="*/ 12859 h 142017"/>
                    <a:gd name="connsiteX9" fmla="*/ 14002 w 154209"/>
                    <a:gd name="connsiteY9" fmla="*/ 69342 h 142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209" h="142017">
                      <a:moveTo>
                        <a:pt x="75152" y="142018"/>
                      </a:moveTo>
                      <a:lnTo>
                        <a:pt x="0" y="68961"/>
                      </a:lnTo>
                      <a:lnTo>
                        <a:pt x="79058" y="0"/>
                      </a:lnTo>
                      <a:lnTo>
                        <a:pt x="154210" y="71056"/>
                      </a:lnTo>
                      <a:lnTo>
                        <a:pt x="75152" y="142018"/>
                      </a:lnTo>
                      <a:close/>
                      <a:moveTo>
                        <a:pt x="14002" y="69342"/>
                      </a:moveTo>
                      <a:lnTo>
                        <a:pt x="75343" y="128969"/>
                      </a:lnTo>
                      <a:lnTo>
                        <a:pt x="140113" y="70866"/>
                      </a:lnTo>
                      <a:lnTo>
                        <a:pt x="78772" y="12859"/>
                      </a:lnTo>
                      <a:lnTo>
                        <a:pt x="14002" y="6934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87" name="גרפיקה 6">
              <a:extLst>
                <a:ext uri="{FF2B5EF4-FFF2-40B4-BE49-F238E27FC236}">
                  <a16:creationId xmlns:a16="http://schemas.microsoft.com/office/drawing/2014/main" id="{D4BA704D-04E6-7046-829C-9FAA190C6079}"/>
                </a:ext>
              </a:extLst>
            </p:cNvPr>
            <p:cNvGrpSpPr/>
            <p:nvPr/>
          </p:nvGrpSpPr>
          <p:grpSpPr>
            <a:xfrm>
              <a:off x="2970808" y="6028876"/>
              <a:ext cx="1337881" cy="639889"/>
              <a:chOff x="2970808" y="6028876"/>
              <a:chExt cx="1337881" cy="639889"/>
            </a:xfrm>
            <a:grpFill/>
          </p:grpSpPr>
          <p:grpSp>
            <p:nvGrpSpPr>
              <p:cNvPr id="292" name="גרפיקה 6">
                <a:extLst>
                  <a:ext uri="{FF2B5EF4-FFF2-40B4-BE49-F238E27FC236}">
                    <a16:creationId xmlns:a16="http://schemas.microsoft.com/office/drawing/2014/main" id="{5F985D0A-B7C7-758A-6039-24F63C2E365C}"/>
                  </a:ext>
                </a:extLst>
              </p:cNvPr>
              <p:cNvGrpSpPr/>
              <p:nvPr/>
            </p:nvGrpSpPr>
            <p:grpSpPr>
              <a:xfrm>
                <a:off x="2970808" y="6028876"/>
                <a:ext cx="386524" cy="639889"/>
                <a:chOff x="2970808" y="6028876"/>
                <a:chExt cx="386524" cy="639889"/>
              </a:xfrm>
              <a:grpFill/>
            </p:grpSpPr>
            <p:grpSp>
              <p:nvGrpSpPr>
                <p:cNvPr id="316" name="גרפיקה 6">
                  <a:extLst>
                    <a:ext uri="{FF2B5EF4-FFF2-40B4-BE49-F238E27FC236}">
                      <a16:creationId xmlns:a16="http://schemas.microsoft.com/office/drawing/2014/main" id="{6D891751-69A6-5EA7-9E2E-63301B1DACB5}"/>
                    </a:ext>
                  </a:extLst>
                </p:cNvPr>
                <p:cNvGrpSpPr/>
                <p:nvPr/>
              </p:nvGrpSpPr>
              <p:grpSpPr>
                <a:xfrm>
                  <a:off x="3203123" y="6028876"/>
                  <a:ext cx="154209" cy="142017"/>
                  <a:chOff x="3203123" y="6028876"/>
                  <a:chExt cx="154209" cy="142017"/>
                </a:xfrm>
                <a:grpFill/>
              </p:grpSpPr>
              <p:sp>
                <p:nvSpPr>
                  <p:cNvPr id="323" name="צורה חופשית: צורה 136">
                    <a:extLst>
                      <a:ext uri="{FF2B5EF4-FFF2-40B4-BE49-F238E27FC236}">
                        <a16:creationId xmlns:a16="http://schemas.microsoft.com/office/drawing/2014/main" id="{4622DC5B-B3FE-F011-EC53-7ACCAD6945C9}"/>
                      </a:ext>
                    </a:extLst>
                  </p:cNvPr>
                  <p:cNvSpPr/>
                  <p:nvPr/>
                </p:nvSpPr>
                <p:spPr>
                  <a:xfrm>
                    <a:off x="3210172" y="6035353"/>
                    <a:ext cx="140112" cy="129063"/>
                  </a:xfrm>
                  <a:custGeom>
                    <a:avLst/>
                    <a:gdLst>
                      <a:gd name="connsiteX0" fmla="*/ 68199 w 140112"/>
                      <a:gd name="connsiteY0" fmla="*/ 129064 h 129063"/>
                      <a:gd name="connsiteX1" fmla="*/ 0 w 140112"/>
                      <a:gd name="connsiteY1" fmla="*/ 62675 h 129063"/>
                      <a:gd name="connsiteX2" fmla="*/ 71914 w 140112"/>
                      <a:gd name="connsiteY2" fmla="*/ 0 h 129063"/>
                      <a:gd name="connsiteX3" fmla="*/ 140113 w 140112"/>
                      <a:gd name="connsiteY3" fmla="*/ 64579 h 129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0112" h="129063">
                        <a:moveTo>
                          <a:pt x="68199" y="129064"/>
                        </a:moveTo>
                        <a:lnTo>
                          <a:pt x="0" y="62675"/>
                        </a:lnTo>
                        <a:lnTo>
                          <a:pt x="71914" y="0"/>
                        </a:lnTo>
                        <a:lnTo>
                          <a:pt x="140113" y="6457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4" name="צורה חופשית: צורה 137">
                    <a:extLst>
                      <a:ext uri="{FF2B5EF4-FFF2-40B4-BE49-F238E27FC236}">
                        <a16:creationId xmlns:a16="http://schemas.microsoft.com/office/drawing/2014/main" id="{1FEE6898-F95F-87B1-EC21-40C5E290D6D7}"/>
                      </a:ext>
                    </a:extLst>
                  </p:cNvPr>
                  <p:cNvSpPr/>
                  <p:nvPr/>
                </p:nvSpPr>
                <p:spPr>
                  <a:xfrm>
                    <a:off x="3203123" y="6028876"/>
                    <a:ext cx="154209" cy="142017"/>
                  </a:xfrm>
                  <a:custGeom>
                    <a:avLst/>
                    <a:gdLst>
                      <a:gd name="connsiteX0" fmla="*/ 75152 w 154209"/>
                      <a:gd name="connsiteY0" fmla="*/ 142018 h 142017"/>
                      <a:gd name="connsiteX1" fmla="*/ 0 w 154209"/>
                      <a:gd name="connsiteY1" fmla="*/ 68961 h 142017"/>
                      <a:gd name="connsiteX2" fmla="*/ 79057 w 154209"/>
                      <a:gd name="connsiteY2" fmla="*/ 0 h 142017"/>
                      <a:gd name="connsiteX3" fmla="*/ 154210 w 154209"/>
                      <a:gd name="connsiteY3" fmla="*/ 71056 h 142017"/>
                      <a:gd name="connsiteX4" fmla="*/ 75152 w 154209"/>
                      <a:gd name="connsiteY4" fmla="*/ 142018 h 142017"/>
                      <a:gd name="connsiteX5" fmla="*/ 14002 w 154209"/>
                      <a:gd name="connsiteY5" fmla="*/ 69342 h 142017"/>
                      <a:gd name="connsiteX6" fmla="*/ 75343 w 154209"/>
                      <a:gd name="connsiteY6" fmla="*/ 128968 h 142017"/>
                      <a:gd name="connsiteX7" fmla="*/ 140113 w 154209"/>
                      <a:gd name="connsiteY7" fmla="*/ 70866 h 142017"/>
                      <a:gd name="connsiteX8" fmla="*/ 78772 w 154209"/>
                      <a:gd name="connsiteY8" fmla="*/ 12859 h 142017"/>
                      <a:gd name="connsiteX9" fmla="*/ 14002 w 154209"/>
                      <a:gd name="connsiteY9" fmla="*/ 69342 h 142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4209" h="142017">
                        <a:moveTo>
                          <a:pt x="75152" y="142018"/>
                        </a:moveTo>
                        <a:lnTo>
                          <a:pt x="0" y="68961"/>
                        </a:lnTo>
                        <a:lnTo>
                          <a:pt x="79057" y="0"/>
                        </a:lnTo>
                        <a:lnTo>
                          <a:pt x="154210" y="71056"/>
                        </a:lnTo>
                        <a:lnTo>
                          <a:pt x="75152" y="142018"/>
                        </a:lnTo>
                        <a:close/>
                        <a:moveTo>
                          <a:pt x="14002" y="69342"/>
                        </a:moveTo>
                        <a:lnTo>
                          <a:pt x="75343" y="128968"/>
                        </a:lnTo>
                        <a:lnTo>
                          <a:pt x="140113" y="70866"/>
                        </a:lnTo>
                        <a:lnTo>
                          <a:pt x="78772" y="12859"/>
                        </a:lnTo>
                        <a:lnTo>
                          <a:pt x="14002" y="6934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grpSp>
              <p:nvGrpSpPr>
                <p:cNvPr id="317" name="גרפיקה 6">
                  <a:extLst>
                    <a:ext uri="{FF2B5EF4-FFF2-40B4-BE49-F238E27FC236}">
                      <a16:creationId xmlns:a16="http://schemas.microsoft.com/office/drawing/2014/main" id="{762D1771-C018-998A-290C-FAE78108379C}"/>
                    </a:ext>
                  </a:extLst>
                </p:cNvPr>
                <p:cNvGrpSpPr/>
                <p:nvPr/>
              </p:nvGrpSpPr>
              <p:grpSpPr>
                <a:xfrm>
                  <a:off x="3086918" y="6277764"/>
                  <a:ext cx="154209" cy="142017"/>
                  <a:chOff x="3086918" y="6277764"/>
                  <a:chExt cx="154209" cy="142017"/>
                </a:xfrm>
                <a:grpFill/>
              </p:grpSpPr>
              <p:sp>
                <p:nvSpPr>
                  <p:cNvPr id="321" name="צורה חופשית: צורה 133">
                    <a:extLst>
                      <a:ext uri="{FF2B5EF4-FFF2-40B4-BE49-F238E27FC236}">
                        <a16:creationId xmlns:a16="http://schemas.microsoft.com/office/drawing/2014/main" id="{68694E6C-0768-BDE3-B547-C665F23D23A5}"/>
                      </a:ext>
                    </a:extLst>
                  </p:cNvPr>
                  <p:cNvSpPr/>
                  <p:nvPr/>
                </p:nvSpPr>
                <p:spPr>
                  <a:xfrm>
                    <a:off x="3093966" y="6284241"/>
                    <a:ext cx="140112" cy="129063"/>
                  </a:xfrm>
                  <a:custGeom>
                    <a:avLst/>
                    <a:gdLst>
                      <a:gd name="connsiteX0" fmla="*/ 68294 w 140112"/>
                      <a:gd name="connsiteY0" fmla="*/ 129064 h 129063"/>
                      <a:gd name="connsiteX1" fmla="*/ 0 w 140112"/>
                      <a:gd name="connsiteY1" fmla="*/ 62675 h 129063"/>
                      <a:gd name="connsiteX2" fmla="*/ 71914 w 140112"/>
                      <a:gd name="connsiteY2" fmla="*/ 0 h 129063"/>
                      <a:gd name="connsiteX3" fmla="*/ 140113 w 140112"/>
                      <a:gd name="connsiteY3" fmla="*/ 64579 h 129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0112" h="129063">
                        <a:moveTo>
                          <a:pt x="68294" y="129064"/>
                        </a:moveTo>
                        <a:lnTo>
                          <a:pt x="0" y="62675"/>
                        </a:lnTo>
                        <a:lnTo>
                          <a:pt x="71914" y="0"/>
                        </a:lnTo>
                        <a:lnTo>
                          <a:pt x="140113" y="6457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2" name="צורה חופשית: צורה 135">
                    <a:extLst>
                      <a:ext uri="{FF2B5EF4-FFF2-40B4-BE49-F238E27FC236}">
                        <a16:creationId xmlns:a16="http://schemas.microsoft.com/office/drawing/2014/main" id="{62975056-D6EF-74C4-4CBC-F3AA1D71A60A}"/>
                      </a:ext>
                    </a:extLst>
                  </p:cNvPr>
                  <p:cNvSpPr/>
                  <p:nvPr/>
                </p:nvSpPr>
                <p:spPr>
                  <a:xfrm>
                    <a:off x="3086918" y="6277764"/>
                    <a:ext cx="154209" cy="142017"/>
                  </a:xfrm>
                  <a:custGeom>
                    <a:avLst/>
                    <a:gdLst>
                      <a:gd name="connsiteX0" fmla="*/ 75152 w 154209"/>
                      <a:gd name="connsiteY0" fmla="*/ 142018 h 142017"/>
                      <a:gd name="connsiteX1" fmla="*/ 0 w 154209"/>
                      <a:gd name="connsiteY1" fmla="*/ 68961 h 142017"/>
                      <a:gd name="connsiteX2" fmla="*/ 79058 w 154209"/>
                      <a:gd name="connsiteY2" fmla="*/ 0 h 142017"/>
                      <a:gd name="connsiteX3" fmla="*/ 154210 w 154209"/>
                      <a:gd name="connsiteY3" fmla="*/ 71056 h 142017"/>
                      <a:gd name="connsiteX4" fmla="*/ 75152 w 154209"/>
                      <a:gd name="connsiteY4" fmla="*/ 142018 h 142017"/>
                      <a:gd name="connsiteX5" fmla="*/ 14097 w 154209"/>
                      <a:gd name="connsiteY5" fmla="*/ 69342 h 142017"/>
                      <a:gd name="connsiteX6" fmla="*/ 75438 w 154209"/>
                      <a:gd name="connsiteY6" fmla="*/ 128968 h 142017"/>
                      <a:gd name="connsiteX7" fmla="*/ 140208 w 154209"/>
                      <a:gd name="connsiteY7" fmla="*/ 70866 h 142017"/>
                      <a:gd name="connsiteX8" fmla="*/ 78867 w 154209"/>
                      <a:gd name="connsiteY8" fmla="*/ 12859 h 142017"/>
                      <a:gd name="connsiteX9" fmla="*/ 14097 w 154209"/>
                      <a:gd name="connsiteY9" fmla="*/ 69342 h 142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4209" h="142017">
                        <a:moveTo>
                          <a:pt x="75152" y="142018"/>
                        </a:moveTo>
                        <a:lnTo>
                          <a:pt x="0" y="68961"/>
                        </a:lnTo>
                        <a:lnTo>
                          <a:pt x="79058" y="0"/>
                        </a:lnTo>
                        <a:lnTo>
                          <a:pt x="154210" y="71056"/>
                        </a:lnTo>
                        <a:lnTo>
                          <a:pt x="75152" y="142018"/>
                        </a:lnTo>
                        <a:close/>
                        <a:moveTo>
                          <a:pt x="14097" y="69342"/>
                        </a:moveTo>
                        <a:lnTo>
                          <a:pt x="75438" y="128968"/>
                        </a:lnTo>
                        <a:lnTo>
                          <a:pt x="140208" y="70866"/>
                        </a:lnTo>
                        <a:lnTo>
                          <a:pt x="78867" y="12859"/>
                        </a:lnTo>
                        <a:lnTo>
                          <a:pt x="14097" y="6934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grpSp>
              <p:nvGrpSpPr>
                <p:cNvPr id="318" name="גרפיקה 6">
                  <a:extLst>
                    <a:ext uri="{FF2B5EF4-FFF2-40B4-BE49-F238E27FC236}">
                      <a16:creationId xmlns:a16="http://schemas.microsoft.com/office/drawing/2014/main" id="{24041B29-3BF4-211F-9176-F9A1126966F5}"/>
                    </a:ext>
                  </a:extLst>
                </p:cNvPr>
                <p:cNvGrpSpPr/>
                <p:nvPr/>
              </p:nvGrpSpPr>
              <p:grpSpPr>
                <a:xfrm>
                  <a:off x="2970808" y="6526748"/>
                  <a:ext cx="154209" cy="142017"/>
                  <a:chOff x="2970808" y="6526748"/>
                  <a:chExt cx="154209" cy="142017"/>
                </a:xfrm>
                <a:grpFill/>
              </p:grpSpPr>
              <p:sp>
                <p:nvSpPr>
                  <p:cNvPr id="319" name="צורה חופשית: צורה 131">
                    <a:extLst>
                      <a:ext uri="{FF2B5EF4-FFF2-40B4-BE49-F238E27FC236}">
                        <a16:creationId xmlns:a16="http://schemas.microsoft.com/office/drawing/2014/main" id="{E0FDF8EB-A24C-4AB7-6A86-1CD2C243A95C}"/>
                      </a:ext>
                    </a:extLst>
                  </p:cNvPr>
                  <p:cNvSpPr/>
                  <p:nvPr/>
                </p:nvSpPr>
                <p:spPr>
                  <a:xfrm>
                    <a:off x="2977857" y="6533129"/>
                    <a:ext cx="140112" cy="129063"/>
                  </a:xfrm>
                  <a:custGeom>
                    <a:avLst/>
                    <a:gdLst>
                      <a:gd name="connsiteX0" fmla="*/ 68199 w 140112"/>
                      <a:gd name="connsiteY0" fmla="*/ 129064 h 129063"/>
                      <a:gd name="connsiteX1" fmla="*/ 0 w 140112"/>
                      <a:gd name="connsiteY1" fmla="*/ 62675 h 129063"/>
                      <a:gd name="connsiteX2" fmla="*/ 71914 w 140112"/>
                      <a:gd name="connsiteY2" fmla="*/ 0 h 129063"/>
                      <a:gd name="connsiteX3" fmla="*/ 140113 w 140112"/>
                      <a:gd name="connsiteY3" fmla="*/ 64579 h 129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0112" h="129063">
                        <a:moveTo>
                          <a:pt x="68199" y="129064"/>
                        </a:moveTo>
                        <a:lnTo>
                          <a:pt x="0" y="62675"/>
                        </a:lnTo>
                        <a:lnTo>
                          <a:pt x="71914" y="0"/>
                        </a:lnTo>
                        <a:lnTo>
                          <a:pt x="140113" y="6457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צורה חופשית: צורה 132">
                    <a:extLst>
                      <a:ext uri="{FF2B5EF4-FFF2-40B4-BE49-F238E27FC236}">
                        <a16:creationId xmlns:a16="http://schemas.microsoft.com/office/drawing/2014/main" id="{E422A2A2-C95D-9F69-CE19-B0CCBFB3AD02}"/>
                      </a:ext>
                    </a:extLst>
                  </p:cNvPr>
                  <p:cNvSpPr/>
                  <p:nvPr/>
                </p:nvSpPr>
                <p:spPr>
                  <a:xfrm>
                    <a:off x="2970808" y="6526748"/>
                    <a:ext cx="154209" cy="142017"/>
                  </a:xfrm>
                  <a:custGeom>
                    <a:avLst/>
                    <a:gdLst>
                      <a:gd name="connsiteX0" fmla="*/ 75152 w 154209"/>
                      <a:gd name="connsiteY0" fmla="*/ 142018 h 142017"/>
                      <a:gd name="connsiteX1" fmla="*/ 0 w 154209"/>
                      <a:gd name="connsiteY1" fmla="*/ 68961 h 142017"/>
                      <a:gd name="connsiteX2" fmla="*/ 79058 w 154209"/>
                      <a:gd name="connsiteY2" fmla="*/ 0 h 142017"/>
                      <a:gd name="connsiteX3" fmla="*/ 154210 w 154209"/>
                      <a:gd name="connsiteY3" fmla="*/ 71056 h 142017"/>
                      <a:gd name="connsiteX4" fmla="*/ 75152 w 154209"/>
                      <a:gd name="connsiteY4" fmla="*/ 142018 h 142017"/>
                      <a:gd name="connsiteX5" fmla="*/ 14002 w 154209"/>
                      <a:gd name="connsiteY5" fmla="*/ 69247 h 142017"/>
                      <a:gd name="connsiteX6" fmla="*/ 75343 w 154209"/>
                      <a:gd name="connsiteY6" fmla="*/ 128873 h 142017"/>
                      <a:gd name="connsiteX7" fmla="*/ 140113 w 154209"/>
                      <a:gd name="connsiteY7" fmla="*/ 70771 h 142017"/>
                      <a:gd name="connsiteX8" fmla="*/ 78772 w 154209"/>
                      <a:gd name="connsiteY8" fmla="*/ 12763 h 142017"/>
                      <a:gd name="connsiteX9" fmla="*/ 14002 w 154209"/>
                      <a:gd name="connsiteY9" fmla="*/ 69247 h 142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4209" h="142017">
                        <a:moveTo>
                          <a:pt x="75152" y="142018"/>
                        </a:moveTo>
                        <a:lnTo>
                          <a:pt x="0" y="68961"/>
                        </a:lnTo>
                        <a:lnTo>
                          <a:pt x="79058" y="0"/>
                        </a:lnTo>
                        <a:lnTo>
                          <a:pt x="154210" y="71056"/>
                        </a:lnTo>
                        <a:lnTo>
                          <a:pt x="75152" y="142018"/>
                        </a:lnTo>
                        <a:close/>
                        <a:moveTo>
                          <a:pt x="14002" y="69247"/>
                        </a:moveTo>
                        <a:lnTo>
                          <a:pt x="75343" y="128873"/>
                        </a:lnTo>
                        <a:lnTo>
                          <a:pt x="140113" y="70771"/>
                        </a:lnTo>
                        <a:lnTo>
                          <a:pt x="78772" y="12763"/>
                        </a:lnTo>
                        <a:lnTo>
                          <a:pt x="14002" y="6924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93" name="גרפיקה 6">
                <a:extLst>
                  <a:ext uri="{FF2B5EF4-FFF2-40B4-BE49-F238E27FC236}">
                    <a16:creationId xmlns:a16="http://schemas.microsoft.com/office/drawing/2014/main" id="{79EDF9DE-50AC-7B02-01C6-C9105D686935}"/>
                  </a:ext>
                </a:extLst>
              </p:cNvPr>
              <p:cNvGrpSpPr/>
              <p:nvPr/>
            </p:nvGrpSpPr>
            <p:grpSpPr>
              <a:xfrm>
                <a:off x="3291610" y="6526748"/>
                <a:ext cx="154209" cy="142017"/>
                <a:chOff x="3291610" y="6526748"/>
                <a:chExt cx="154209" cy="142017"/>
              </a:xfrm>
              <a:grpFill/>
            </p:grpSpPr>
            <p:sp>
              <p:nvSpPr>
                <p:cNvPr id="314" name="צורה חופשית: צורה 126">
                  <a:extLst>
                    <a:ext uri="{FF2B5EF4-FFF2-40B4-BE49-F238E27FC236}">
                      <a16:creationId xmlns:a16="http://schemas.microsoft.com/office/drawing/2014/main" id="{F7BB5186-915D-E27A-5278-5DE6ACE4502B}"/>
                    </a:ext>
                  </a:extLst>
                </p:cNvPr>
                <p:cNvSpPr/>
                <p:nvPr/>
              </p:nvSpPr>
              <p:spPr>
                <a:xfrm>
                  <a:off x="3298659" y="6533129"/>
                  <a:ext cx="140112" cy="129063"/>
                </a:xfrm>
                <a:custGeom>
                  <a:avLst/>
                  <a:gdLst>
                    <a:gd name="connsiteX0" fmla="*/ 68199 w 140112"/>
                    <a:gd name="connsiteY0" fmla="*/ 129064 h 129063"/>
                    <a:gd name="connsiteX1" fmla="*/ 0 w 140112"/>
                    <a:gd name="connsiteY1" fmla="*/ 62675 h 129063"/>
                    <a:gd name="connsiteX2" fmla="*/ 71914 w 140112"/>
                    <a:gd name="connsiteY2" fmla="*/ 0 h 129063"/>
                    <a:gd name="connsiteX3" fmla="*/ 140113 w 140112"/>
                    <a:gd name="connsiteY3" fmla="*/ 64579 h 129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0112" h="129063">
                      <a:moveTo>
                        <a:pt x="68199" y="129064"/>
                      </a:moveTo>
                      <a:lnTo>
                        <a:pt x="0" y="62675"/>
                      </a:lnTo>
                      <a:lnTo>
                        <a:pt x="71914" y="0"/>
                      </a:lnTo>
                      <a:lnTo>
                        <a:pt x="140113" y="645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5" name="צורה חופשית: צורה 127">
                  <a:extLst>
                    <a:ext uri="{FF2B5EF4-FFF2-40B4-BE49-F238E27FC236}">
                      <a16:creationId xmlns:a16="http://schemas.microsoft.com/office/drawing/2014/main" id="{2FB0D8D1-9812-FC0C-C81F-D84145823690}"/>
                    </a:ext>
                  </a:extLst>
                </p:cNvPr>
                <p:cNvSpPr/>
                <p:nvPr/>
              </p:nvSpPr>
              <p:spPr>
                <a:xfrm>
                  <a:off x="3291610" y="6526748"/>
                  <a:ext cx="154209" cy="142017"/>
                </a:xfrm>
                <a:custGeom>
                  <a:avLst/>
                  <a:gdLst>
                    <a:gd name="connsiteX0" fmla="*/ 75152 w 154209"/>
                    <a:gd name="connsiteY0" fmla="*/ 142018 h 142017"/>
                    <a:gd name="connsiteX1" fmla="*/ 0 w 154209"/>
                    <a:gd name="connsiteY1" fmla="*/ 68961 h 142017"/>
                    <a:gd name="connsiteX2" fmla="*/ 79057 w 154209"/>
                    <a:gd name="connsiteY2" fmla="*/ 0 h 142017"/>
                    <a:gd name="connsiteX3" fmla="*/ 154210 w 154209"/>
                    <a:gd name="connsiteY3" fmla="*/ 71056 h 142017"/>
                    <a:gd name="connsiteX4" fmla="*/ 75152 w 154209"/>
                    <a:gd name="connsiteY4" fmla="*/ 142018 h 142017"/>
                    <a:gd name="connsiteX5" fmla="*/ 14097 w 154209"/>
                    <a:gd name="connsiteY5" fmla="*/ 69247 h 142017"/>
                    <a:gd name="connsiteX6" fmla="*/ 75438 w 154209"/>
                    <a:gd name="connsiteY6" fmla="*/ 128873 h 142017"/>
                    <a:gd name="connsiteX7" fmla="*/ 140208 w 154209"/>
                    <a:gd name="connsiteY7" fmla="*/ 70771 h 142017"/>
                    <a:gd name="connsiteX8" fmla="*/ 78867 w 154209"/>
                    <a:gd name="connsiteY8" fmla="*/ 12763 h 142017"/>
                    <a:gd name="connsiteX9" fmla="*/ 14097 w 154209"/>
                    <a:gd name="connsiteY9" fmla="*/ 69247 h 142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209" h="142017">
                      <a:moveTo>
                        <a:pt x="75152" y="142018"/>
                      </a:moveTo>
                      <a:lnTo>
                        <a:pt x="0" y="68961"/>
                      </a:lnTo>
                      <a:lnTo>
                        <a:pt x="79057" y="0"/>
                      </a:lnTo>
                      <a:lnTo>
                        <a:pt x="154210" y="71056"/>
                      </a:lnTo>
                      <a:lnTo>
                        <a:pt x="75152" y="142018"/>
                      </a:lnTo>
                      <a:close/>
                      <a:moveTo>
                        <a:pt x="14097" y="69247"/>
                      </a:moveTo>
                      <a:lnTo>
                        <a:pt x="75438" y="128873"/>
                      </a:lnTo>
                      <a:lnTo>
                        <a:pt x="140208" y="70771"/>
                      </a:lnTo>
                      <a:lnTo>
                        <a:pt x="78867" y="12763"/>
                      </a:lnTo>
                      <a:lnTo>
                        <a:pt x="14097" y="6924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גרפיקה 6">
                <a:extLst>
                  <a:ext uri="{FF2B5EF4-FFF2-40B4-BE49-F238E27FC236}">
                    <a16:creationId xmlns:a16="http://schemas.microsoft.com/office/drawing/2014/main" id="{AE61A0BA-6CF7-2BCB-7966-783C61E08EF1}"/>
                  </a:ext>
                </a:extLst>
              </p:cNvPr>
              <p:cNvGrpSpPr/>
              <p:nvPr/>
            </p:nvGrpSpPr>
            <p:grpSpPr>
              <a:xfrm>
                <a:off x="3601363" y="6028876"/>
                <a:ext cx="386524" cy="639889"/>
                <a:chOff x="3601363" y="6028876"/>
                <a:chExt cx="386524" cy="639889"/>
              </a:xfrm>
              <a:grpFill/>
            </p:grpSpPr>
            <p:grpSp>
              <p:nvGrpSpPr>
                <p:cNvPr id="305" name="גרפיקה 6">
                  <a:extLst>
                    <a:ext uri="{FF2B5EF4-FFF2-40B4-BE49-F238E27FC236}">
                      <a16:creationId xmlns:a16="http://schemas.microsoft.com/office/drawing/2014/main" id="{6FA0A086-1DA1-0EB5-B79D-A19C82895618}"/>
                    </a:ext>
                  </a:extLst>
                </p:cNvPr>
                <p:cNvGrpSpPr/>
                <p:nvPr/>
              </p:nvGrpSpPr>
              <p:grpSpPr>
                <a:xfrm>
                  <a:off x="3833678" y="6028876"/>
                  <a:ext cx="154209" cy="142017"/>
                  <a:chOff x="3833678" y="6028876"/>
                  <a:chExt cx="154209" cy="142017"/>
                </a:xfrm>
                <a:grpFill/>
              </p:grpSpPr>
              <p:sp>
                <p:nvSpPr>
                  <p:cNvPr id="312" name="צורה חופשית: צורה 124">
                    <a:extLst>
                      <a:ext uri="{FF2B5EF4-FFF2-40B4-BE49-F238E27FC236}">
                        <a16:creationId xmlns:a16="http://schemas.microsoft.com/office/drawing/2014/main" id="{AA8B72C8-E608-3E6C-A70F-BFA31E17E0C2}"/>
                      </a:ext>
                    </a:extLst>
                  </p:cNvPr>
                  <p:cNvSpPr/>
                  <p:nvPr/>
                </p:nvSpPr>
                <p:spPr>
                  <a:xfrm>
                    <a:off x="3840727" y="6035353"/>
                    <a:ext cx="140112" cy="129063"/>
                  </a:xfrm>
                  <a:custGeom>
                    <a:avLst/>
                    <a:gdLst>
                      <a:gd name="connsiteX0" fmla="*/ 68199 w 140112"/>
                      <a:gd name="connsiteY0" fmla="*/ 129064 h 129063"/>
                      <a:gd name="connsiteX1" fmla="*/ 0 w 140112"/>
                      <a:gd name="connsiteY1" fmla="*/ 62675 h 129063"/>
                      <a:gd name="connsiteX2" fmla="*/ 71914 w 140112"/>
                      <a:gd name="connsiteY2" fmla="*/ 0 h 129063"/>
                      <a:gd name="connsiteX3" fmla="*/ 140113 w 140112"/>
                      <a:gd name="connsiteY3" fmla="*/ 64579 h 129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0112" h="129063">
                        <a:moveTo>
                          <a:pt x="68199" y="129064"/>
                        </a:moveTo>
                        <a:lnTo>
                          <a:pt x="0" y="62675"/>
                        </a:lnTo>
                        <a:lnTo>
                          <a:pt x="71914" y="0"/>
                        </a:lnTo>
                        <a:lnTo>
                          <a:pt x="140113" y="6457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3" name="צורה חופשית: צורה 125">
                    <a:extLst>
                      <a:ext uri="{FF2B5EF4-FFF2-40B4-BE49-F238E27FC236}">
                        <a16:creationId xmlns:a16="http://schemas.microsoft.com/office/drawing/2014/main" id="{DE59991F-110C-FFBE-3732-9547E05E1807}"/>
                      </a:ext>
                    </a:extLst>
                  </p:cNvPr>
                  <p:cNvSpPr/>
                  <p:nvPr/>
                </p:nvSpPr>
                <p:spPr>
                  <a:xfrm>
                    <a:off x="3833678" y="6028876"/>
                    <a:ext cx="154209" cy="142017"/>
                  </a:xfrm>
                  <a:custGeom>
                    <a:avLst/>
                    <a:gdLst>
                      <a:gd name="connsiteX0" fmla="*/ 75152 w 154209"/>
                      <a:gd name="connsiteY0" fmla="*/ 142018 h 142017"/>
                      <a:gd name="connsiteX1" fmla="*/ 0 w 154209"/>
                      <a:gd name="connsiteY1" fmla="*/ 68961 h 142017"/>
                      <a:gd name="connsiteX2" fmla="*/ 79057 w 154209"/>
                      <a:gd name="connsiteY2" fmla="*/ 0 h 142017"/>
                      <a:gd name="connsiteX3" fmla="*/ 154209 w 154209"/>
                      <a:gd name="connsiteY3" fmla="*/ 71056 h 142017"/>
                      <a:gd name="connsiteX4" fmla="*/ 75152 w 154209"/>
                      <a:gd name="connsiteY4" fmla="*/ 142018 h 142017"/>
                      <a:gd name="connsiteX5" fmla="*/ 14002 w 154209"/>
                      <a:gd name="connsiteY5" fmla="*/ 69342 h 142017"/>
                      <a:gd name="connsiteX6" fmla="*/ 75342 w 154209"/>
                      <a:gd name="connsiteY6" fmla="*/ 128968 h 142017"/>
                      <a:gd name="connsiteX7" fmla="*/ 140113 w 154209"/>
                      <a:gd name="connsiteY7" fmla="*/ 70866 h 142017"/>
                      <a:gd name="connsiteX8" fmla="*/ 78772 w 154209"/>
                      <a:gd name="connsiteY8" fmla="*/ 12859 h 142017"/>
                      <a:gd name="connsiteX9" fmla="*/ 14002 w 154209"/>
                      <a:gd name="connsiteY9" fmla="*/ 69342 h 142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4209" h="142017">
                        <a:moveTo>
                          <a:pt x="75152" y="142018"/>
                        </a:moveTo>
                        <a:lnTo>
                          <a:pt x="0" y="68961"/>
                        </a:lnTo>
                        <a:lnTo>
                          <a:pt x="79057" y="0"/>
                        </a:lnTo>
                        <a:lnTo>
                          <a:pt x="154209" y="71056"/>
                        </a:lnTo>
                        <a:lnTo>
                          <a:pt x="75152" y="142018"/>
                        </a:lnTo>
                        <a:close/>
                        <a:moveTo>
                          <a:pt x="14002" y="69342"/>
                        </a:moveTo>
                        <a:lnTo>
                          <a:pt x="75342" y="128968"/>
                        </a:lnTo>
                        <a:lnTo>
                          <a:pt x="140113" y="70866"/>
                        </a:lnTo>
                        <a:lnTo>
                          <a:pt x="78772" y="12859"/>
                        </a:lnTo>
                        <a:lnTo>
                          <a:pt x="14002" y="6934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grpSp>
              <p:nvGrpSpPr>
                <p:cNvPr id="306" name="גרפיקה 6">
                  <a:extLst>
                    <a:ext uri="{FF2B5EF4-FFF2-40B4-BE49-F238E27FC236}">
                      <a16:creationId xmlns:a16="http://schemas.microsoft.com/office/drawing/2014/main" id="{776B3084-2355-D765-6FEE-198A66A8F40F}"/>
                    </a:ext>
                  </a:extLst>
                </p:cNvPr>
                <p:cNvGrpSpPr/>
                <p:nvPr/>
              </p:nvGrpSpPr>
              <p:grpSpPr>
                <a:xfrm>
                  <a:off x="3717473" y="6277764"/>
                  <a:ext cx="154209" cy="142017"/>
                  <a:chOff x="3717473" y="6277764"/>
                  <a:chExt cx="154209" cy="142017"/>
                </a:xfrm>
                <a:grpFill/>
              </p:grpSpPr>
              <p:sp>
                <p:nvSpPr>
                  <p:cNvPr id="310" name="צורה חופשית: צורה 122">
                    <a:extLst>
                      <a:ext uri="{FF2B5EF4-FFF2-40B4-BE49-F238E27FC236}">
                        <a16:creationId xmlns:a16="http://schemas.microsoft.com/office/drawing/2014/main" id="{3D534415-CAF3-6D3B-698B-432627C01172}"/>
                      </a:ext>
                    </a:extLst>
                  </p:cNvPr>
                  <p:cNvSpPr/>
                  <p:nvPr/>
                </p:nvSpPr>
                <p:spPr>
                  <a:xfrm>
                    <a:off x="3724521" y="6284241"/>
                    <a:ext cx="140112" cy="129063"/>
                  </a:xfrm>
                  <a:custGeom>
                    <a:avLst/>
                    <a:gdLst>
                      <a:gd name="connsiteX0" fmla="*/ 68294 w 140112"/>
                      <a:gd name="connsiteY0" fmla="*/ 129064 h 129063"/>
                      <a:gd name="connsiteX1" fmla="*/ 0 w 140112"/>
                      <a:gd name="connsiteY1" fmla="*/ 62675 h 129063"/>
                      <a:gd name="connsiteX2" fmla="*/ 71914 w 140112"/>
                      <a:gd name="connsiteY2" fmla="*/ 0 h 129063"/>
                      <a:gd name="connsiteX3" fmla="*/ 140113 w 140112"/>
                      <a:gd name="connsiteY3" fmla="*/ 64579 h 129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0112" h="129063">
                        <a:moveTo>
                          <a:pt x="68294" y="129064"/>
                        </a:moveTo>
                        <a:lnTo>
                          <a:pt x="0" y="62675"/>
                        </a:lnTo>
                        <a:lnTo>
                          <a:pt x="71914" y="0"/>
                        </a:lnTo>
                        <a:lnTo>
                          <a:pt x="140113" y="6457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צורה חופשית: צורה 123">
                    <a:extLst>
                      <a:ext uri="{FF2B5EF4-FFF2-40B4-BE49-F238E27FC236}">
                        <a16:creationId xmlns:a16="http://schemas.microsoft.com/office/drawing/2014/main" id="{000A2970-E555-3EF5-A8CB-928C5C8235B4}"/>
                      </a:ext>
                    </a:extLst>
                  </p:cNvPr>
                  <p:cNvSpPr/>
                  <p:nvPr/>
                </p:nvSpPr>
                <p:spPr>
                  <a:xfrm>
                    <a:off x="3717473" y="6277764"/>
                    <a:ext cx="154209" cy="142017"/>
                  </a:xfrm>
                  <a:custGeom>
                    <a:avLst/>
                    <a:gdLst>
                      <a:gd name="connsiteX0" fmla="*/ 75152 w 154209"/>
                      <a:gd name="connsiteY0" fmla="*/ 142018 h 142017"/>
                      <a:gd name="connsiteX1" fmla="*/ 0 w 154209"/>
                      <a:gd name="connsiteY1" fmla="*/ 68961 h 142017"/>
                      <a:gd name="connsiteX2" fmla="*/ 79057 w 154209"/>
                      <a:gd name="connsiteY2" fmla="*/ 0 h 142017"/>
                      <a:gd name="connsiteX3" fmla="*/ 154210 w 154209"/>
                      <a:gd name="connsiteY3" fmla="*/ 71056 h 142017"/>
                      <a:gd name="connsiteX4" fmla="*/ 75152 w 154209"/>
                      <a:gd name="connsiteY4" fmla="*/ 142018 h 142017"/>
                      <a:gd name="connsiteX5" fmla="*/ 14097 w 154209"/>
                      <a:gd name="connsiteY5" fmla="*/ 69342 h 142017"/>
                      <a:gd name="connsiteX6" fmla="*/ 75438 w 154209"/>
                      <a:gd name="connsiteY6" fmla="*/ 128968 h 142017"/>
                      <a:gd name="connsiteX7" fmla="*/ 140208 w 154209"/>
                      <a:gd name="connsiteY7" fmla="*/ 70866 h 142017"/>
                      <a:gd name="connsiteX8" fmla="*/ 78867 w 154209"/>
                      <a:gd name="connsiteY8" fmla="*/ 12859 h 142017"/>
                      <a:gd name="connsiteX9" fmla="*/ 14097 w 154209"/>
                      <a:gd name="connsiteY9" fmla="*/ 69342 h 142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4209" h="142017">
                        <a:moveTo>
                          <a:pt x="75152" y="142018"/>
                        </a:moveTo>
                        <a:lnTo>
                          <a:pt x="0" y="68961"/>
                        </a:lnTo>
                        <a:lnTo>
                          <a:pt x="79057" y="0"/>
                        </a:lnTo>
                        <a:lnTo>
                          <a:pt x="154210" y="71056"/>
                        </a:lnTo>
                        <a:lnTo>
                          <a:pt x="75152" y="142018"/>
                        </a:lnTo>
                        <a:close/>
                        <a:moveTo>
                          <a:pt x="14097" y="69342"/>
                        </a:moveTo>
                        <a:lnTo>
                          <a:pt x="75438" y="128968"/>
                        </a:lnTo>
                        <a:lnTo>
                          <a:pt x="140208" y="70866"/>
                        </a:lnTo>
                        <a:lnTo>
                          <a:pt x="78867" y="12859"/>
                        </a:lnTo>
                        <a:lnTo>
                          <a:pt x="14097" y="6934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grpSp>
              <p:nvGrpSpPr>
                <p:cNvPr id="307" name="גרפיקה 6">
                  <a:extLst>
                    <a:ext uri="{FF2B5EF4-FFF2-40B4-BE49-F238E27FC236}">
                      <a16:creationId xmlns:a16="http://schemas.microsoft.com/office/drawing/2014/main" id="{DFC7D4C5-AEFA-F11D-BE5E-D944BC133C64}"/>
                    </a:ext>
                  </a:extLst>
                </p:cNvPr>
                <p:cNvGrpSpPr/>
                <p:nvPr/>
              </p:nvGrpSpPr>
              <p:grpSpPr>
                <a:xfrm>
                  <a:off x="3601363" y="6526748"/>
                  <a:ext cx="154209" cy="142017"/>
                  <a:chOff x="3601363" y="6526748"/>
                  <a:chExt cx="154209" cy="142017"/>
                </a:xfrm>
                <a:grpFill/>
              </p:grpSpPr>
              <p:sp>
                <p:nvSpPr>
                  <p:cNvPr id="308" name="צורה חופשית: צורה 120">
                    <a:extLst>
                      <a:ext uri="{FF2B5EF4-FFF2-40B4-BE49-F238E27FC236}">
                        <a16:creationId xmlns:a16="http://schemas.microsoft.com/office/drawing/2014/main" id="{4EF207CE-C7EB-11FE-6ED4-922380EDE849}"/>
                      </a:ext>
                    </a:extLst>
                  </p:cNvPr>
                  <p:cNvSpPr/>
                  <p:nvPr/>
                </p:nvSpPr>
                <p:spPr>
                  <a:xfrm>
                    <a:off x="3608412" y="6533129"/>
                    <a:ext cx="140112" cy="129063"/>
                  </a:xfrm>
                  <a:custGeom>
                    <a:avLst/>
                    <a:gdLst>
                      <a:gd name="connsiteX0" fmla="*/ 68199 w 140112"/>
                      <a:gd name="connsiteY0" fmla="*/ 129064 h 129063"/>
                      <a:gd name="connsiteX1" fmla="*/ 0 w 140112"/>
                      <a:gd name="connsiteY1" fmla="*/ 62675 h 129063"/>
                      <a:gd name="connsiteX2" fmla="*/ 71914 w 140112"/>
                      <a:gd name="connsiteY2" fmla="*/ 0 h 129063"/>
                      <a:gd name="connsiteX3" fmla="*/ 140113 w 140112"/>
                      <a:gd name="connsiteY3" fmla="*/ 64579 h 129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0112" h="129063">
                        <a:moveTo>
                          <a:pt x="68199" y="129064"/>
                        </a:moveTo>
                        <a:lnTo>
                          <a:pt x="0" y="62675"/>
                        </a:lnTo>
                        <a:lnTo>
                          <a:pt x="71914" y="0"/>
                        </a:lnTo>
                        <a:lnTo>
                          <a:pt x="140113" y="6457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צורה חופשית: צורה 121">
                    <a:extLst>
                      <a:ext uri="{FF2B5EF4-FFF2-40B4-BE49-F238E27FC236}">
                        <a16:creationId xmlns:a16="http://schemas.microsoft.com/office/drawing/2014/main" id="{C0FCEBFA-B3D0-BCD0-E71B-46D6AF0F28AA}"/>
                      </a:ext>
                    </a:extLst>
                  </p:cNvPr>
                  <p:cNvSpPr/>
                  <p:nvPr/>
                </p:nvSpPr>
                <p:spPr>
                  <a:xfrm>
                    <a:off x="3601363" y="6526748"/>
                    <a:ext cx="154209" cy="142017"/>
                  </a:xfrm>
                  <a:custGeom>
                    <a:avLst/>
                    <a:gdLst>
                      <a:gd name="connsiteX0" fmla="*/ 75152 w 154209"/>
                      <a:gd name="connsiteY0" fmla="*/ 142018 h 142017"/>
                      <a:gd name="connsiteX1" fmla="*/ 0 w 154209"/>
                      <a:gd name="connsiteY1" fmla="*/ 68961 h 142017"/>
                      <a:gd name="connsiteX2" fmla="*/ 79057 w 154209"/>
                      <a:gd name="connsiteY2" fmla="*/ 0 h 142017"/>
                      <a:gd name="connsiteX3" fmla="*/ 154210 w 154209"/>
                      <a:gd name="connsiteY3" fmla="*/ 71056 h 142017"/>
                      <a:gd name="connsiteX4" fmla="*/ 75152 w 154209"/>
                      <a:gd name="connsiteY4" fmla="*/ 142018 h 142017"/>
                      <a:gd name="connsiteX5" fmla="*/ 14097 w 154209"/>
                      <a:gd name="connsiteY5" fmla="*/ 69247 h 142017"/>
                      <a:gd name="connsiteX6" fmla="*/ 75438 w 154209"/>
                      <a:gd name="connsiteY6" fmla="*/ 128873 h 142017"/>
                      <a:gd name="connsiteX7" fmla="*/ 140208 w 154209"/>
                      <a:gd name="connsiteY7" fmla="*/ 70771 h 142017"/>
                      <a:gd name="connsiteX8" fmla="*/ 78867 w 154209"/>
                      <a:gd name="connsiteY8" fmla="*/ 12763 h 142017"/>
                      <a:gd name="connsiteX9" fmla="*/ 14097 w 154209"/>
                      <a:gd name="connsiteY9" fmla="*/ 69247 h 142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4209" h="142017">
                        <a:moveTo>
                          <a:pt x="75152" y="142018"/>
                        </a:moveTo>
                        <a:lnTo>
                          <a:pt x="0" y="68961"/>
                        </a:lnTo>
                        <a:lnTo>
                          <a:pt x="79057" y="0"/>
                        </a:lnTo>
                        <a:lnTo>
                          <a:pt x="154210" y="71056"/>
                        </a:lnTo>
                        <a:lnTo>
                          <a:pt x="75152" y="142018"/>
                        </a:lnTo>
                        <a:close/>
                        <a:moveTo>
                          <a:pt x="14097" y="69247"/>
                        </a:moveTo>
                        <a:lnTo>
                          <a:pt x="75438" y="128873"/>
                        </a:lnTo>
                        <a:lnTo>
                          <a:pt x="140208" y="70771"/>
                        </a:lnTo>
                        <a:lnTo>
                          <a:pt x="78867" y="12763"/>
                        </a:lnTo>
                        <a:lnTo>
                          <a:pt x="14097" y="6924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95" name="גרפיקה 6">
                <a:extLst>
                  <a:ext uri="{FF2B5EF4-FFF2-40B4-BE49-F238E27FC236}">
                    <a16:creationId xmlns:a16="http://schemas.microsoft.com/office/drawing/2014/main" id="{C7398364-B20C-B6DC-C6A7-4EB5F09152FA}"/>
                  </a:ext>
                </a:extLst>
              </p:cNvPr>
              <p:cNvGrpSpPr/>
              <p:nvPr/>
            </p:nvGrpSpPr>
            <p:grpSpPr>
              <a:xfrm>
                <a:off x="3922165" y="6028876"/>
                <a:ext cx="386524" cy="639889"/>
                <a:chOff x="3922165" y="6028876"/>
                <a:chExt cx="386524" cy="639889"/>
              </a:xfrm>
              <a:grpFill/>
            </p:grpSpPr>
            <p:grpSp>
              <p:nvGrpSpPr>
                <p:cNvPr id="296" name="גרפיקה 6">
                  <a:extLst>
                    <a:ext uri="{FF2B5EF4-FFF2-40B4-BE49-F238E27FC236}">
                      <a16:creationId xmlns:a16="http://schemas.microsoft.com/office/drawing/2014/main" id="{FFF16C51-E429-803C-F934-112FEF39FCF9}"/>
                    </a:ext>
                  </a:extLst>
                </p:cNvPr>
                <p:cNvGrpSpPr/>
                <p:nvPr/>
              </p:nvGrpSpPr>
              <p:grpSpPr>
                <a:xfrm>
                  <a:off x="4154480" y="6028876"/>
                  <a:ext cx="154209" cy="142017"/>
                  <a:chOff x="4154480" y="6028876"/>
                  <a:chExt cx="154209" cy="142017"/>
                </a:xfrm>
                <a:grpFill/>
              </p:grpSpPr>
              <p:sp>
                <p:nvSpPr>
                  <p:cNvPr id="303" name="צורה חופשית: צורה 115">
                    <a:extLst>
                      <a:ext uri="{FF2B5EF4-FFF2-40B4-BE49-F238E27FC236}">
                        <a16:creationId xmlns:a16="http://schemas.microsoft.com/office/drawing/2014/main" id="{531D58F5-9928-AF1D-DBA9-134649CEEB5B}"/>
                      </a:ext>
                    </a:extLst>
                  </p:cNvPr>
                  <p:cNvSpPr/>
                  <p:nvPr/>
                </p:nvSpPr>
                <p:spPr>
                  <a:xfrm>
                    <a:off x="4161528" y="6035353"/>
                    <a:ext cx="140112" cy="129063"/>
                  </a:xfrm>
                  <a:custGeom>
                    <a:avLst/>
                    <a:gdLst>
                      <a:gd name="connsiteX0" fmla="*/ 68199 w 140112"/>
                      <a:gd name="connsiteY0" fmla="*/ 129064 h 129063"/>
                      <a:gd name="connsiteX1" fmla="*/ 0 w 140112"/>
                      <a:gd name="connsiteY1" fmla="*/ 62675 h 129063"/>
                      <a:gd name="connsiteX2" fmla="*/ 71914 w 140112"/>
                      <a:gd name="connsiteY2" fmla="*/ 0 h 129063"/>
                      <a:gd name="connsiteX3" fmla="*/ 140113 w 140112"/>
                      <a:gd name="connsiteY3" fmla="*/ 64579 h 129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0112" h="129063">
                        <a:moveTo>
                          <a:pt x="68199" y="129064"/>
                        </a:moveTo>
                        <a:lnTo>
                          <a:pt x="0" y="62675"/>
                        </a:lnTo>
                        <a:lnTo>
                          <a:pt x="71914" y="0"/>
                        </a:lnTo>
                        <a:lnTo>
                          <a:pt x="140113" y="6457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4" name="צורה חופשית: צורה 116">
                    <a:extLst>
                      <a:ext uri="{FF2B5EF4-FFF2-40B4-BE49-F238E27FC236}">
                        <a16:creationId xmlns:a16="http://schemas.microsoft.com/office/drawing/2014/main" id="{B7B73FAC-FF1B-8C5F-A483-BFCC9255F8BE}"/>
                      </a:ext>
                    </a:extLst>
                  </p:cNvPr>
                  <p:cNvSpPr/>
                  <p:nvPr/>
                </p:nvSpPr>
                <p:spPr>
                  <a:xfrm>
                    <a:off x="4154480" y="6028876"/>
                    <a:ext cx="154209" cy="142017"/>
                  </a:xfrm>
                  <a:custGeom>
                    <a:avLst/>
                    <a:gdLst>
                      <a:gd name="connsiteX0" fmla="*/ 75152 w 154209"/>
                      <a:gd name="connsiteY0" fmla="*/ 142018 h 142017"/>
                      <a:gd name="connsiteX1" fmla="*/ 0 w 154209"/>
                      <a:gd name="connsiteY1" fmla="*/ 68961 h 142017"/>
                      <a:gd name="connsiteX2" fmla="*/ 79057 w 154209"/>
                      <a:gd name="connsiteY2" fmla="*/ 0 h 142017"/>
                      <a:gd name="connsiteX3" fmla="*/ 154210 w 154209"/>
                      <a:gd name="connsiteY3" fmla="*/ 71056 h 142017"/>
                      <a:gd name="connsiteX4" fmla="*/ 75152 w 154209"/>
                      <a:gd name="connsiteY4" fmla="*/ 142018 h 142017"/>
                      <a:gd name="connsiteX5" fmla="*/ 14097 w 154209"/>
                      <a:gd name="connsiteY5" fmla="*/ 69342 h 142017"/>
                      <a:gd name="connsiteX6" fmla="*/ 75438 w 154209"/>
                      <a:gd name="connsiteY6" fmla="*/ 128968 h 142017"/>
                      <a:gd name="connsiteX7" fmla="*/ 140208 w 154209"/>
                      <a:gd name="connsiteY7" fmla="*/ 70866 h 142017"/>
                      <a:gd name="connsiteX8" fmla="*/ 78867 w 154209"/>
                      <a:gd name="connsiteY8" fmla="*/ 12859 h 142017"/>
                      <a:gd name="connsiteX9" fmla="*/ 14097 w 154209"/>
                      <a:gd name="connsiteY9" fmla="*/ 69342 h 142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4209" h="142017">
                        <a:moveTo>
                          <a:pt x="75152" y="142018"/>
                        </a:moveTo>
                        <a:lnTo>
                          <a:pt x="0" y="68961"/>
                        </a:lnTo>
                        <a:lnTo>
                          <a:pt x="79057" y="0"/>
                        </a:lnTo>
                        <a:lnTo>
                          <a:pt x="154210" y="71056"/>
                        </a:lnTo>
                        <a:lnTo>
                          <a:pt x="75152" y="142018"/>
                        </a:lnTo>
                        <a:close/>
                        <a:moveTo>
                          <a:pt x="14097" y="69342"/>
                        </a:moveTo>
                        <a:lnTo>
                          <a:pt x="75438" y="128968"/>
                        </a:lnTo>
                        <a:lnTo>
                          <a:pt x="140208" y="70866"/>
                        </a:lnTo>
                        <a:lnTo>
                          <a:pt x="78867" y="12859"/>
                        </a:lnTo>
                        <a:lnTo>
                          <a:pt x="14097" y="6934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grpSp>
              <p:nvGrpSpPr>
                <p:cNvPr id="297" name="גרפיקה 6">
                  <a:extLst>
                    <a:ext uri="{FF2B5EF4-FFF2-40B4-BE49-F238E27FC236}">
                      <a16:creationId xmlns:a16="http://schemas.microsoft.com/office/drawing/2014/main" id="{CCF7ADC1-AEFA-DB3A-E59E-4421F75D9CBB}"/>
                    </a:ext>
                  </a:extLst>
                </p:cNvPr>
                <p:cNvGrpSpPr/>
                <p:nvPr/>
              </p:nvGrpSpPr>
              <p:grpSpPr>
                <a:xfrm>
                  <a:off x="4038275" y="6277764"/>
                  <a:ext cx="154209" cy="142017"/>
                  <a:chOff x="4038275" y="6277764"/>
                  <a:chExt cx="154209" cy="142017"/>
                </a:xfrm>
                <a:grpFill/>
              </p:grpSpPr>
              <p:sp>
                <p:nvSpPr>
                  <p:cNvPr id="301" name="צורה חופשית: צורה 113">
                    <a:extLst>
                      <a:ext uri="{FF2B5EF4-FFF2-40B4-BE49-F238E27FC236}">
                        <a16:creationId xmlns:a16="http://schemas.microsoft.com/office/drawing/2014/main" id="{CD75DD04-9449-F17F-B858-FA225073DBAF}"/>
                      </a:ext>
                    </a:extLst>
                  </p:cNvPr>
                  <p:cNvSpPr/>
                  <p:nvPr/>
                </p:nvSpPr>
                <p:spPr>
                  <a:xfrm>
                    <a:off x="4045324" y="6284241"/>
                    <a:ext cx="140207" cy="129063"/>
                  </a:xfrm>
                  <a:custGeom>
                    <a:avLst/>
                    <a:gdLst>
                      <a:gd name="connsiteX0" fmla="*/ 68294 w 140207"/>
                      <a:gd name="connsiteY0" fmla="*/ 129064 h 129063"/>
                      <a:gd name="connsiteX1" fmla="*/ 0 w 140207"/>
                      <a:gd name="connsiteY1" fmla="*/ 62675 h 129063"/>
                      <a:gd name="connsiteX2" fmla="*/ 71914 w 140207"/>
                      <a:gd name="connsiteY2" fmla="*/ 0 h 129063"/>
                      <a:gd name="connsiteX3" fmla="*/ 140208 w 140207"/>
                      <a:gd name="connsiteY3" fmla="*/ 64579 h 129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0207" h="129063">
                        <a:moveTo>
                          <a:pt x="68294" y="129064"/>
                        </a:moveTo>
                        <a:lnTo>
                          <a:pt x="0" y="62675"/>
                        </a:lnTo>
                        <a:lnTo>
                          <a:pt x="71914" y="0"/>
                        </a:lnTo>
                        <a:lnTo>
                          <a:pt x="140208" y="6457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2" name="צורה חופשית: צורה 114">
                    <a:extLst>
                      <a:ext uri="{FF2B5EF4-FFF2-40B4-BE49-F238E27FC236}">
                        <a16:creationId xmlns:a16="http://schemas.microsoft.com/office/drawing/2014/main" id="{7AC6D79F-0DAD-6740-4E4D-08203B288184}"/>
                      </a:ext>
                    </a:extLst>
                  </p:cNvPr>
                  <p:cNvSpPr/>
                  <p:nvPr/>
                </p:nvSpPr>
                <p:spPr>
                  <a:xfrm>
                    <a:off x="4038275" y="6277764"/>
                    <a:ext cx="154209" cy="142017"/>
                  </a:xfrm>
                  <a:custGeom>
                    <a:avLst/>
                    <a:gdLst>
                      <a:gd name="connsiteX0" fmla="*/ 75152 w 154209"/>
                      <a:gd name="connsiteY0" fmla="*/ 142018 h 142017"/>
                      <a:gd name="connsiteX1" fmla="*/ 0 w 154209"/>
                      <a:gd name="connsiteY1" fmla="*/ 68961 h 142017"/>
                      <a:gd name="connsiteX2" fmla="*/ 79058 w 154209"/>
                      <a:gd name="connsiteY2" fmla="*/ 0 h 142017"/>
                      <a:gd name="connsiteX3" fmla="*/ 154210 w 154209"/>
                      <a:gd name="connsiteY3" fmla="*/ 71056 h 142017"/>
                      <a:gd name="connsiteX4" fmla="*/ 75152 w 154209"/>
                      <a:gd name="connsiteY4" fmla="*/ 142018 h 142017"/>
                      <a:gd name="connsiteX5" fmla="*/ 14097 w 154209"/>
                      <a:gd name="connsiteY5" fmla="*/ 69342 h 142017"/>
                      <a:gd name="connsiteX6" fmla="*/ 75438 w 154209"/>
                      <a:gd name="connsiteY6" fmla="*/ 128968 h 142017"/>
                      <a:gd name="connsiteX7" fmla="*/ 140208 w 154209"/>
                      <a:gd name="connsiteY7" fmla="*/ 70866 h 142017"/>
                      <a:gd name="connsiteX8" fmla="*/ 78867 w 154209"/>
                      <a:gd name="connsiteY8" fmla="*/ 12859 h 142017"/>
                      <a:gd name="connsiteX9" fmla="*/ 14097 w 154209"/>
                      <a:gd name="connsiteY9" fmla="*/ 69342 h 142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4209" h="142017">
                        <a:moveTo>
                          <a:pt x="75152" y="142018"/>
                        </a:moveTo>
                        <a:lnTo>
                          <a:pt x="0" y="68961"/>
                        </a:lnTo>
                        <a:lnTo>
                          <a:pt x="79058" y="0"/>
                        </a:lnTo>
                        <a:lnTo>
                          <a:pt x="154210" y="71056"/>
                        </a:lnTo>
                        <a:lnTo>
                          <a:pt x="75152" y="142018"/>
                        </a:lnTo>
                        <a:close/>
                        <a:moveTo>
                          <a:pt x="14097" y="69342"/>
                        </a:moveTo>
                        <a:lnTo>
                          <a:pt x="75438" y="128968"/>
                        </a:lnTo>
                        <a:lnTo>
                          <a:pt x="140208" y="70866"/>
                        </a:lnTo>
                        <a:lnTo>
                          <a:pt x="78867" y="12859"/>
                        </a:lnTo>
                        <a:lnTo>
                          <a:pt x="14097" y="6934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grpSp>
              <p:nvGrpSpPr>
                <p:cNvPr id="298" name="גרפיקה 6">
                  <a:extLst>
                    <a:ext uri="{FF2B5EF4-FFF2-40B4-BE49-F238E27FC236}">
                      <a16:creationId xmlns:a16="http://schemas.microsoft.com/office/drawing/2014/main" id="{B27C05CC-3925-D5AD-9596-6824BEAA186F}"/>
                    </a:ext>
                  </a:extLst>
                </p:cNvPr>
                <p:cNvGrpSpPr/>
                <p:nvPr/>
              </p:nvGrpSpPr>
              <p:grpSpPr>
                <a:xfrm>
                  <a:off x="3922165" y="6526748"/>
                  <a:ext cx="154209" cy="142017"/>
                  <a:chOff x="3922165" y="6526748"/>
                  <a:chExt cx="154209" cy="142017"/>
                </a:xfrm>
                <a:grpFill/>
              </p:grpSpPr>
              <p:sp>
                <p:nvSpPr>
                  <p:cNvPr id="299" name="צורה חופשית: צורה 111">
                    <a:extLst>
                      <a:ext uri="{FF2B5EF4-FFF2-40B4-BE49-F238E27FC236}">
                        <a16:creationId xmlns:a16="http://schemas.microsoft.com/office/drawing/2014/main" id="{3105F7DB-559C-13EC-949A-8BAA0D340414}"/>
                      </a:ext>
                    </a:extLst>
                  </p:cNvPr>
                  <p:cNvSpPr/>
                  <p:nvPr/>
                </p:nvSpPr>
                <p:spPr>
                  <a:xfrm>
                    <a:off x="3929214" y="6533129"/>
                    <a:ext cx="140112" cy="129063"/>
                  </a:xfrm>
                  <a:custGeom>
                    <a:avLst/>
                    <a:gdLst>
                      <a:gd name="connsiteX0" fmla="*/ 68199 w 140112"/>
                      <a:gd name="connsiteY0" fmla="*/ 129064 h 129063"/>
                      <a:gd name="connsiteX1" fmla="*/ 0 w 140112"/>
                      <a:gd name="connsiteY1" fmla="*/ 62675 h 129063"/>
                      <a:gd name="connsiteX2" fmla="*/ 71914 w 140112"/>
                      <a:gd name="connsiteY2" fmla="*/ 0 h 129063"/>
                      <a:gd name="connsiteX3" fmla="*/ 140113 w 140112"/>
                      <a:gd name="connsiteY3" fmla="*/ 64579 h 129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0112" h="129063">
                        <a:moveTo>
                          <a:pt x="68199" y="129064"/>
                        </a:moveTo>
                        <a:lnTo>
                          <a:pt x="0" y="62675"/>
                        </a:lnTo>
                        <a:lnTo>
                          <a:pt x="71914" y="0"/>
                        </a:lnTo>
                        <a:lnTo>
                          <a:pt x="140113" y="6457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0" name="צורה חופשית: צורה 112">
                    <a:extLst>
                      <a:ext uri="{FF2B5EF4-FFF2-40B4-BE49-F238E27FC236}">
                        <a16:creationId xmlns:a16="http://schemas.microsoft.com/office/drawing/2014/main" id="{5E437BB5-172C-B0DA-3A85-891C3C4AF3C0}"/>
                      </a:ext>
                    </a:extLst>
                  </p:cNvPr>
                  <p:cNvSpPr/>
                  <p:nvPr/>
                </p:nvSpPr>
                <p:spPr>
                  <a:xfrm>
                    <a:off x="3922165" y="6526748"/>
                    <a:ext cx="154209" cy="142017"/>
                  </a:xfrm>
                  <a:custGeom>
                    <a:avLst/>
                    <a:gdLst>
                      <a:gd name="connsiteX0" fmla="*/ 75152 w 154209"/>
                      <a:gd name="connsiteY0" fmla="*/ 142018 h 142017"/>
                      <a:gd name="connsiteX1" fmla="*/ 0 w 154209"/>
                      <a:gd name="connsiteY1" fmla="*/ 68961 h 142017"/>
                      <a:gd name="connsiteX2" fmla="*/ 79058 w 154209"/>
                      <a:gd name="connsiteY2" fmla="*/ 0 h 142017"/>
                      <a:gd name="connsiteX3" fmla="*/ 154210 w 154209"/>
                      <a:gd name="connsiteY3" fmla="*/ 71056 h 142017"/>
                      <a:gd name="connsiteX4" fmla="*/ 75152 w 154209"/>
                      <a:gd name="connsiteY4" fmla="*/ 142018 h 142017"/>
                      <a:gd name="connsiteX5" fmla="*/ 14097 w 154209"/>
                      <a:gd name="connsiteY5" fmla="*/ 69247 h 142017"/>
                      <a:gd name="connsiteX6" fmla="*/ 75438 w 154209"/>
                      <a:gd name="connsiteY6" fmla="*/ 128873 h 142017"/>
                      <a:gd name="connsiteX7" fmla="*/ 140208 w 154209"/>
                      <a:gd name="connsiteY7" fmla="*/ 70771 h 142017"/>
                      <a:gd name="connsiteX8" fmla="*/ 78867 w 154209"/>
                      <a:gd name="connsiteY8" fmla="*/ 12763 h 142017"/>
                      <a:gd name="connsiteX9" fmla="*/ 14097 w 154209"/>
                      <a:gd name="connsiteY9" fmla="*/ 69247 h 142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4209" h="142017">
                        <a:moveTo>
                          <a:pt x="75152" y="142018"/>
                        </a:moveTo>
                        <a:lnTo>
                          <a:pt x="0" y="68961"/>
                        </a:lnTo>
                        <a:lnTo>
                          <a:pt x="79058" y="0"/>
                        </a:lnTo>
                        <a:lnTo>
                          <a:pt x="154210" y="71056"/>
                        </a:lnTo>
                        <a:lnTo>
                          <a:pt x="75152" y="142018"/>
                        </a:lnTo>
                        <a:close/>
                        <a:moveTo>
                          <a:pt x="14097" y="69247"/>
                        </a:moveTo>
                        <a:lnTo>
                          <a:pt x="75438" y="128873"/>
                        </a:lnTo>
                        <a:lnTo>
                          <a:pt x="140208" y="70771"/>
                        </a:lnTo>
                        <a:lnTo>
                          <a:pt x="78867" y="12763"/>
                        </a:lnTo>
                        <a:lnTo>
                          <a:pt x="14097" y="6924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88" name="צורה חופשית: צורה 100">
              <a:extLst>
                <a:ext uri="{FF2B5EF4-FFF2-40B4-BE49-F238E27FC236}">
                  <a16:creationId xmlns:a16="http://schemas.microsoft.com/office/drawing/2014/main" id="{F61E8CBD-102F-27D8-A61D-6F2CC32CFB7F}"/>
                </a:ext>
              </a:extLst>
            </p:cNvPr>
            <p:cNvSpPr/>
            <p:nvPr/>
          </p:nvSpPr>
          <p:spPr>
            <a:xfrm>
              <a:off x="1061903" y="5938051"/>
              <a:ext cx="486857" cy="973125"/>
            </a:xfrm>
            <a:custGeom>
              <a:avLst/>
              <a:gdLst>
                <a:gd name="connsiteX0" fmla="*/ 177450 w 486857"/>
                <a:gd name="connsiteY0" fmla="*/ 973126 h 973125"/>
                <a:gd name="connsiteX1" fmla="*/ 150876 w 486857"/>
                <a:gd name="connsiteY1" fmla="*/ 966553 h 973125"/>
                <a:gd name="connsiteX2" fmla="*/ 126968 w 486857"/>
                <a:gd name="connsiteY2" fmla="*/ 889306 h 973125"/>
                <a:gd name="connsiteX3" fmla="*/ 334899 w 486857"/>
                <a:gd name="connsiteY3" fmla="*/ 495066 h 973125"/>
                <a:gd name="connsiteX4" fmla="*/ 57150 w 486857"/>
                <a:gd name="connsiteY4" fmla="*/ 495066 h 973125"/>
                <a:gd name="connsiteX5" fmla="*/ 9048 w 486857"/>
                <a:gd name="connsiteY5" fmla="*/ 468777 h 973125"/>
                <a:gd name="connsiteX6" fmla="*/ 5238 w 486857"/>
                <a:gd name="connsiteY6" fmla="*/ 414103 h 973125"/>
                <a:gd name="connsiteX7" fmla="*/ 179736 w 486857"/>
                <a:gd name="connsiteY7" fmla="*/ 33389 h 973125"/>
                <a:gd name="connsiteX8" fmla="*/ 255460 w 486857"/>
                <a:gd name="connsiteY8" fmla="*/ 5195 h 973125"/>
                <a:gd name="connsiteX9" fmla="*/ 283654 w 486857"/>
                <a:gd name="connsiteY9" fmla="*/ 80919 h 973125"/>
                <a:gd name="connsiteX10" fmla="*/ 146304 w 486857"/>
                <a:gd name="connsiteY10" fmla="*/ 380671 h 973125"/>
                <a:gd name="connsiteX11" fmla="*/ 429672 w 486857"/>
                <a:gd name="connsiteY11" fmla="*/ 380671 h 973125"/>
                <a:gd name="connsiteX12" fmla="*/ 478631 w 486857"/>
                <a:gd name="connsiteY12" fmla="*/ 408293 h 973125"/>
                <a:gd name="connsiteX13" fmla="*/ 480250 w 486857"/>
                <a:gd name="connsiteY13" fmla="*/ 464491 h 973125"/>
                <a:gd name="connsiteX14" fmla="*/ 228123 w 486857"/>
                <a:gd name="connsiteY14" fmla="*/ 942550 h 973125"/>
                <a:gd name="connsiteX15" fmla="*/ 177450 w 486857"/>
                <a:gd name="connsiteY15" fmla="*/ 973126 h 97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6857" h="973125">
                  <a:moveTo>
                    <a:pt x="177450" y="973126"/>
                  </a:moveTo>
                  <a:cubicBezTo>
                    <a:pt x="168497" y="973126"/>
                    <a:pt x="159353" y="971030"/>
                    <a:pt x="150876" y="966553"/>
                  </a:cubicBezTo>
                  <a:cubicBezTo>
                    <a:pt x="122967" y="951790"/>
                    <a:pt x="112299" y="917214"/>
                    <a:pt x="126968" y="889306"/>
                  </a:cubicBezTo>
                  <a:lnTo>
                    <a:pt x="334899" y="495066"/>
                  </a:lnTo>
                  <a:lnTo>
                    <a:pt x="57150" y="495066"/>
                  </a:lnTo>
                  <a:cubicBezTo>
                    <a:pt x="37719" y="495066"/>
                    <a:pt x="19526" y="485160"/>
                    <a:pt x="9048" y="468777"/>
                  </a:cubicBezTo>
                  <a:cubicBezTo>
                    <a:pt x="-1429" y="452394"/>
                    <a:pt x="-2953" y="431820"/>
                    <a:pt x="5238" y="414103"/>
                  </a:cubicBezTo>
                  <a:lnTo>
                    <a:pt x="179736" y="33389"/>
                  </a:lnTo>
                  <a:cubicBezTo>
                    <a:pt x="192881" y="4719"/>
                    <a:pt x="226790" y="-7949"/>
                    <a:pt x="255460" y="5195"/>
                  </a:cubicBezTo>
                  <a:cubicBezTo>
                    <a:pt x="284130" y="18340"/>
                    <a:pt x="296799" y="52249"/>
                    <a:pt x="283654" y="80919"/>
                  </a:cubicBezTo>
                  <a:lnTo>
                    <a:pt x="146304" y="380671"/>
                  </a:lnTo>
                  <a:lnTo>
                    <a:pt x="429672" y="380671"/>
                  </a:lnTo>
                  <a:cubicBezTo>
                    <a:pt x="449675" y="380671"/>
                    <a:pt x="468249" y="391148"/>
                    <a:pt x="478631" y="408293"/>
                  </a:cubicBezTo>
                  <a:cubicBezTo>
                    <a:pt x="489013" y="425438"/>
                    <a:pt x="489585" y="446774"/>
                    <a:pt x="480250" y="464491"/>
                  </a:cubicBezTo>
                  <a:lnTo>
                    <a:pt x="228123" y="942550"/>
                  </a:lnTo>
                  <a:cubicBezTo>
                    <a:pt x="217836" y="962077"/>
                    <a:pt x="198024" y="973126"/>
                    <a:pt x="177450" y="9731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9" name="צורה חופשית: צורה 101">
              <a:extLst>
                <a:ext uri="{FF2B5EF4-FFF2-40B4-BE49-F238E27FC236}">
                  <a16:creationId xmlns:a16="http://schemas.microsoft.com/office/drawing/2014/main" id="{EA68B225-E87B-F78E-D78D-D575F1CE6C00}"/>
                </a:ext>
              </a:extLst>
            </p:cNvPr>
            <p:cNvSpPr/>
            <p:nvPr/>
          </p:nvSpPr>
          <p:spPr>
            <a:xfrm>
              <a:off x="3285610" y="5462372"/>
              <a:ext cx="486857" cy="973125"/>
            </a:xfrm>
            <a:custGeom>
              <a:avLst/>
              <a:gdLst>
                <a:gd name="connsiteX0" fmla="*/ 177355 w 486857"/>
                <a:gd name="connsiteY0" fmla="*/ 973126 h 973125"/>
                <a:gd name="connsiteX1" fmla="*/ 150780 w 486857"/>
                <a:gd name="connsiteY1" fmla="*/ 966553 h 973125"/>
                <a:gd name="connsiteX2" fmla="*/ 126873 w 486857"/>
                <a:gd name="connsiteY2" fmla="*/ 889306 h 973125"/>
                <a:gd name="connsiteX3" fmla="*/ 334803 w 486857"/>
                <a:gd name="connsiteY3" fmla="*/ 495066 h 973125"/>
                <a:gd name="connsiteX4" fmla="*/ 57150 w 486857"/>
                <a:gd name="connsiteY4" fmla="*/ 495066 h 973125"/>
                <a:gd name="connsiteX5" fmla="*/ 9048 w 486857"/>
                <a:gd name="connsiteY5" fmla="*/ 468777 h 973125"/>
                <a:gd name="connsiteX6" fmla="*/ 5238 w 486857"/>
                <a:gd name="connsiteY6" fmla="*/ 414103 h 973125"/>
                <a:gd name="connsiteX7" fmla="*/ 179736 w 486857"/>
                <a:gd name="connsiteY7" fmla="*/ 33389 h 973125"/>
                <a:gd name="connsiteX8" fmla="*/ 255460 w 486857"/>
                <a:gd name="connsiteY8" fmla="*/ 5195 h 973125"/>
                <a:gd name="connsiteX9" fmla="*/ 283654 w 486857"/>
                <a:gd name="connsiteY9" fmla="*/ 80919 h 973125"/>
                <a:gd name="connsiteX10" fmla="*/ 146304 w 486857"/>
                <a:gd name="connsiteY10" fmla="*/ 380671 h 973125"/>
                <a:gd name="connsiteX11" fmla="*/ 429672 w 486857"/>
                <a:gd name="connsiteY11" fmla="*/ 380671 h 973125"/>
                <a:gd name="connsiteX12" fmla="*/ 478631 w 486857"/>
                <a:gd name="connsiteY12" fmla="*/ 408293 h 973125"/>
                <a:gd name="connsiteX13" fmla="*/ 480250 w 486857"/>
                <a:gd name="connsiteY13" fmla="*/ 464491 h 973125"/>
                <a:gd name="connsiteX14" fmla="*/ 228123 w 486857"/>
                <a:gd name="connsiteY14" fmla="*/ 942455 h 973125"/>
                <a:gd name="connsiteX15" fmla="*/ 177355 w 486857"/>
                <a:gd name="connsiteY15" fmla="*/ 973126 h 97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6857" h="973125">
                  <a:moveTo>
                    <a:pt x="177355" y="973126"/>
                  </a:moveTo>
                  <a:cubicBezTo>
                    <a:pt x="168402" y="973126"/>
                    <a:pt x="159258" y="971030"/>
                    <a:pt x="150780" y="966553"/>
                  </a:cubicBezTo>
                  <a:cubicBezTo>
                    <a:pt x="122872" y="951790"/>
                    <a:pt x="112204" y="917214"/>
                    <a:pt x="126873" y="889306"/>
                  </a:cubicBezTo>
                  <a:lnTo>
                    <a:pt x="334803" y="495066"/>
                  </a:lnTo>
                  <a:lnTo>
                    <a:pt x="57150" y="495066"/>
                  </a:lnTo>
                  <a:cubicBezTo>
                    <a:pt x="37719" y="495066"/>
                    <a:pt x="19526" y="485160"/>
                    <a:pt x="9048" y="468777"/>
                  </a:cubicBezTo>
                  <a:cubicBezTo>
                    <a:pt x="-1429" y="452394"/>
                    <a:pt x="-2953" y="431820"/>
                    <a:pt x="5238" y="414103"/>
                  </a:cubicBezTo>
                  <a:lnTo>
                    <a:pt x="179736" y="33389"/>
                  </a:lnTo>
                  <a:cubicBezTo>
                    <a:pt x="192881" y="4719"/>
                    <a:pt x="226790" y="-7949"/>
                    <a:pt x="255460" y="5195"/>
                  </a:cubicBezTo>
                  <a:cubicBezTo>
                    <a:pt x="284130" y="18340"/>
                    <a:pt x="296799" y="52249"/>
                    <a:pt x="283654" y="80919"/>
                  </a:cubicBezTo>
                  <a:lnTo>
                    <a:pt x="146304" y="380671"/>
                  </a:lnTo>
                  <a:lnTo>
                    <a:pt x="429672" y="380671"/>
                  </a:lnTo>
                  <a:cubicBezTo>
                    <a:pt x="449675" y="380671"/>
                    <a:pt x="468249" y="391148"/>
                    <a:pt x="478631" y="408293"/>
                  </a:cubicBezTo>
                  <a:cubicBezTo>
                    <a:pt x="489013" y="425438"/>
                    <a:pt x="489585" y="446774"/>
                    <a:pt x="480250" y="464491"/>
                  </a:cubicBezTo>
                  <a:lnTo>
                    <a:pt x="228123" y="942455"/>
                  </a:lnTo>
                  <a:cubicBezTo>
                    <a:pt x="217646" y="962077"/>
                    <a:pt x="197834" y="973126"/>
                    <a:pt x="177355" y="9731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0" name="צורה חופשית: צורה 102">
              <a:extLst>
                <a:ext uri="{FF2B5EF4-FFF2-40B4-BE49-F238E27FC236}">
                  <a16:creationId xmlns:a16="http://schemas.microsoft.com/office/drawing/2014/main" id="{5F07FFD1-95E6-973A-25AF-2FD6097BDAEB}"/>
                </a:ext>
              </a:extLst>
            </p:cNvPr>
            <p:cNvSpPr/>
            <p:nvPr/>
          </p:nvSpPr>
          <p:spPr>
            <a:xfrm>
              <a:off x="1485295" y="6335873"/>
              <a:ext cx="365176" cy="645312"/>
            </a:xfrm>
            <a:custGeom>
              <a:avLst/>
              <a:gdLst>
                <a:gd name="connsiteX0" fmla="*/ 57144 w 365176"/>
                <a:gd name="connsiteY0" fmla="*/ 645313 h 645312"/>
                <a:gd name="connsiteX1" fmla="*/ 32760 w 365176"/>
                <a:gd name="connsiteY1" fmla="*/ 639788 h 645312"/>
                <a:gd name="connsiteX2" fmla="*/ 5518 w 365176"/>
                <a:gd name="connsiteY2" fmla="*/ 563683 h 645312"/>
                <a:gd name="connsiteX3" fmla="*/ 256312 w 365176"/>
                <a:gd name="connsiteY3" fmla="*/ 32760 h 645312"/>
                <a:gd name="connsiteX4" fmla="*/ 332416 w 365176"/>
                <a:gd name="connsiteY4" fmla="*/ 5518 h 645312"/>
                <a:gd name="connsiteX5" fmla="*/ 359658 w 365176"/>
                <a:gd name="connsiteY5" fmla="*/ 81623 h 645312"/>
                <a:gd name="connsiteX6" fmla="*/ 108865 w 365176"/>
                <a:gd name="connsiteY6" fmla="*/ 612546 h 645312"/>
                <a:gd name="connsiteX7" fmla="*/ 57144 w 365176"/>
                <a:gd name="connsiteY7" fmla="*/ 645313 h 64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176" h="645312">
                  <a:moveTo>
                    <a:pt x="57144" y="645313"/>
                  </a:moveTo>
                  <a:cubicBezTo>
                    <a:pt x="48952" y="645313"/>
                    <a:pt x="40666" y="643503"/>
                    <a:pt x="32760" y="639788"/>
                  </a:cubicBezTo>
                  <a:cubicBezTo>
                    <a:pt x="4185" y="626263"/>
                    <a:pt x="-8007" y="592258"/>
                    <a:pt x="5518" y="563683"/>
                  </a:cubicBezTo>
                  <a:lnTo>
                    <a:pt x="256312" y="32760"/>
                  </a:lnTo>
                  <a:cubicBezTo>
                    <a:pt x="269742" y="4185"/>
                    <a:pt x="303841" y="-8007"/>
                    <a:pt x="332416" y="5518"/>
                  </a:cubicBezTo>
                  <a:cubicBezTo>
                    <a:pt x="360991" y="19044"/>
                    <a:pt x="373183" y="53048"/>
                    <a:pt x="359658" y="81623"/>
                  </a:cubicBezTo>
                  <a:lnTo>
                    <a:pt x="108865" y="612546"/>
                  </a:lnTo>
                  <a:cubicBezTo>
                    <a:pt x="99149" y="633216"/>
                    <a:pt x="78575" y="645313"/>
                    <a:pt x="57144" y="6453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1" name="צורה חופשית: צורה 103">
              <a:extLst>
                <a:ext uri="{FF2B5EF4-FFF2-40B4-BE49-F238E27FC236}">
                  <a16:creationId xmlns:a16="http://schemas.microsoft.com/office/drawing/2014/main" id="{AED006B4-5D40-E1FF-C3C5-0BDE8E5FCD94}"/>
                </a:ext>
              </a:extLst>
            </p:cNvPr>
            <p:cNvSpPr/>
            <p:nvPr/>
          </p:nvSpPr>
          <p:spPr>
            <a:xfrm>
              <a:off x="1783999" y="6335873"/>
              <a:ext cx="365080" cy="645312"/>
            </a:xfrm>
            <a:custGeom>
              <a:avLst/>
              <a:gdLst>
                <a:gd name="connsiteX0" fmla="*/ 57144 w 365080"/>
                <a:gd name="connsiteY0" fmla="*/ 645313 h 645312"/>
                <a:gd name="connsiteX1" fmla="*/ 32760 w 365080"/>
                <a:gd name="connsiteY1" fmla="*/ 639788 h 645312"/>
                <a:gd name="connsiteX2" fmla="*/ 5518 w 365080"/>
                <a:gd name="connsiteY2" fmla="*/ 563683 h 645312"/>
                <a:gd name="connsiteX3" fmla="*/ 256216 w 365080"/>
                <a:gd name="connsiteY3" fmla="*/ 32760 h 645312"/>
                <a:gd name="connsiteX4" fmla="*/ 332321 w 365080"/>
                <a:gd name="connsiteY4" fmla="*/ 5518 h 645312"/>
                <a:gd name="connsiteX5" fmla="*/ 359562 w 365080"/>
                <a:gd name="connsiteY5" fmla="*/ 81623 h 645312"/>
                <a:gd name="connsiteX6" fmla="*/ 108769 w 365080"/>
                <a:gd name="connsiteY6" fmla="*/ 612642 h 645312"/>
                <a:gd name="connsiteX7" fmla="*/ 57144 w 365080"/>
                <a:gd name="connsiteY7" fmla="*/ 645313 h 64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080" h="645312">
                  <a:moveTo>
                    <a:pt x="57144" y="645313"/>
                  </a:moveTo>
                  <a:cubicBezTo>
                    <a:pt x="48952" y="645313"/>
                    <a:pt x="40666" y="643503"/>
                    <a:pt x="32760" y="639788"/>
                  </a:cubicBezTo>
                  <a:cubicBezTo>
                    <a:pt x="4185" y="626263"/>
                    <a:pt x="-8007" y="592258"/>
                    <a:pt x="5518" y="563683"/>
                  </a:cubicBezTo>
                  <a:lnTo>
                    <a:pt x="256216" y="32760"/>
                  </a:lnTo>
                  <a:cubicBezTo>
                    <a:pt x="269646" y="4185"/>
                    <a:pt x="303746" y="-8007"/>
                    <a:pt x="332321" y="5518"/>
                  </a:cubicBezTo>
                  <a:cubicBezTo>
                    <a:pt x="360896" y="19044"/>
                    <a:pt x="373088" y="53048"/>
                    <a:pt x="359562" y="81623"/>
                  </a:cubicBezTo>
                  <a:lnTo>
                    <a:pt x="108769" y="612642"/>
                  </a:lnTo>
                  <a:cubicBezTo>
                    <a:pt x="99054" y="633216"/>
                    <a:pt x="78575" y="645313"/>
                    <a:pt x="57144" y="6453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sp>
        <p:nvSpPr>
          <p:cNvPr id="353" name="Rectangle 352">
            <a:extLst>
              <a:ext uri="{FF2B5EF4-FFF2-40B4-BE49-F238E27FC236}">
                <a16:creationId xmlns:a16="http://schemas.microsoft.com/office/drawing/2014/main" id="{F386447F-D1FF-1564-E6CD-F43AF3D1D9ED}"/>
              </a:ext>
            </a:extLst>
          </p:cNvPr>
          <p:cNvSpPr/>
          <p:nvPr/>
        </p:nvSpPr>
        <p:spPr>
          <a:xfrm>
            <a:off x="8221132" y="3296751"/>
            <a:ext cx="1642539" cy="183901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026" name="Picture 2" descr="Infographic about sea level rises">
            <a:extLst>
              <a:ext uri="{FF2B5EF4-FFF2-40B4-BE49-F238E27FC236}">
                <a16:creationId xmlns:a16="http://schemas.microsoft.com/office/drawing/2014/main" id="{A2F837C0-DF7C-370A-B216-73BCE6884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52" y="1936758"/>
            <a:ext cx="6120747" cy="28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4" name="תיבת טקסט 165">
            <a:extLst>
              <a:ext uri="{FF2B5EF4-FFF2-40B4-BE49-F238E27FC236}">
                <a16:creationId xmlns:a16="http://schemas.microsoft.com/office/drawing/2014/main" id="{E6887D95-108C-F75F-2C41-CF85B8BBAF4C}"/>
              </a:ext>
            </a:extLst>
          </p:cNvPr>
          <p:cNvSpPr txBox="1"/>
          <p:nvPr/>
        </p:nvSpPr>
        <p:spPr>
          <a:xfrm>
            <a:off x="-653909" y="1406338"/>
            <a:ext cx="7765608" cy="4384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2800" b="1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סיבות לעליית מי הים</a:t>
            </a:r>
          </a:p>
        </p:txBody>
      </p:sp>
      <p:sp>
        <p:nvSpPr>
          <p:cNvPr id="355" name="תיבת טקסט 165">
            <a:extLst>
              <a:ext uri="{FF2B5EF4-FFF2-40B4-BE49-F238E27FC236}">
                <a16:creationId xmlns:a16="http://schemas.microsoft.com/office/drawing/2014/main" id="{82DD4CD6-119F-4CA8-333A-030CC7F27A1F}"/>
              </a:ext>
            </a:extLst>
          </p:cNvPr>
          <p:cNvSpPr txBox="1"/>
          <p:nvPr/>
        </p:nvSpPr>
        <p:spPr>
          <a:xfrm>
            <a:off x="4845647" y="2485433"/>
            <a:ext cx="904913" cy="53700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1200" b="1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התחממות המים = התרחבות </a:t>
            </a:r>
          </a:p>
        </p:txBody>
      </p:sp>
      <p:sp>
        <p:nvSpPr>
          <p:cNvPr id="356" name="תיבת טקסט 165">
            <a:extLst>
              <a:ext uri="{FF2B5EF4-FFF2-40B4-BE49-F238E27FC236}">
                <a16:creationId xmlns:a16="http://schemas.microsoft.com/office/drawing/2014/main" id="{DE386945-3B04-AB0C-71AE-F32137EB3655}"/>
              </a:ext>
            </a:extLst>
          </p:cNvPr>
          <p:cNvSpPr txBox="1"/>
          <p:nvPr/>
        </p:nvSpPr>
        <p:spPr>
          <a:xfrm>
            <a:off x="6329270" y="2496621"/>
            <a:ext cx="732560" cy="53617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1200" b="1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גלישת מדפי קרח</a:t>
            </a:r>
          </a:p>
        </p:txBody>
      </p:sp>
      <p:sp>
        <p:nvSpPr>
          <p:cNvPr id="357" name="תיבת טקסט 165">
            <a:extLst>
              <a:ext uri="{FF2B5EF4-FFF2-40B4-BE49-F238E27FC236}">
                <a16:creationId xmlns:a16="http://schemas.microsoft.com/office/drawing/2014/main" id="{0D3E54DF-6DAF-DA33-8597-4FA6301C3C9C}"/>
              </a:ext>
            </a:extLst>
          </p:cNvPr>
          <p:cNvSpPr txBox="1"/>
          <p:nvPr/>
        </p:nvSpPr>
        <p:spPr>
          <a:xfrm>
            <a:off x="1504644" y="2485433"/>
            <a:ext cx="904913" cy="38844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1200" b="1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המסת קרחונים</a:t>
            </a:r>
          </a:p>
        </p:txBody>
      </p:sp>
    </p:spTree>
    <p:extLst>
      <p:ext uri="{BB962C8B-B14F-4D97-AF65-F5344CB8AC3E}">
        <p14:creationId xmlns:p14="http://schemas.microsoft.com/office/powerpoint/2010/main" val="414116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 animBg="1"/>
      <p:bldP spid="354" grpId="0"/>
      <p:bldP spid="355" grpId="0" animBg="1"/>
      <p:bldP spid="356" grpId="0" animBg="1"/>
      <p:bldP spid="3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קבוצה 166">
            <a:extLst>
              <a:ext uri="{FF2B5EF4-FFF2-40B4-BE49-F238E27FC236}">
                <a16:creationId xmlns:a16="http://schemas.microsoft.com/office/drawing/2014/main" id="{717F96B3-DC27-989F-7857-096472865B37}"/>
              </a:ext>
            </a:extLst>
          </p:cNvPr>
          <p:cNvGrpSpPr/>
          <p:nvPr/>
        </p:nvGrpSpPr>
        <p:grpSpPr>
          <a:xfrm>
            <a:off x="90436" y="1043220"/>
            <a:ext cx="11785452" cy="4453342"/>
            <a:chOff x="3233478" y="5724524"/>
            <a:chExt cx="7701222" cy="600076"/>
          </a:xfrm>
        </p:grpSpPr>
        <p:sp>
          <p:nvSpPr>
            <p:cNvPr id="174" name="Rectangle 39">
              <a:extLst>
                <a:ext uri="{FF2B5EF4-FFF2-40B4-BE49-F238E27FC236}">
                  <a16:creationId xmlns:a16="http://schemas.microsoft.com/office/drawing/2014/main" id="{3958B257-67BD-7E6F-135F-934C174C15F7}"/>
                </a:ext>
              </a:extLst>
            </p:cNvPr>
            <p:cNvSpPr/>
            <p:nvPr/>
          </p:nvSpPr>
          <p:spPr>
            <a:xfrm>
              <a:off x="3233478" y="5724524"/>
              <a:ext cx="7701222" cy="600075"/>
            </a:xfrm>
            <a:prstGeom prst="rect">
              <a:avLst/>
            </a:prstGeom>
            <a:solidFill>
              <a:srgbClr val="FE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" dist="12700" dir="5400000" algn="ctr" rotWithShape="0">
                <a:srgbClr val="000000">
                  <a:alpha val="15000"/>
                </a:srgbClr>
              </a:outerShdw>
            </a:effectLst>
          </p:spPr>
          <p:txBody>
            <a:bodyPr lIns="274320" tIns="640080" rIns="274320" rtlCol="0" anchor="t"/>
            <a:lstStyle/>
            <a:p>
              <a:pPr marL="0" marR="0" lvl="0" indent="0" algn="ctr" defTabSz="914330" rtl="0" eaLnBrk="1" fontAlgn="auto" latinLnBrk="0" hangingPunct="1">
                <a:lnSpc>
                  <a:spcPct val="13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22222">
                    <a:alpha val="70000"/>
                  </a:srgbClr>
                </a:solidFill>
                <a:effectLst/>
                <a:uLnTx/>
                <a:uFillTx/>
                <a:latin typeface="Afek 1.5 AAA" panose="00000500000000000000" pitchFamily="50" charset="-79"/>
                <a:ea typeface="+mn-ea"/>
              </a:endParaRPr>
            </a:p>
          </p:txBody>
        </p:sp>
        <p:cxnSp>
          <p:nvCxnSpPr>
            <p:cNvPr id="175" name="מחבר ישר 169">
              <a:extLst>
                <a:ext uri="{FF2B5EF4-FFF2-40B4-BE49-F238E27FC236}">
                  <a16:creationId xmlns:a16="http://schemas.microsoft.com/office/drawing/2014/main" id="{01AAE5EC-E7E6-9698-EEC0-6E16C22EBA7F}"/>
                </a:ext>
              </a:extLst>
            </p:cNvPr>
            <p:cNvCxnSpPr>
              <a:cxnSpLocks/>
            </p:cNvCxnSpPr>
            <p:nvPr/>
          </p:nvCxnSpPr>
          <p:spPr>
            <a:xfrm>
              <a:off x="10934700" y="5724525"/>
              <a:ext cx="0" cy="600075"/>
            </a:xfrm>
            <a:prstGeom prst="line">
              <a:avLst/>
            </a:prstGeom>
            <a:ln w="317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6" name="תיבת טקסט 165">
            <a:extLst>
              <a:ext uri="{FF2B5EF4-FFF2-40B4-BE49-F238E27FC236}">
                <a16:creationId xmlns:a16="http://schemas.microsoft.com/office/drawing/2014/main" id="{0DAA2426-A74E-4B72-A265-CCFCF9C9E726}"/>
              </a:ext>
            </a:extLst>
          </p:cNvPr>
          <p:cNvSpPr txBox="1"/>
          <p:nvPr/>
        </p:nvSpPr>
        <p:spPr>
          <a:xfrm>
            <a:off x="4210494" y="505829"/>
            <a:ext cx="7765608" cy="5373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3600" b="1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מגמות שינוי אקלים בישראל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53B9CD3-4CEE-4B0E-860A-CEC17CD1C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5" y="5648961"/>
            <a:ext cx="942509" cy="70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F5E154-8458-021F-6FB2-3FC2F8954F66}"/>
              </a:ext>
            </a:extLst>
          </p:cNvPr>
          <p:cNvCxnSpPr>
            <a:cxnSpLocks/>
          </p:cNvCxnSpPr>
          <p:nvPr/>
        </p:nvCxnSpPr>
        <p:spPr>
          <a:xfrm>
            <a:off x="-1148080" y="6502400"/>
            <a:ext cx="4023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31FB0E-298D-911D-87C5-8610CF052072}"/>
              </a:ext>
            </a:extLst>
          </p:cNvPr>
          <p:cNvCxnSpPr>
            <a:cxnSpLocks/>
          </p:cNvCxnSpPr>
          <p:nvPr/>
        </p:nvCxnSpPr>
        <p:spPr>
          <a:xfrm>
            <a:off x="-802640" y="6654800"/>
            <a:ext cx="3901440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2" name="Picture 351">
            <a:extLst>
              <a:ext uri="{FF2B5EF4-FFF2-40B4-BE49-F238E27FC236}">
                <a16:creationId xmlns:a16="http://schemas.microsoft.com/office/drawing/2014/main" id="{02B1C238-7433-E7C4-BDF1-3C8873F17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103" y="2029417"/>
            <a:ext cx="5057970" cy="3320646"/>
          </a:xfrm>
          <a:prstGeom prst="rect">
            <a:avLst/>
          </a:prstGeom>
        </p:spPr>
      </p:pic>
      <p:sp>
        <p:nvSpPr>
          <p:cNvPr id="2" name="תיבת טקסט 165">
            <a:extLst>
              <a:ext uri="{FF2B5EF4-FFF2-40B4-BE49-F238E27FC236}">
                <a16:creationId xmlns:a16="http://schemas.microsoft.com/office/drawing/2014/main" id="{E3D4CFA4-45F4-A5DB-0301-9D826804AE50}"/>
              </a:ext>
            </a:extLst>
          </p:cNvPr>
          <p:cNvSpPr txBox="1"/>
          <p:nvPr/>
        </p:nvSpPr>
        <p:spPr>
          <a:xfrm>
            <a:off x="6722135" y="1356859"/>
            <a:ext cx="4967938" cy="7337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2800" b="1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ממצאים היסטוריים מישראל</a:t>
            </a:r>
          </a:p>
          <a:p>
            <a:pPr>
              <a:lnSpc>
                <a:spcPct val="80000"/>
              </a:lnSpc>
            </a:pPr>
            <a:r>
              <a:rPr lang="he-IL" sz="2400" b="1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1992-2022</a:t>
            </a:r>
          </a:p>
        </p:txBody>
      </p:sp>
      <p:sp>
        <p:nvSpPr>
          <p:cNvPr id="171" name="תיבת טקסט 165">
            <a:extLst>
              <a:ext uri="{FF2B5EF4-FFF2-40B4-BE49-F238E27FC236}">
                <a16:creationId xmlns:a16="http://schemas.microsoft.com/office/drawing/2014/main" id="{DB5A9703-3B94-5713-91D3-4190236C30AB}"/>
              </a:ext>
            </a:extLst>
          </p:cNvPr>
          <p:cNvSpPr txBox="1"/>
          <p:nvPr/>
        </p:nvSpPr>
        <p:spPr>
          <a:xfrm>
            <a:off x="624990" y="1254727"/>
            <a:ext cx="5211779" cy="9448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2800" b="1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תחזיות לים התיכון – </a:t>
            </a:r>
            <a:r>
              <a:rPr lang="en-US" sz="2800" b="1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IPCC</a:t>
            </a:r>
          </a:p>
          <a:p>
            <a:pPr>
              <a:lnSpc>
                <a:spcPct val="80000"/>
              </a:lnSpc>
            </a:pPr>
            <a:r>
              <a:rPr lang="he-IL" sz="2000" b="1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חמישה תרחישים – בהתאם לפליטות</a:t>
            </a:r>
          </a:p>
          <a:p>
            <a:pPr>
              <a:lnSpc>
                <a:spcPct val="80000"/>
              </a:lnSpc>
            </a:pPr>
            <a:r>
              <a:rPr lang="he-IL" sz="2000" b="1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+תסריט ודאות נמוכה – גלישת קרחונים</a:t>
            </a:r>
          </a:p>
        </p:txBody>
      </p:sp>
      <p:pic>
        <p:nvPicPr>
          <p:cNvPr id="172" name="Picture 171">
            <a:extLst>
              <a:ext uri="{FF2B5EF4-FFF2-40B4-BE49-F238E27FC236}">
                <a16:creationId xmlns:a16="http://schemas.microsoft.com/office/drawing/2014/main" id="{19FF3BB9-F562-9FC2-96F2-A66CC28DE60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8E7"/>
              </a:clrFrom>
              <a:clrTo>
                <a:srgbClr val="FFF8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021" y="2151756"/>
            <a:ext cx="6602400" cy="273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3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תיבת טקסט 165">
            <a:extLst>
              <a:ext uri="{FF2B5EF4-FFF2-40B4-BE49-F238E27FC236}">
                <a16:creationId xmlns:a16="http://schemas.microsoft.com/office/drawing/2014/main" id="{0DAA2426-A74E-4B72-A265-CCFCF9C9E726}"/>
              </a:ext>
            </a:extLst>
          </p:cNvPr>
          <p:cNvSpPr txBox="1"/>
          <p:nvPr/>
        </p:nvSpPr>
        <p:spPr>
          <a:xfrm>
            <a:off x="742950" y="465088"/>
            <a:ext cx="11233152" cy="5620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3600" b="1" dirty="0">
                <a:latin typeface="Ploni DL 1.1 AAA" panose="00000500000000000000" pitchFamily="50" charset="-79"/>
              </a:rPr>
              <a:t>עלית מי הים – עליה במפלס ממוצע</a:t>
            </a:r>
          </a:p>
        </p:txBody>
      </p:sp>
      <p:grpSp>
        <p:nvGrpSpPr>
          <p:cNvPr id="167" name="קבוצה 166">
            <a:extLst>
              <a:ext uri="{FF2B5EF4-FFF2-40B4-BE49-F238E27FC236}">
                <a16:creationId xmlns:a16="http://schemas.microsoft.com/office/drawing/2014/main" id="{56F3DB86-EF05-42FE-8A3C-2A792E410D34}"/>
              </a:ext>
            </a:extLst>
          </p:cNvPr>
          <p:cNvGrpSpPr/>
          <p:nvPr/>
        </p:nvGrpSpPr>
        <p:grpSpPr>
          <a:xfrm>
            <a:off x="1306312" y="1333267"/>
            <a:ext cx="10569575" cy="4930191"/>
            <a:chOff x="3233478" y="5724524"/>
            <a:chExt cx="7701222" cy="600076"/>
          </a:xfrm>
        </p:grpSpPr>
        <p:sp>
          <p:nvSpPr>
            <p:cNvPr id="168" name="Rectangle 39">
              <a:extLst>
                <a:ext uri="{FF2B5EF4-FFF2-40B4-BE49-F238E27FC236}">
                  <a16:creationId xmlns:a16="http://schemas.microsoft.com/office/drawing/2014/main" id="{F053704C-CB15-4980-8CF3-70E824745183}"/>
                </a:ext>
              </a:extLst>
            </p:cNvPr>
            <p:cNvSpPr/>
            <p:nvPr/>
          </p:nvSpPr>
          <p:spPr>
            <a:xfrm>
              <a:off x="3233478" y="5724524"/>
              <a:ext cx="7701222" cy="600075"/>
            </a:xfrm>
            <a:prstGeom prst="rect">
              <a:avLst/>
            </a:prstGeom>
            <a:solidFill>
              <a:srgbClr val="FE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" dist="12700" dir="5400000" algn="ctr" rotWithShape="0">
                <a:srgbClr val="000000">
                  <a:alpha val="15000"/>
                </a:srgbClr>
              </a:outerShdw>
            </a:effectLst>
          </p:spPr>
          <p:txBody>
            <a:bodyPr lIns="274320" tIns="640080" rIns="274320" rtlCol="0" anchor="t"/>
            <a:lstStyle/>
            <a:p>
              <a:pPr marL="0" marR="0" lvl="0" indent="0" algn="ctr" defTabSz="914330" rtl="0" eaLnBrk="1" fontAlgn="auto" latinLnBrk="0" hangingPunct="1">
                <a:lnSpc>
                  <a:spcPct val="13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22222">
                    <a:alpha val="70000"/>
                  </a:srgbClr>
                </a:solidFill>
                <a:effectLst/>
                <a:uLnTx/>
                <a:uFillTx/>
                <a:latin typeface="Afek 1.5 AAA" panose="00000500000000000000" pitchFamily="50" charset="-79"/>
                <a:ea typeface="+mn-ea"/>
              </a:endParaRPr>
            </a:p>
          </p:txBody>
        </p:sp>
        <p:cxnSp>
          <p:nvCxnSpPr>
            <p:cNvPr id="170" name="מחבר ישר 169">
              <a:extLst>
                <a:ext uri="{FF2B5EF4-FFF2-40B4-BE49-F238E27FC236}">
                  <a16:creationId xmlns:a16="http://schemas.microsoft.com/office/drawing/2014/main" id="{A552A757-C72E-4DD7-9B72-1BFAAF5A89D2}"/>
                </a:ext>
              </a:extLst>
            </p:cNvPr>
            <p:cNvCxnSpPr>
              <a:cxnSpLocks/>
            </p:cNvCxnSpPr>
            <p:nvPr/>
          </p:nvCxnSpPr>
          <p:spPr>
            <a:xfrm>
              <a:off x="10934700" y="5724525"/>
              <a:ext cx="0" cy="600075"/>
            </a:xfrm>
            <a:prstGeom prst="line">
              <a:avLst/>
            </a:prstGeom>
            <a:ln w="317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953B9CD3-4CEE-4B0E-860A-CEC17CD1C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5" y="5648961"/>
            <a:ext cx="942509" cy="70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F5E154-8458-021F-6FB2-3FC2F8954F66}"/>
              </a:ext>
            </a:extLst>
          </p:cNvPr>
          <p:cNvCxnSpPr>
            <a:cxnSpLocks/>
          </p:cNvCxnSpPr>
          <p:nvPr/>
        </p:nvCxnSpPr>
        <p:spPr>
          <a:xfrm>
            <a:off x="-1148080" y="6502400"/>
            <a:ext cx="4023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31FB0E-298D-911D-87C5-8610CF052072}"/>
              </a:ext>
            </a:extLst>
          </p:cNvPr>
          <p:cNvCxnSpPr>
            <a:cxnSpLocks/>
          </p:cNvCxnSpPr>
          <p:nvPr/>
        </p:nvCxnSpPr>
        <p:spPr>
          <a:xfrm>
            <a:off x="-802640" y="6654800"/>
            <a:ext cx="3901440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F916E05D-313D-F465-7AC3-83EABF160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560" y="1892219"/>
            <a:ext cx="2753360" cy="3892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094D56-7CE4-F27A-7184-6BA59ADEC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4097" y="1416014"/>
            <a:ext cx="5542676" cy="2901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5B4407-5A63-AA48-4DB5-E4ABA6BA9C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4097" y="4393881"/>
            <a:ext cx="5542674" cy="1766728"/>
          </a:xfrm>
          <a:prstGeom prst="rect">
            <a:avLst/>
          </a:prstGeom>
        </p:spPr>
      </p:pic>
      <p:sp>
        <p:nvSpPr>
          <p:cNvPr id="15" name="תיבת טקסט 165">
            <a:extLst>
              <a:ext uri="{FF2B5EF4-FFF2-40B4-BE49-F238E27FC236}">
                <a16:creationId xmlns:a16="http://schemas.microsoft.com/office/drawing/2014/main" id="{CC6E8720-751B-3CA8-D99A-29D34280CA99}"/>
              </a:ext>
            </a:extLst>
          </p:cNvPr>
          <p:cNvSpPr txBox="1"/>
          <p:nvPr/>
        </p:nvSpPr>
        <p:spPr>
          <a:xfrm>
            <a:off x="1242811" y="2240084"/>
            <a:ext cx="971791" cy="10780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1600" b="1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וודאות בינונית – </a:t>
            </a:r>
          </a:p>
          <a:p>
            <a:pPr>
              <a:lnSpc>
                <a:spcPct val="80000"/>
              </a:lnSpc>
            </a:pPr>
            <a:r>
              <a:rPr lang="he-IL" sz="1600" b="1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גלישת קרחונים</a:t>
            </a:r>
          </a:p>
        </p:txBody>
      </p:sp>
      <p:sp>
        <p:nvSpPr>
          <p:cNvPr id="16" name="תיבת טקסט 165">
            <a:extLst>
              <a:ext uri="{FF2B5EF4-FFF2-40B4-BE49-F238E27FC236}">
                <a16:creationId xmlns:a16="http://schemas.microsoft.com/office/drawing/2014/main" id="{0CCFC53C-6FE7-D7F7-08DC-9C0F14BE8F28}"/>
              </a:ext>
            </a:extLst>
          </p:cNvPr>
          <p:cNvSpPr txBox="1"/>
          <p:nvPr/>
        </p:nvSpPr>
        <p:spPr>
          <a:xfrm>
            <a:off x="1228705" y="4670850"/>
            <a:ext cx="971791" cy="10780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1600" b="1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וודאות נמוכה</a:t>
            </a:r>
          </a:p>
          <a:p>
            <a:pPr>
              <a:lnSpc>
                <a:spcPct val="80000"/>
              </a:lnSpc>
            </a:pPr>
            <a:r>
              <a:rPr lang="he-IL" sz="1600" b="1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 – </a:t>
            </a:r>
          </a:p>
          <a:p>
            <a:pPr>
              <a:lnSpc>
                <a:spcPct val="80000"/>
              </a:lnSpc>
            </a:pPr>
            <a:r>
              <a:rPr lang="he-IL" sz="1600" b="1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גלישת קרחונים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7077DB-CDE3-FC25-61EC-5B89A96BF202}"/>
              </a:ext>
            </a:extLst>
          </p:cNvPr>
          <p:cNvSpPr/>
          <p:nvPr/>
        </p:nvSpPr>
        <p:spPr>
          <a:xfrm>
            <a:off x="5444067" y="2844799"/>
            <a:ext cx="2159000" cy="302829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F9A1E7-5CAA-9E45-1909-672B0779450C}"/>
              </a:ext>
            </a:extLst>
          </p:cNvPr>
          <p:cNvSpPr/>
          <p:nvPr/>
        </p:nvSpPr>
        <p:spPr>
          <a:xfrm>
            <a:off x="5452530" y="3666068"/>
            <a:ext cx="2159000" cy="302829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EF822FC-65FC-C516-0DF8-85C34C2DAFE1}"/>
              </a:ext>
            </a:extLst>
          </p:cNvPr>
          <p:cNvSpPr/>
          <p:nvPr/>
        </p:nvSpPr>
        <p:spPr>
          <a:xfrm>
            <a:off x="5469461" y="5554134"/>
            <a:ext cx="2159000" cy="30282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1334F4-0F7B-0175-D1E5-7DE221C5CB23}"/>
              </a:ext>
            </a:extLst>
          </p:cNvPr>
          <p:cNvSpPr/>
          <p:nvPr/>
        </p:nvSpPr>
        <p:spPr>
          <a:xfrm>
            <a:off x="5444068" y="1998130"/>
            <a:ext cx="2159000" cy="302829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9" name="תיבת טקסט 165">
            <a:extLst>
              <a:ext uri="{FF2B5EF4-FFF2-40B4-BE49-F238E27FC236}">
                <a16:creationId xmlns:a16="http://schemas.microsoft.com/office/drawing/2014/main" id="{C900EBEF-7A84-0E9A-F718-3E23B7214B38}"/>
              </a:ext>
            </a:extLst>
          </p:cNvPr>
          <p:cNvSpPr txBox="1"/>
          <p:nvPr/>
        </p:nvSpPr>
        <p:spPr>
          <a:xfrm>
            <a:off x="7559301" y="1672504"/>
            <a:ext cx="971791" cy="8810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1600" b="1" dirty="0">
                <a:solidFill>
                  <a:schemeClr val="accent3">
                    <a:lumMod val="75000"/>
                  </a:schemeClr>
                </a:solidFill>
                <a:latin typeface="Ploni DL 1.1 AAA" panose="00000500000000000000" pitchFamily="50" charset="-79"/>
                <a:cs typeface="Afek 1.5 AAA" panose="00000500000000000000" pitchFamily="50" charset="-79"/>
              </a:rPr>
              <a:t>תרחיש הפחתת פליטות דרסטית</a:t>
            </a:r>
          </a:p>
        </p:txBody>
      </p:sp>
      <p:sp>
        <p:nvSpPr>
          <p:cNvPr id="30" name="תיבת טקסט 165">
            <a:extLst>
              <a:ext uri="{FF2B5EF4-FFF2-40B4-BE49-F238E27FC236}">
                <a16:creationId xmlns:a16="http://schemas.microsoft.com/office/drawing/2014/main" id="{A4019BF2-4208-B87D-CCBB-C1975BC84565}"/>
              </a:ext>
            </a:extLst>
          </p:cNvPr>
          <p:cNvSpPr txBox="1"/>
          <p:nvPr/>
        </p:nvSpPr>
        <p:spPr>
          <a:xfrm>
            <a:off x="7541018" y="2753113"/>
            <a:ext cx="971791" cy="4871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1600" b="1" dirty="0">
                <a:solidFill>
                  <a:srgbClr val="CCCC00"/>
                </a:solidFill>
                <a:latin typeface="Ploni DL 1.1 AAA" panose="00000500000000000000" pitchFamily="50" charset="-79"/>
                <a:cs typeface="Afek 1.5 AAA" panose="00000500000000000000" pitchFamily="50" charset="-79"/>
              </a:rPr>
              <a:t>תרחיש ביניים</a:t>
            </a:r>
          </a:p>
        </p:txBody>
      </p:sp>
      <p:sp>
        <p:nvSpPr>
          <p:cNvPr id="34" name="תיבת טקסט 165">
            <a:extLst>
              <a:ext uri="{FF2B5EF4-FFF2-40B4-BE49-F238E27FC236}">
                <a16:creationId xmlns:a16="http://schemas.microsoft.com/office/drawing/2014/main" id="{E202483F-7BD7-B1C0-2FF7-63F0A2591D23}"/>
              </a:ext>
            </a:extLst>
          </p:cNvPr>
          <p:cNvSpPr txBox="1"/>
          <p:nvPr/>
        </p:nvSpPr>
        <p:spPr>
          <a:xfrm>
            <a:off x="7595461" y="3343075"/>
            <a:ext cx="971791" cy="6840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1600" b="1" dirty="0">
                <a:solidFill>
                  <a:srgbClr val="C00000"/>
                </a:solidFill>
                <a:latin typeface="Ploni DL 1.1 AAA" panose="00000500000000000000" pitchFamily="50" charset="-79"/>
                <a:cs typeface="Afek 1.5 AAA" panose="00000500000000000000" pitchFamily="50" charset="-79"/>
              </a:rPr>
              <a:t>תרחיש עסקים כרגיל</a:t>
            </a:r>
          </a:p>
        </p:txBody>
      </p:sp>
      <p:sp>
        <p:nvSpPr>
          <p:cNvPr id="39" name="תיבת טקסט 165">
            <a:extLst>
              <a:ext uri="{FF2B5EF4-FFF2-40B4-BE49-F238E27FC236}">
                <a16:creationId xmlns:a16="http://schemas.microsoft.com/office/drawing/2014/main" id="{77B1780F-232B-9720-6899-8716D45DEA31}"/>
              </a:ext>
            </a:extLst>
          </p:cNvPr>
          <p:cNvSpPr txBox="1"/>
          <p:nvPr/>
        </p:nvSpPr>
        <p:spPr>
          <a:xfrm>
            <a:off x="7595461" y="4364909"/>
            <a:ext cx="971791" cy="8810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1600" b="1" dirty="0">
                <a:solidFill>
                  <a:schemeClr val="accent3">
                    <a:lumMod val="75000"/>
                  </a:schemeClr>
                </a:solidFill>
                <a:latin typeface="Ploni DL 1.1 AAA" panose="00000500000000000000" pitchFamily="50" charset="-79"/>
                <a:cs typeface="Afek 1.5 AAA" panose="00000500000000000000" pitchFamily="50" charset="-79"/>
              </a:rPr>
              <a:t>תרחיש הפחתת פליטות דרסטית</a:t>
            </a:r>
          </a:p>
        </p:txBody>
      </p:sp>
      <p:sp>
        <p:nvSpPr>
          <p:cNvPr id="40" name="תיבת טקסט 165">
            <a:extLst>
              <a:ext uri="{FF2B5EF4-FFF2-40B4-BE49-F238E27FC236}">
                <a16:creationId xmlns:a16="http://schemas.microsoft.com/office/drawing/2014/main" id="{74FD914C-EB14-6577-AAC4-3F78882DBF85}"/>
              </a:ext>
            </a:extLst>
          </p:cNvPr>
          <p:cNvSpPr txBox="1"/>
          <p:nvPr/>
        </p:nvSpPr>
        <p:spPr>
          <a:xfrm>
            <a:off x="7595461" y="5322184"/>
            <a:ext cx="971791" cy="6840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1600" b="1" dirty="0">
                <a:solidFill>
                  <a:srgbClr val="C00000"/>
                </a:solidFill>
                <a:latin typeface="Ploni DL 1.1 AAA" panose="00000500000000000000" pitchFamily="50" charset="-79"/>
                <a:cs typeface="Afek 1.5 AAA" panose="00000500000000000000" pitchFamily="50" charset="-79"/>
              </a:rPr>
              <a:t>תרחיש עסקים כרגיל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BED940A-E210-F386-6BFD-AF3227138A06}"/>
              </a:ext>
            </a:extLst>
          </p:cNvPr>
          <p:cNvSpPr/>
          <p:nvPr/>
        </p:nvSpPr>
        <p:spPr>
          <a:xfrm>
            <a:off x="5469461" y="4684706"/>
            <a:ext cx="2159000" cy="302829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9792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25" grpId="0" animBg="1"/>
      <p:bldP spid="26" grpId="0" animBg="1"/>
      <p:bldP spid="28" grpId="0" animBg="1"/>
      <p:bldP spid="29" grpId="0"/>
      <p:bldP spid="30" grpId="0"/>
      <p:bldP spid="34" grpId="0"/>
      <p:bldP spid="39" grpId="0"/>
      <p:bldP spid="40" grpId="0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תיבת טקסט 165">
            <a:extLst>
              <a:ext uri="{FF2B5EF4-FFF2-40B4-BE49-F238E27FC236}">
                <a16:creationId xmlns:a16="http://schemas.microsoft.com/office/drawing/2014/main" id="{0DAA2426-A74E-4B72-A265-CCFCF9C9E726}"/>
              </a:ext>
            </a:extLst>
          </p:cNvPr>
          <p:cNvSpPr txBox="1"/>
          <p:nvPr/>
        </p:nvSpPr>
        <p:spPr>
          <a:xfrm>
            <a:off x="742950" y="465088"/>
            <a:ext cx="11233152" cy="5620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3600" b="1" dirty="0">
                <a:latin typeface="Ploni DL 1.1 AAA" panose="00000500000000000000" pitchFamily="50" charset="-79"/>
              </a:rPr>
              <a:t>עלית מי הים – עליה במפלס כולל </a:t>
            </a:r>
            <a:r>
              <a:rPr lang="he-IL" sz="3200" dirty="0">
                <a:latin typeface="Ploni DL 1.1 AAA" panose="00000500000000000000" pitchFamily="50" charset="-79"/>
              </a:rPr>
              <a:t>(</a:t>
            </a:r>
            <a:r>
              <a:rPr lang="he-IL" sz="3200" dirty="0" err="1">
                <a:latin typeface="Ploni DL 1.1 AAA" panose="00000500000000000000" pitchFamily="50" charset="-79"/>
              </a:rPr>
              <a:t>ממוצע+גאות+הערמות</a:t>
            </a:r>
            <a:r>
              <a:rPr lang="he-IL" sz="3200" dirty="0">
                <a:latin typeface="Ploni DL 1.1 AAA" panose="00000500000000000000" pitchFamily="50" charset="-79"/>
              </a:rPr>
              <a:t> גלים)</a:t>
            </a:r>
            <a:endParaRPr lang="he-IL" sz="3600" dirty="0">
              <a:latin typeface="Ploni DL 1.1 AAA" panose="00000500000000000000" pitchFamily="50" charset="-79"/>
            </a:endParaRPr>
          </a:p>
        </p:txBody>
      </p:sp>
      <p:grpSp>
        <p:nvGrpSpPr>
          <p:cNvPr id="167" name="קבוצה 166">
            <a:extLst>
              <a:ext uri="{FF2B5EF4-FFF2-40B4-BE49-F238E27FC236}">
                <a16:creationId xmlns:a16="http://schemas.microsoft.com/office/drawing/2014/main" id="{56F3DB86-EF05-42FE-8A3C-2A792E410D34}"/>
              </a:ext>
            </a:extLst>
          </p:cNvPr>
          <p:cNvGrpSpPr/>
          <p:nvPr/>
        </p:nvGrpSpPr>
        <p:grpSpPr>
          <a:xfrm>
            <a:off x="1306312" y="1333267"/>
            <a:ext cx="10569575" cy="4930191"/>
            <a:chOff x="3233478" y="5724524"/>
            <a:chExt cx="7701222" cy="600076"/>
          </a:xfrm>
        </p:grpSpPr>
        <p:sp>
          <p:nvSpPr>
            <p:cNvPr id="168" name="Rectangle 39">
              <a:extLst>
                <a:ext uri="{FF2B5EF4-FFF2-40B4-BE49-F238E27FC236}">
                  <a16:creationId xmlns:a16="http://schemas.microsoft.com/office/drawing/2014/main" id="{F053704C-CB15-4980-8CF3-70E824745183}"/>
                </a:ext>
              </a:extLst>
            </p:cNvPr>
            <p:cNvSpPr/>
            <p:nvPr/>
          </p:nvSpPr>
          <p:spPr>
            <a:xfrm>
              <a:off x="3233478" y="5724524"/>
              <a:ext cx="7701222" cy="600075"/>
            </a:xfrm>
            <a:prstGeom prst="rect">
              <a:avLst/>
            </a:prstGeom>
            <a:solidFill>
              <a:srgbClr val="FE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" dist="12700" dir="5400000" algn="ctr" rotWithShape="0">
                <a:srgbClr val="000000">
                  <a:alpha val="15000"/>
                </a:srgbClr>
              </a:outerShdw>
            </a:effectLst>
          </p:spPr>
          <p:txBody>
            <a:bodyPr lIns="274320" tIns="640080" rIns="274320" rtlCol="0" anchor="t"/>
            <a:lstStyle/>
            <a:p>
              <a:pPr marL="0" marR="0" lvl="0" indent="0" algn="ctr" defTabSz="914330" rtl="0" eaLnBrk="1" fontAlgn="auto" latinLnBrk="0" hangingPunct="1">
                <a:lnSpc>
                  <a:spcPct val="13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22222">
                    <a:alpha val="70000"/>
                  </a:srgbClr>
                </a:solidFill>
                <a:effectLst/>
                <a:uLnTx/>
                <a:uFillTx/>
                <a:latin typeface="Afek 1.5 AAA" panose="00000500000000000000" pitchFamily="50" charset="-79"/>
                <a:ea typeface="+mn-ea"/>
              </a:endParaRPr>
            </a:p>
          </p:txBody>
        </p:sp>
        <p:cxnSp>
          <p:nvCxnSpPr>
            <p:cNvPr id="170" name="מחבר ישר 169">
              <a:extLst>
                <a:ext uri="{FF2B5EF4-FFF2-40B4-BE49-F238E27FC236}">
                  <a16:creationId xmlns:a16="http://schemas.microsoft.com/office/drawing/2014/main" id="{A552A757-C72E-4DD7-9B72-1BFAAF5A89D2}"/>
                </a:ext>
              </a:extLst>
            </p:cNvPr>
            <p:cNvCxnSpPr>
              <a:cxnSpLocks/>
            </p:cNvCxnSpPr>
            <p:nvPr/>
          </p:nvCxnSpPr>
          <p:spPr>
            <a:xfrm>
              <a:off x="10934700" y="5724525"/>
              <a:ext cx="0" cy="600075"/>
            </a:xfrm>
            <a:prstGeom prst="line">
              <a:avLst/>
            </a:prstGeom>
            <a:ln w="317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953B9CD3-4CEE-4B0E-860A-CEC17CD1C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5" y="5648961"/>
            <a:ext cx="942509" cy="70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F5E154-8458-021F-6FB2-3FC2F8954F66}"/>
              </a:ext>
            </a:extLst>
          </p:cNvPr>
          <p:cNvCxnSpPr>
            <a:cxnSpLocks/>
          </p:cNvCxnSpPr>
          <p:nvPr/>
        </p:nvCxnSpPr>
        <p:spPr>
          <a:xfrm>
            <a:off x="-1148080" y="6502400"/>
            <a:ext cx="4023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31FB0E-298D-911D-87C5-8610CF052072}"/>
              </a:ext>
            </a:extLst>
          </p:cNvPr>
          <p:cNvCxnSpPr>
            <a:cxnSpLocks/>
          </p:cNvCxnSpPr>
          <p:nvPr/>
        </p:nvCxnSpPr>
        <p:spPr>
          <a:xfrm>
            <a:off x="-802640" y="6654800"/>
            <a:ext cx="3901440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F916E05D-313D-F465-7AC3-83EABF160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218" y="1913658"/>
            <a:ext cx="2753360" cy="3892869"/>
          </a:xfrm>
          <a:prstGeom prst="rect">
            <a:avLst/>
          </a:prstGeom>
        </p:spPr>
      </p:pic>
      <p:sp>
        <p:nvSpPr>
          <p:cNvPr id="15" name="תיבת טקסט 165">
            <a:extLst>
              <a:ext uri="{FF2B5EF4-FFF2-40B4-BE49-F238E27FC236}">
                <a16:creationId xmlns:a16="http://schemas.microsoft.com/office/drawing/2014/main" id="{CC6E8720-751B-3CA8-D99A-29D34280CA99}"/>
              </a:ext>
            </a:extLst>
          </p:cNvPr>
          <p:cNvSpPr txBox="1"/>
          <p:nvPr/>
        </p:nvSpPr>
        <p:spPr>
          <a:xfrm>
            <a:off x="1342442" y="2523414"/>
            <a:ext cx="971791" cy="4871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1600" b="1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וודאות בינונית</a:t>
            </a:r>
          </a:p>
        </p:txBody>
      </p:sp>
      <p:sp>
        <p:nvSpPr>
          <p:cNvPr id="16" name="תיבת טקסט 165">
            <a:extLst>
              <a:ext uri="{FF2B5EF4-FFF2-40B4-BE49-F238E27FC236}">
                <a16:creationId xmlns:a16="http://schemas.microsoft.com/office/drawing/2014/main" id="{0CCFC53C-6FE7-D7F7-08DC-9C0F14BE8F28}"/>
              </a:ext>
            </a:extLst>
          </p:cNvPr>
          <p:cNvSpPr txBox="1"/>
          <p:nvPr/>
        </p:nvSpPr>
        <p:spPr>
          <a:xfrm>
            <a:off x="1342442" y="3536750"/>
            <a:ext cx="971791" cy="6840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1600" b="1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וודאות נמוכה</a:t>
            </a:r>
          </a:p>
          <a:p>
            <a:pPr>
              <a:lnSpc>
                <a:spcPct val="80000"/>
              </a:lnSpc>
            </a:pPr>
            <a:r>
              <a:rPr lang="he-IL" sz="1600" b="1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4DE9BD-7930-23AC-5720-2B34B9881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8102" y="2083854"/>
            <a:ext cx="5840648" cy="212810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CF9A1E7-5CAA-9E45-1909-672B0779450C}"/>
              </a:ext>
            </a:extLst>
          </p:cNvPr>
          <p:cNvSpPr/>
          <p:nvPr/>
        </p:nvSpPr>
        <p:spPr>
          <a:xfrm>
            <a:off x="5807592" y="2996493"/>
            <a:ext cx="2311157" cy="28010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2B6C1F-FB03-1154-1437-89AEF6159158}"/>
              </a:ext>
            </a:extLst>
          </p:cNvPr>
          <p:cNvSpPr/>
          <p:nvPr/>
        </p:nvSpPr>
        <p:spPr>
          <a:xfrm>
            <a:off x="5794892" y="3885493"/>
            <a:ext cx="2311157" cy="280107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72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5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תיבת טקסט 165">
            <a:extLst>
              <a:ext uri="{FF2B5EF4-FFF2-40B4-BE49-F238E27FC236}">
                <a16:creationId xmlns:a16="http://schemas.microsoft.com/office/drawing/2014/main" id="{0DAA2426-A74E-4B72-A265-CCFCF9C9E726}"/>
              </a:ext>
            </a:extLst>
          </p:cNvPr>
          <p:cNvSpPr txBox="1"/>
          <p:nvPr/>
        </p:nvSpPr>
        <p:spPr>
          <a:xfrm>
            <a:off x="742950" y="465088"/>
            <a:ext cx="11233152" cy="5620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3600" b="1" dirty="0">
                <a:latin typeface="Ploni DL 1.1 AAA" panose="00000500000000000000" pitchFamily="50" charset="-79"/>
              </a:rPr>
              <a:t>עלית מי הים – הליך בחירת תרחיש </a:t>
            </a:r>
          </a:p>
        </p:txBody>
      </p:sp>
      <p:grpSp>
        <p:nvGrpSpPr>
          <p:cNvPr id="167" name="קבוצה 166">
            <a:extLst>
              <a:ext uri="{FF2B5EF4-FFF2-40B4-BE49-F238E27FC236}">
                <a16:creationId xmlns:a16="http://schemas.microsoft.com/office/drawing/2014/main" id="{56F3DB86-EF05-42FE-8A3C-2A792E410D34}"/>
              </a:ext>
            </a:extLst>
          </p:cNvPr>
          <p:cNvGrpSpPr/>
          <p:nvPr/>
        </p:nvGrpSpPr>
        <p:grpSpPr>
          <a:xfrm>
            <a:off x="1306312" y="1333267"/>
            <a:ext cx="10569575" cy="4930191"/>
            <a:chOff x="3233478" y="5724524"/>
            <a:chExt cx="7701222" cy="600076"/>
          </a:xfrm>
        </p:grpSpPr>
        <p:sp>
          <p:nvSpPr>
            <p:cNvPr id="168" name="Rectangle 39">
              <a:extLst>
                <a:ext uri="{FF2B5EF4-FFF2-40B4-BE49-F238E27FC236}">
                  <a16:creationId xmlns:a16="http://schemas.microsoft.com/office/drawing/2014/main" id="{F053704C-CB15-4980-8CF3-70E824745183}"/>
                </a:ext>
              </a:extLst>
            </p:cNvPr>
            <p:cNvSpPr/>
            <p:nvPr/>
          </p:nvSpPr>
          <p:spPr>
            <a:xfrm>
              <a:off x="3233478" y="5724524"/>
              <a:ext cx="7701222" cy="600075"/>
            </a:xfrm>
            <a:prstGeom prst="rect">
              <a:avLst/>
            </a:prstGeom>
            <a:solidFill>
              <a:srgbClr val="FE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" dist="12700" dir="5400000" algn="ctr" rotWithShape="0">
                <a:srgbClr val="000000">
                  <a:alpha val="15000"/>
                </a:srgbClr>
              </a:outerShdw>
            </a:effectLst>
          </p:spPr>
          <p:txBody>
            <a:bodyPr lIns="274320" tIns="640080" rIns="274320" rtlCol="0" anchor="t"/>
            <a:lstStyle/>
            <a:p>
              <a:pPr marL="0" marR="0" lvl="0" indent="0" algn="ctr" defTabSz="914330" rtl="0" eaLnBrk="1" fontAlgn="auto" latinLnBrk="0" hangingPunct="1">
                <a:lnSpc>
                  <a:spcPct val="13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22222">
                    <a:alpha val="70000"/>
                  </a:srgbClr>
                </a:solidFill>
                <a:effectLst/>
                <a:uLnTx/>
                <a:uFillTx/>
                <a:latin typeface="Afek 1.5 AAA" panose="00000500000000000000" pitchFamily="50" charset="-79"/>
                <a:ea typeface="+mn-ea"/>
              </a:endParaRPr>
            </a:p>
          </p:txBody>
        </p:sp>
        <p:cxnSp>
          <p:nvCxnSpPr>
            <p:cNvPr id="170" name="מחבר ישר 169">
              <a:extLst>
                <a:ext uri="{FF2B5EF4-FFF2-40B4-BE49-F238E27FC236}">
                  <a16:creationId xmlns:a16="http://schemas.microsoft.com/office/drawing/2014/main" id="{A552A757-C72E-4DD7-9B72-1BFAAF5A89D2}"/>
                </a:ext>
              </a:extLst>
            </p:cNvPr>
            <p:cNvCxnSpPr>
              <a:cxnSpLocks/>
            </p:cNvCxnSpPr>
            <p:nvPr/>
          </p:nvCxnSpPr>
          <p:spPr>
            <a:xfrm>
              <a:off x="10934700" y="5724525"/>
              <a:ext cx="0" cy="600075"/>
            </a:xfrm>
            <a:prstGeom prst="line">
              <a:avLst/>
            </a:prstGeom>
            <a:ln w="317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953B9CD3-4CEE-4B0E-860A-CEC17CD1C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5" y="5648961"/>
            <a:ext cx="942509" cy="70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F5E154-8458-021F-6FB2-3FC2F8954F66}"/>
              </a:ext>
            </a:extLst>
          </p:cNvPr>
          <p:cNvCxnSpPr>
            <a:cxnSpLocks/>
          </p:cNvCxnSpPr>
          <p:nvPr/>
        </p:nvCxnSpPr>
        <p:spPr>
          <a:xfrm>
            <a:off x="-1148080" y="6502400"/>
            <a:ext cx="4023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31FB0E-298D-911D-87C5-8610CF052072}"/>
              </a:ext>
            </a:extLst>
          </p:cNvPr>
          <p:cNvCxnSpPr>
            <a:cxnSpLocks/>
          </p:cNvCxnSpPr>
          <p:nvPr/>
        </p:nvCxnSpPr>
        <p:spPr>
          <a:xfrm>
            <a:off x="-802640" y="6654800"/>
            <a:ext cx="3901440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תיבת טקסט 165">
            <a:extLst>
              <a:ext uri="{FF2B5EF4-FFF2-40B4-BE49-F238E27FC236}">
                <a16:creationId xmlns:a16="http://schemas.microsoft.com/office/drawing/2014/main" id="{426B8079-618B-8542-A7C2-23AE6EE39315}"/>
              </a:ext>
            </a:extLst>
          </p:cNvPr>
          <p:cNvSpPr txBox="1"/>
          <p:nvPr/>
        </p:nvSpPr>
        <p:spPr>
          <a:xfrm>
            <a:off x="6096001" y="1805321"/>
            <a:ext cx="5663472" cy="45749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2800" b="1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9.2.2023 – פרסום דוח </a:t>
            </a:r>
            <a:r>
              <a:rPr lang="he-IL" sz="2800" b="1" dirty="0" err="1">
                <a:latin typeface="Ploni DL 1.1 AAA" panose="00000500000000000000" pitchFamily="50" charset="-79"/>
                <a:cs typeface="Afek 1.5 AAA" panose="00000500000000000000" pitchFamily="50" charset="-79"/>
              </a:rPr>
              <a:t>חיא"ל</a:t>
            </a:r>
            <a:endParaRPr lang="he-IL" sz="2800" b="1" dirty="0">
              <a:latin typeface="Ploni DL 1.1 AAA" panose="00000500000000000000" pitchFamily="50" charset="-79"/>
              <a:cs typeface="Afek 1.5 AAA" panose="00000500000000000000" pitchFamily="50" charset="-79"/>
            </a:endParaRPr>
          </a:p>
          <a:p>
            <a:pPr>
              <a:lnSpc>
                <a:spcPct val="80000"/>
              </a:lnSpc>
            </a:pPr>
            <a:endParaRPr lang="he-IL" sz="2800" b="1" dirty="0">
              <a:latin typeface="Ploni DL 1.1 AAA" panose="00000500000000000000" pitchFamily="50" charset="-79"/>
              <a:cs typeface="Afek 1.5 AAA" panose="00000500000000000000" pitchFamily="50" charset="-79"/>
            </a:endParaRPr>
          </a:p>
          <a:p>
            <a:pPr>
              <a:lnSpc>
                <a:spcPct val="80000"/>
              </a:lnSpc>
            </a:pPr>
            <a:r>
              <a:rPr lang="he-IL" sz="2800" b="1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9.2.2023 – פרסום נייר מדיניות</a:t>
            </a:r>
          </a:p>
          <a:p>
            <a:pPr>
              <a:lnSpc>
                <a:spcPct val="80000"/>
              </a:lnSpc>
            </a:pPr>
            <a:endParaRPr lang="he-IL" sz="2800" b="1" dirty="0">
              <a:latin typeface="Ploni DL 1.1 AAA" panose="00000500000000000000" pitchFamily="50" charset="-79"/>
              <a:cs typeface="Afek 1.5 AAA" panose="00000500000000000000" pitchFamily="50" charset="-79"/>
            </a:endParaRPr>
          </a:p>
          <a:p>
            <a:pPr>
              <a:lnSpc>
                <a:spcPct val="80000"/>
              </a:lnSpc>
            </a:pPr>
            <a:r>
              <a:rPr lang="he-IL" sz="2800" b="1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3.2023 – פרסום קווי חוף ע"י מפ"י</a:t>
            </a:r>
          </a:p>
          <a:p>
            <a:pPr>
              <a:lnSpc>
                <a:spcPct val="80000"/>
              </a:lnSpc>
            </a:pPr>
            <a:r>
              <a:rPr lang="he-IL" sz="2800" b="1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           – מפגשים עם בעלי ענין</a:t>
            </a:r>
          </a:p>
          <a:p>
            <a:pPr>
              <a:lnSpc>
                <a:spcPct val="80000"/>
              </a:lnSpc>
            </a:pPr>
            <a:endParaRPr lang="he-IL" sz="2800" b="1" dirty="0">
              <a:latin typeface="Ploni DL 1.1 AAA" panose="00000500000000000000" pitchFamily="50" charset="-79"/>
              <a:cs typeface="Afek 1.5 AAA" panose="00000500000000000000" pitchFamily="50" charset="-79"/>
            </a:endParaRPr>
          </a:p>
          <a:p>
            <a:pPr>
              <a:lnSpc>
                <a:spcPct val="80000"/>
              </a:lnSpc>
            </a:pPr>
            <a:r>
              <a:rPr lang="he-IL" sz="2800" b="1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18.4.2023 – ישיבת מנהלת</a:t>
            </a:r>
          </a:p>
          <a:p>
            <a:pPr>
              <a:lnSpc>
                <a:spcPct val="80000"/>
              </a:lnSpc>
            </a:pPr>
            <a:endParaRPr lang="he-IL" sz="2800" b="1" dirty="0">
              <a:latin typeface="Ploni DL 1.1 AAA" panose="00000500000000000000" pitchFamily="50" charset="-79"/>
              <a:cs typeface="Afek 1.5 AAA" panose="00000500000000000000" pitchFamily="50" charset="-79"/>
            </a:endParaRPr>
          </a:p>
          <a:p>
            <a:pPr>
              <a:lnSpc>
                <a:spcPct val="80000"/>
              </a:lnSpc>
            </a:pPr>
            <a:r>
              <a:rPr lang="he-IL" sz="2800" b="1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   </a:t>
            </a:r>
          </a:p>
          <a:p>
            <a:pPr>
              <a:lnSpc>
                <a:spcPct val="80000"/>
              </a:lnSpc>
            </a:pPr>
            <a:r>
              <a:rPr lang="he-IL" sz="2800" b="1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     בחירת תרחיש מומלץ </a:t>
            </a:r>
          </a:p>
          <a:p>
            <a:pPr>
              <a:lnSpc>
                <a:spcPct val="80000"/>
              </a:lnSpc>
            </a:pPr>
            <a:endParaRPr lang="he-IL" sz="2800" b="1" dirty="0">
              <a:latin typeface="Ploni DL 1.1 AAA" panose="00000500000000000000" pitchFamily="50" charset="-79"/>
              <a:cs typeface="Afek 1.5 AAA" panose="00000500000000000000" pitchFamily="50" charset="-79"/>
            </a:endParaRPr>
          </a:p>
          <a:p>
            <a:pPr>
              <a:lnSpc>
                <a:spcPct val="80000"/>
              </a:lnSpc>
            </a:pPr>
            <a:endParaRPr lang="he-IL" sz="2800" b="1" dirty="0">
              <a:latin typeface="Ploni DL 1.1 AAA" panose="00000500000000000000" pitchFamily="50" charset="-79"/>
              <a:cs typeface="Afek 1.5 AAA" panose="00000500000000000000" pitchFamily="50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CC7329-4FFA-4FCB-D6A5-B0F509141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311" y="1666736"/>
            <a:ext cx="4968550" cy="36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תיבת טקסט 165">
            <a:extLst>
              <a:ext uri="{FF2B5EF4-FFF2-40B4-BE49-F238E27FC236}">
                <a16:creationId xmlns:a16="http://schemas.microsoft.com/office/drawing/2014/main" id="{0DAA2426-A74E-4B72-A265-CCFCF9C9E726}"/>
              </a:ext>
            </a:extLst>
          </p:cNvPr>
          <p:cNvSpPr txBox="1"/>
          <p:nvPr/>
        </p:nvSpPr>
        <p:spPr>
          <a:xfrm>
            <a:off x="742950" y="465088"/>
            <a:ext cx="11233152" cy="5620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3600" b="1" dirty="0">
                <a:latin typeface="Ploni DL 1.1 AAA" panose="00000500000000000000" pitchFamily="50" charset="-79"/>
              </a:rPr>
              <a:t>עלית מי הים – קבלת התייחסויות </a:t>
            </a:r>
          </a:p>
        </p:txBody>
      </p:sp>
      <p:grpSp>
        <p:nvGrpSpPr>
          <p:cNvPr id="167" name="קבוצה 166">
            <a:extLst>
              <a:ext uri="{FF2B5EF4-FFF2-40B4-BE49-F238E27FC236}">
                <a16:creationId xmlns:a16="http://schemas.microsoft.com/office/drawing/2014/main" id="{56F3DB86-EF05-42FE-8A3C-2A792E410D34}"/>
              </a:ext>
            </a:extLst>
          </p:cNvPr>
          <p:cNvGrpSpPr/>
          <p:nvPr/>
        </p:nvGrpSpPr>
        <p:grpSpPr>
          <a:xfrm>
            <a:off x="1306312" y="1333267"/>
            <a:ext cx="10569575" cy="4930191"/>
            <a:chOff x="3233478" y="5724524"/>
            <a:chExt cx="7701222" cy="600076"/>
          </a:xfrm>
        </p:grpSpPr>
        <p:sp>
          <p:nvSpPr>
            <p:cNvPr id="168" name="Rectangle 39">
              <a:extLst>
                <a:ext uri="{FF2B5EF4-FFF2-40B4-BE49-F238E27FC236}">
                  <a16:creationId xmlns:a16="http://schemas.microsoft.com/office/drawing/2014/main" id="{F053704C-CB15-4980-8CF3-70E824745183}"/>
                </a:ext>
              </a:extLst>
            </p:cNvPr>
            <p:cNvSpPr/>
            <p:nvPr/>
          </p:nvSpPr>
          <p:spPr>
            <a:xfrm>
              <a:off x="3233478" y="5724524"/>
              <a:ext cx="7701222" cy="600075"/>
            </a:xfrm>
            <a:prstGeom prst="rect">
              <a:avLst/>
            </a:prstGeom>
            <a:solidFill>
              <a:srgbClr val="FE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" dist="12700" dir="5400000" algn="ctr" rotWithShape="0">
                <a:srgbClr val="000000">
                  <a:alpha val="15000"/>
                </a:srgbClr>
              </a:outerShdw>
            </a:effectLst>
          </p:spPr>
          <p:txBody>
            <a:bodyPr lIns="274320" tIns="640080" rIns="274320" rtlCol="0" anchor="t"/>
            <a:lstStyle/>
            <a:p>
              <a:pPr marL="0" marR="0" lvl="0" indent="0" algn="ctr" defTabSz="914330" rtl="0" eaLnBrk="1" fontAlgn="auto" latinLnBrk="0" hangingPunct="1">
                <a:lnSpc>
                  <a:spcPct val="13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22222">
                    <a:alpha val="70000"/>
                  </a:srgbClr>
                </a:solidFill>
                <a:effectLst/>
                <a:uLnTx/>
                <a:uFillTx/>
                <a:latin typeface="Afek 1.5 AAA" panose="00000500000000000000" pitchFamily="50" charset="-79"/>
                <a:ea typeface="+mn-ea"/>
              </a:endParaRPr>
            </a:p>
          </p:txBody>
        </p:sp>
        <p:cxnSp>
          <p:nvCxnSpPr>
            <p:cNvPr id="170" name="מחבר ישר 169">
              <a:extLst>
                <a:ext uri="{FF2B5EF4-FFF2-40B4-BE49-F238E27FC236}">
                  <a16:creationId xmlns:a16="http://schemas.microsoft.com/office/drawing/2014/main" id="{A552A757-C72E-4DD7-9B72-1BFAAF5A89D2}"/>
                </a:ext>
              </a:extLst>
            </p:cNvPr>
            <p:cNvCxnSpPr>
              <a:cxnSpLocks/>
            </p:cNvCxnSpPr>
            <p:nvPr/>
          </p:nvCxnSpPr>
          <p:spPr>
            <a:xfrm>
              <a:off x="10934700" y="5724525"/>
              <a:ext cx="0" cy="600075"/>
            </a:xfrm>
            <a:prstGeom prst="line">
              <a:avLst/>
            </a:prstGeom>
            <a:ln w="317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953B9CD3-4CEE-4B0E-860A-CEC17CD1C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5" y="5648961"/>
            <a:ext cx="942509" cy="70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F5E154-8458-021F-6FB2-3FC2F8954F66}"/>
              </a:ext>
            </a:extLst>
          </p:cNvPr>
          <p:cNvCxnSpPr>
            <a:cxnSpLocks/>
          </p:cNvCxnSpPr>
          <p:nvPr/>
        </p:nvCxnSpPr>
        <p:spPr>
          <a:xfrm>
            <a:off x="-1148080" y="6502400"/>
            <a:ext cx="4023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31FB0E-298D-911D-87C5-8610CF052072}"/>
              </a:ext>
            </a:extLst>
          </p:cNvPr>
          <p:cNvCxnSpPr>
            <a:cxnSpLocks/>
          </p:cNvCxnSpPr>
          <p:nvPr/>
        </p:nvCxnSpPr>
        <p:spPr>
          <a:xfrm>
            <a:off x="-802640" y="6654800"/>
            <a:ext cx="3901440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תיבת טקסט 165">
            <a:extLst>
              <a:ext uri="{FF2B5EF4-FFF2-40B4-BE49-F238E27FC236}">
                <a16:creationId xmlns:a16="http://schemas.microsoft.com/office/drawing/2014/main" id="{426B8079-618B-8542-A7C2-23AE6EE39315}"/>
              </a:ext>
            </a:extLst>
          </p:cNvPr>
          <p:cNvSpPr txBox="1"/>
          <p:nvPr/>
        </p:nvSpPr>
        <p:spPr>
          <a:xfrm>
            <a:off x="6096001" y="1805321"/>
            <a:ext cx="5663472" cy="3885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2800" b="1" u="sng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בעלי עניין </a:t>
            </a:r>
          </a:p>
          <a:p>
            <a:pPr>
              <a:lnSpc>
                <a:spcPct val="80000"/>
              </a:lnSpc>
            </a:pPr>
            <a:endParaRPr lang="he-IL" sz="2800" b="1" dirty="0">
              <a:latin typeface="Ploni DL 1.1 AAA" panose="00000500000000000000" pitchFamily="50" charset="-79"/>
              <a:cs typeface="Afek 1.5 AAA" panose="00000500000000000000" pitchFamily="50" charset="-79"/>
            </a:endParaRPr>
          </a:p>
          <a:p>
            <a:pPr>
              <a:lnSpc>
                <a:spcPct val="80000"/>
              </a:lnSpc>
            </a:pPr>
            <a:r>
              <a:rPr lang="he-IL" sz="2800" b="1" dirty="0" err="1">
                <a:latin typeface="Ploni DL 1.1 AAA" panose="00000500000000000000" pitchFamily="50" charset="-79"/>
                <a:cs typeface="Afek 1.5 AAA" panose="00000500000000000000" pitchFamily="50" charset="-79"/>
              </a:rPr>
              <a:t>רמ"י</a:t>
            </a:r>
            <a:endParaRPr lang="he-IL" sz="2800" b="1" dirty="0">
              <a:latin typeface="Ploni DL 1.1 AAA" panose="00000500000000000000" pitchFamily="50" charset="-79"/>
              <a:cs typeface="Afek 1.5 AAA" panose="00000500000000000000" pitchFamily="50" charset="-79"/>
            </a:endParaRPr>
          </a:p>
          <a:p>
            <a:pPr>
              <a:lnSpc>
                <a:spcPct val="80000"/>
              </a:lnSpc>
            </a:pPr>
            <a:r>
              <a:rPr lang="he-IL" sz="2800" b="1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מנהל התכנון</a:t>
            </a:r>
          </a:p>
          <a:p>
            <a:pPr>
              <a:lnSpc>
                <a:spcPct val="80000"/>
              </a:lnSpc>
            </a:pPr>
            <a:r>
              <a:rPr lang="he-IL" sz="2800" b="1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רשויות החוף</a:t>
            </a:r>
          </a:p>
          <a:p>
            <a:pPr>
              <a:lnSpc>
                <a:spcPct val="80000"/>
              </a:lnSpc>
            </a:pPr>
            <a:r>
              <a:rPr lang="he-IL" sz="2800" b="1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תשתיות אנרגיה והתפלה</a:t>
            </a:r>
          </a:p>
          <a:p>
            <a:pPr>
              <a:lnSpc>
                <a:spcPct val="80000"/>
              </a:lnSpc>
            </a:pPr>
            <a:r>
              <a:rPr lang="he-IL" sz="2800" b="1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נמלים</a:t>
            </a:r>
          </a:p>
          <a:p>
            <a:pPr>
              <a:lnSpc>
                <a:spcPct val="80000"/>
              </a:lnSpc>
            </a:pPr>
            <a:r>
              <a:rPr lang="he-IL" sz="2800" b="1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צה"ל – חיל הים</a:t>
            </a:r>
          </a:p>
          <a:p>
            <a:pPr>
              <a:lnSpc>
                <a:spcPct val="80000"/>
              </a:lnSpc>
            </a:pPr>
            <a:endParaRPr lang="he-IL" sz="2800" b="1" dirty="0">
              <a:latin typeface="Ploni DL 1.1 AAA" panose="00000500000000000000" pitchFamily="50" charset="-79"/>
              <a:cs typeface="Afek 1.5 AAA" panose="00000500000000000000" pitchFamily="50" charset="-79"/>
            </a:endParaRPr>
          </a:p>
          <a:p>
            <a:pPr>
              <a:lnSpc>
                <a:spcPct val="80000"/>
              </a:lnSpc>
            </a:pPr>
            <a:endParaRPr lang="he-IL" sz="2800" b="1" dirty="0">
              <a:latin typeface="Ploni DL 1.1 AAA" panose="00000500000000000000" pitchFamily="50" charset="-79"/>
              <a:cs typeface="Afek 1.5 AAA" panose="00000500000000000000" pitchFamily="50" charset="-79"/>
            </a:endParaRPr>
          </a:p>
          <a:p>
            <a:pPr>
              <a:lnSpc>
                <a:spcPct val="80000"/>
              </a:lnSpc>
            </a:pPr>
            <a:endParaRPr lang="he-IL" sz="2800" b="1" dirty="0">
              <a:latin typeface="Ploni DL 1.1 AAA" panose="00000500000000000000" pitchFamily="50" charset="-79"/>
              <a:cs typeface="Afek 1.5 AAA" panose="00000500000000000000" pitchFamily="50" charset="-79"/>
            </a:endParaRPr>
          </a:p>
        </p:txBody>
      </p:sp>
      <p:sp>
        <p:nvSpPr>
          <p:cNvPr id="3" name="תיבת טקסט 165">
            <a:extLst>
              <a:ext uri="{FF2B5EF4-FFF2-40B4-BE49-F238E27FC236}">
                <a16:creationId xmlns:a16="http://schemas.microsoft.com/office/drawing/2014/main" id="{56D9279C-993C-9563-739F-1C86BADC9A38}"/>
              </a:ext>
            </a:extLst>
          </p:cNvPr>
          <p:cNvSpPr txBox="1"/>
          <p:nvPr/>
        </p:nvSpPr>
        <p:spPr>
          <a:xfrm>
            <a:off x="1422401" y="1805321"/>
            <a:ext cx="5663472" cy="31961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he-IL" sz="2800" b="1" u="sng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תחומי השפעה</a:t>
            </a:r>
          </a:p>
          <a:p>
            <a:pPr>
              <a:lnSpc>
                <a:spcPct val="80000"/>
              </a:lnSpc>
            </a:pPr>
            <a:endParaRPr lang="he-IL" sz="2800" b="1" dirty="0">
              <a:latin typeface="Ploni DL 1.1 AAA" panose="00000500000000000000" pitchFamily="50" charset="-79"/>
              <a:cs typeface="Afek 1.5 AAA" panose="00000500000000000000" pitchFamily="50" charset="-79"/>
            </a:endParaRPr>
          </a:p>
          <a:p>
            <a:pPr>
              <a:lnSpc>
                <a:spcPct val="80000"/>
              </a:lnSpc>
            </a:pPr>
            <a:r>
              <a:rPr lang="he-IL" sz="2800" b="1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פיתוח והקמת תשתיות</a:t>
            </a:r>
          </a:p>
          <a:p>
            <a:pPr>
              <a:lnSpc>
                <a:spcPct val="80000"/>
              </a:lnSpc>
            </a:pPr>
            <a:r>
              <a:rPr lang="he-IL" sz="2800" b="1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תחזוקת תשתיות </a:t>
            </a:r>
          </a:p>
          <a:p>
            <a:pPr>
              <a:lnSpc>
                <a:spcPct val="80000"/>
              </a:lnSpc>
            </a:pPr>
            <a:r>
              <a:rPr lang="he-IL" sz="2800" b="1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ביטוח </a:t>
            </a:r>
          </a:p>
          <a:p>
            <a:pPr>
              <a:lnSpc>
                <a:spcPct val="80000"/>
              </a:lnSpc>
            </a:pPr>
            <a:r>
              <a:rPr lang="he-IL" sz="2800" b="1" dirty="0">
                <a:latin typeface="Ploni DL 1.1 AAA" panose="00000500000000000000" pitchFamily="50" charset="-79"/>
                <a:cs typeface="Afek 1.5 AAA" panose="00000500000000000000" pitchFamily="50" charset="-79"/>
              </a:rPr>
              <a:t>שינוי בסיס ניקוז </a:t>
            </a:r>
          </a:p>
          <a:p>
            <a:pPr>
              <a:lnSpc>
                <a:spcPct val="80000"/>
              </a:lnSpc>
            </a:pPr>
            <a:endParaRPr lang="he-IL" sz="2800" b="1" dirty="0">
              <a:latin typeface="Ploni DL 1.1 AAA" panose="00000500000000000000" pitchFamily="50" charset="-79"/>
              <a:cs typeface="Afek 1.5 AAA" panose="00000500000000000000" pitchFamily="50" charset="-79"/>
            </a:endParaRPr>
          </a:p>
          <a:p>
            <a:pPr>
              <a:lnSpc>
                <a:spcPct val="80000"/>
              </a:lnSpc>
            </a:pPr>
            <a:endParaRPr lang="he-IL" sz="2800" b="1" dirty="0">
              <a:latin typeface="Ploni DL 1.1 AAA" panose="00000500000000000000" pitchFamily="50" charset="-79"/>
              <a:cs typeface="Afek 1.5 AAA" panose="00000500000000000000" pitchFamily="50" charset="-79"/>
            </a:endParaRPr>
          </a:p>
          <a:p>
            <a:pPr>
              <a:lnSpc>
                <a:spcPct val="80000"/>
              </a:lnSpc>
            </a:pPr>
            <a:endParaRPr lang="he-IL" sz="2800" b="1" dirty="0">
              <a:latin typeface="Ploni DL 1.1 AAA" panose="00000500000000000000" pitchFamily="50" charset="-79"/>
              <a:cs typeface="Afek 1.5 AAA" panose="00000500000000000000" pitchFamily="5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0596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תיבת טקסט 73">
            <a:extLst>
              <a:ext uri="{FF2B5EF4-FFF2-40B4-BE49-F238E27FC236}">
                <a16:creationId xmlns:a16="http://schemas.microsoft.com/office/drawing/2014/main" id="{1164D5BB-D1D2-4F8E-9F4D-11E822A50D4B}"/>
              </a:ext>
            </a:extLst>
          </p:cNvPr>
          <p:cNvSpPr txBox="1"/>
          <p:nvPr/>
        </p:nvSpPr>
        <p:spPr>
          <a:xfrm>
            <a:off x="546044" y="2694007"/>
            <a:ext cx="11099911" cy="7598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e-IL" sz="5400" b="1" dirty="0">
                <a:solidFill>
                  <a:srgbClr val="16497D"/>
                </a:solidFill>
                <a:latin typeface="Ploni DL 1.1 AAA" panose="00000500000000000000" pitchFamily="50" charset="-79"/>
                <a:cs typeface="Afek 1.5 AAA" panose="00000500000000000000" pitchFamily="50" charset="-79"/>
              </a:rPr>
              <a:t>שאלות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81957C0-AC5F-0D7E-8F21-48960D629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5" y="5648961"/>
            <a:ext cx="942509" cy="70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D75FB5-5B3E-66D0-9F2D-B75CE6775E34}"/>
              </a:ext>
            </a:extLst>
          </p:cNvPr>
          <p:cNvCxnSpPr>
            <a:cxnSpLocks/>
          </p:cNvCxnSpPr>
          <p:nvPr/>
        </p:nvCxnSpPr>
        <p:spPr>
          <a:xfrm>
            <a:off x="-1148080" y="6502400"/>
            <a:ext cx="4023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BA67FC-4386-CE6B-DAA3-8546370161AC}"/>
              </a:ext>
            </a:extLst>
          </p:cNvPr>
          <p:cNvCxnSpPr>
            <a:cxnSpLocks/>
          </p:cNvCxnSpPr>
          <p:nvPr/>
        </p:nvCxnSpPr>
        <p:spPr>
          <a:xfrm>
            <a:off x="-802640" y="6654800"/>
            <a:ext cx="3901440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59706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תכנית יישום אקלים">
      <a:dk1>
        <a:sysClr val="windowText" lastClr="000000"/>
      </a:dk1>
      <a:lt1>
        <a:sysClr val="window" lastClr="FFFFFF"/>
      </a:lt1>
      <a:dk2>
        <a:srgbClr val="727A82"/>
      </a:dk2>
      <a:lt2>
        <a:srgbClr val="E7E6E6"/>
      </a:lt2>
      <a:accent1>
        <a:srgbClr val="0F94D6"/>
      </a:accent1>
      <a:accent2>
        <a:srgbClr val="46B4B1"/>
      </a:accent2>
      <a:accent3>
        <a:srgbClr val="36AE74"/>
      </a:accent3>
      <a:accent4>
        <a:srgbClr val="96A38A"/>
      </a:accent4>
      <a:accent5>
        <a:srgbClr val="A2A2A3"/>
      </a:accent5>
      <a:accent6>
        <a:srgbClr val="A7988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b633144-b015-49c2-8152-d82aa4d64cfa">CE_160822161108495</_dlc_DocId>
    <_dlc_DocIdUrl xmlns="0b633144-b015-49c2-8152-d82aa4d64cfa">
      <Url>https://portal.sviva.gov.il/sites/CEODepartment/AlonaSheafer/_layouts/15/DocIdRedir.aspx?ID=CE_160822161108495</Url>
      <Description>CE_160822161108495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967151FB56A25349B06B2569377132A2" ma:contentTypeVersion="0" ma:contentTypeDescription="צור מסמך חדש." ma:contentTypeScope="" ma:versionID="0ccf3520354f4fe4fdffc42d9dd2964a">
  <xsd:schema xmlns:xsd="http://www.w3.org/2001/XMLSchema" xmlns:xs="http://www.w3.org/2001/XMLSchema" xmlns:p="http://schemas.microsoft.com/office/2006/metadata/properties" xmlns:ns2="0b633144-b015-49c2-8152-d82aa4d64cfa" targetNamespace="http://schemas.microsoft.com/office/2006/metadata/properties" ma:root="true" ma:fieldsID="28a56bb23f472655186ee6a70f6435fb" ns2:_="">
    <xsd:import namespace="0b633144-b015-49c2-8152-d82aa4d64cf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33144-b015-49c2-8152-d82aa4d64cf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ערך של סימוכין" ma:description="הערך של מזהה המסמך שהוקצה לפריט זה." ma:internalName="_dlc_DocId" ma:readOnly="true">
      <xsd:simpleType>
        <xsd:restriction base="dms:Text"/>
      </xsd:simpleType>
    </xsd:element>
    <xsd:element name="_dlc_DocIdUrl" ma:index="9" nillable="true" ma:displayName="סימוכין" ma:description="קישור קבוע למסמך זה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BE40349-B3ED-4E3F-98C0-7B1B56AD7C7C}">
  <ds:schemaRefs>
    <ds:schemaRef ds:uri="http://purl.org/dc/terms/"/>
    <ds:schemaRef ds:uri="http://schemas.openxmlformats.org/package/2006/metadata/core-properties"/>
    <ds:schemaRef ds:uri="0b633144-b015-49c2-8152-d82aa4d64cfa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D1688CD-B77A-4E25-88EC-F54ED86B98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633144-b015-49c2-8152-d82aa4d64c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683E36-482E-4F56-A6A7-57A10BE525D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3528A53-4755-4A2A-9870-330F2FC8042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15005</TotalTime>
  <Words>583</Words>
  <Application>Microsoft Office PowerPoint</Application>
  <PresentationFormat>מסך רחב</PresentationFormat>
  <Paragraphs>141</Paragraphs>
  <Slides>8</Slides>
  <Notes>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6" baseType="lpstr">
      <vt:lpstr>Ploni DL 1.1 AAA Light</vt:lpstr>
      <vt:lpstr>Afek 1.5 AAA Light</vt:lpstr>
      <vt:lpstr>Calibri</vt:lpstr>
      <vt:lpstr>Ploni DL 1.1 AAA</vt:lpstr>
      <vt:lpstr>Segoe UI</vt:lpstr>
      <vt:lpstr>Afek 1.5 AAA</vt:lpstr>
      <vt:lpstr>Arial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DAGA | Dana</dc:creator>
  <cp:lastModifiedBy>karnitgold@gmail.com</cp:lastModifiedBy>
  <cp:revision>158</cp:revision>
  <dcterms:created xsi:type="dcterms:W3CDTF">2021-10-17T14:30:50Z</dcterms:created>
  <dcterms:modified xsi:type="dcterms:W3CDTF">2023-03-27T15:00:03Z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0x010100967151FB56A25349B06B2569377132A2</vt:lpwstr>
  </property>
  <property fmtid="{D5CDD505-2E9C-101B-9397-08002B2CF9AE}" pid="3" name="ForDocIDSufixSearch">
    <vt:lpwstr>160822161108495 60822161108495 0822161108495 822161108495 22161108495 2161108495 161108495 61108495 1108495 108495 08495 8495 </vt:lpwstr>
  </property>
  <property fmtid="{D5CDD505-2E9C-101B-9397-08002B2CF9AE}" pid="4" name="_dlc_DocIdItemGuid">
    <vt:lpwstr>d14eab13-150b-456b-8564-d3bfe6278ed6</vt:lpwstr>
  </property>
</Properties>
</file>